
<file path=[Content_Types].xml><?xml version="1.0" encoding="utf-8"?>
<Types xmlns="http://schemas.openxmlformats.org/package/2006/content-types">
  <Default Extension="gif" ContentType="image/gif"/>
  <Default Extension="jpeg" ContentType="image/jpeg"/>
  <Default Extension="jpg" ContentType="image/pn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7.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74" r:id="rId1"/>
  </p:sldMasterIdLst>
  <p:notesMasterIdLst>
    <p:notesMasterId r:id="rId51"/>
  </p:notesMasterIdLst>
  <p:sldIdLst>
    <p:sldId id="337" r:id="rId2"/>
    <p:sldId id="338" r:id="rId3"/>
    <p:sldId id="339" r:id="rId4"/>
    <p:sldId id="259" r:id="rId5"/>
    <p:sldId id="395" r:id="rId6"/>
    <p:sldId id="340" r:id="rId7"/>
    <p:sldId id="341" r:id="rId8"/>
    <p:sldId id="396" r:id="rId9"/>
    <p:sldId id="405" r:id="rId10"/>
    <p:sldId id="406" r:id="rId11"/>
    <p:sldId id="418" r:id="rId12"/>
    <p:sldId id="397" r:id="rId13"/>
    <p:sldId id="285" r:id="rId14"/>
    <p:sldId id="407" r:id="rId15"/>
    <p:sldId id="408" r:id="rId16"/>
    <p:sldId id="409" r:id="rId17"/>
    <p:sldId id="410" r:id="rId18"/>
    <p:sldId id="411" r:id="rId19"/>
    <p:sldId id="291" r:id="rId20"/>
    <p:sldId id="290" r:id="rId21"/>
    <p:sldId id="412" r:id="rId22"/>
    <p:sldId id="424" r:id="rId23"/>
    <p:sldId id="413" r:id="rId24"/>
    <p:sldId id="425" r:id="rId25"/>
    <p:sldId id="419" r:id="rId26"/>
    <p:sldId id="414" r:id="rId27"/>
    <p:sldId id="426" r:id="rId28"/>
    <p:sldId id="415" r:id="rId29"/>
    <p:sldId id="427" r:id="rId30"/>
    <p:sldId id="416" r:id="rId31"/>
    <p:sldId id="420" r:id="rId32"/>
    <p:sldId id="421" r:id="rId33"/>
    <p:sldId id="428" r:id="rId34"/>
    <p:sldId id="422" r:id="rId35"/>
    <p:sldId id="302" r:id="rId36"/>
    <p:sldId id="303" r:id="rId37"/>
    <p:sldId id="304" r:id="rId38"/>
    <p:sldId id="305" r:id="rId39"/>
    <p:sldId id="310" r:id="rId40"/>
    <p:sldId id="306" r:id="rId41"/>
    <p:sldId id="307" r:id="rId42"/>
    <p:sldId id="309" r:id="rId43"/>
    <p:sldId id="311" r:id="rId44"/>
    <p:sldId id="308" r:id="rId45"/>
    <p:sldId id="429" r:id="rId46"/>
    <p:sldId id="430" r:id="rId47"/>
    <p:sldId id="431" r:id="rId48"/>
    <p:sldId id="417" r:id="rId49"/>
    <p:sldId id="257"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1" autoAdjust="0"/>
    <p:restoredTop sz="94660"/>
  </p:normalViewPr>
  <p:slideViewPr>
    <p:cSldViewPr snapToGrid="0">
      <p:cViewPr varScale="1">
        <p:scale>
          <a:sx n="113" d="100"/>
          <a:sy n="113" d="100"/>
        </p:scale>
        <p:origin x="4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imes New Roman" panose="02020603050405020304"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imes New Roman" panose="02020603050405020304" pitchFamily="18" charset="0"/>
              </a:defRPr>
            </a:lvl1pPr>
          </a:lstStyle>
          <a:p>
            <a:fld id="{41571504-C2F2-4EA2-9DAD-756112F710C1}" type="datetimeFigureOut">
              <a:rPr lang="en-US" smtClean="0"/>
              <a:pPr/>
              <a:t>8/20/2023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imes New Roman" panose="020206030504050203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imes New Roman" panose="02020603050405020304" pitchFamily="18" charset="0"/>
              </a:defRPr>
            </a:lvl1pPr>
          </a:lstStyle>
          <a:p>
            <a:fld id="{7F3BEA90-EB35-446A-BAE8-ED172DB8B36E}" type="slidenum">
              <a:rPr lang="en-US" smtClean="0"/>
              <a:pPr/>
              <a:t>‹#›</a:t>
            </a:fld>
            <a:endParaRPr lang="en-US" dirty="0"/>
          </a:p>
        </p:txBody>
      </p:sp>
    </p:spTree>
    <p:extLst>
      <p:ext uri="{BB962C8B-B14F-4D97-AF65-F5344CB8AC3E}">
        <p14:creationId xmlns:p14="http://schemas.microsoft.com/office/powerpoint/2010/main" val="15035882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imes New Roman" panose="02020603050405020304" pitchFamily="18" charset="0"/>
        <a:ea typeface="+mn-ea"/>
        <a:cs typeface="+mn-cs"/>
      </a:defRPr>
    </a:lvl1pPr>
    <a:lvl2pPr marL="457200" algn="l" defTabSz="914400" rtl="0" eaLnBrk="1" latinLnBrk="0" hangingPunct="1">
      <a:defRPr sz="1200" kern="1200">
        <a:solidFill>
          <a:schemeClr val="tx1"/>
        </a:solidFill>
        <a:latin typeface="Times New Roman" panose="02020603050405020304" pitchFamily="18" charset="0"/>
        <a:ea typeface="+mn-ea"/>
        <a:cs typeface="+mn-cs"/>
      </a:defRPr>
    </a:lvl2pPr>
    <a:lvl3pPr marL="914400" algn="l" defTabSz="914400" rtl="0" eaLnBrk="1" latinLnBrk="0" hangingPunct="1">
      <a:defRPr sz="1200" kern="1200">
        <a:solidFill>
          <a:schemeClr val="tx1"/>
        </a:solidFill>
        <a:latin typeface="Times New Roman" panose="02020603050405020304" pitchFamily="18" charset="0"/>
        <a:ea typeface="+mn-ea"/>
        <a:cs typeface="+mn-cs"/>
      </a:defRPr>
    </a:lvl3pPr>
    <a:lvl4pPr marL="1371600" algn="l" defTabSz="914400" rtl="0" eaLnBrk="1" latinLnBrk="0" hangingPunct="1">
      <a:defRPr sz="1200" kern="1200">
        <a:solidFill>
          <a:schemeClr val="tx1"/>
        </a:solidFill>
        <a:latin typeface="Times New Roman" panose="02020603050405020304" pitchFamily="18" charset="0"/>
        <a:ea typeface="+mn-ea"/>
        <a:cs typeface="+mn-cs"/>
      </a:defRPr>
    </a:lvl4pPr>
    <a:lvl5pPr marL="1828800" algn="l" defTabSz="914400" rtl="0" eaLnBrk="1" latinLnBrk="0" hangingPunct="1">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80036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3194D6FA-D008-4A0B-BBB0-6F01CA5612C9}" type="slidenum">
              <a:rPr lang="zh-CN" altLang="en-US" smtClean="0"/>
              <a:t>5</a:t>
            </a:fld>
            <a:endParaRPr lang="zh-CN" altLang="en-US"/>
          </a:p>
        </p:txBody>
      </p:sp>
    </p:spTree>
    <p:extLst>
      <p:ext uri="{BB962C8B-B14F-4D97-AF65-F5344CB8AC3E}">
        <p14:creationId xmlns:p14="http://schemas.microsoft.com/office/powerpoint/2010/main" val="4062061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4"/>
        <p:cNvGrpSpPr/>
        <p:nvPr/>
      </p:nvGrpSpPr>
      <p:grpSpPr>
        <a:xfrm>
          <a:off x="0" y="0"/>
          <a:ext cx="0" cy="0"/>
          <a:chOff x="0" y="0"/>
          <a:chExt cx="0" cy="0"/>
        </a:xfrm>
      </p:grpSpPr>
      <p:sp>
        <p:nvSpPr>
          <p:cNvPr id="2215" name="Google Shape;2215;gfc6dc26993_1_8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6" name="Google Shape;2216;gfc6dc26993_1_8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011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05973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364627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74544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Aqua">
  <p:cSld name="Blank Aqua">
    <p:spTree>
      <p:nvGrpSpPr>
        <p:cNvPr id="1" name="Shape 301"/>
        <p:cNvGrpSpPr/>
        <p:nvPr/>
      </p:nvGrpSpPr>
      <p:grpSpPr>
        <a:xfrm>
          <a:off x="0" y="0"/>
          <a:ext cx="0" cy="0"/>
          <a:chOff x="0" y="0"/>
          <a:chExt cx="0" cy="0"/>
        </a:xfrm>
      </p:grpSpPr>
      <p:sp>
        <p:nvSpPr>
          <p:cNvPr id="302" name="Google Shape;302;p12"/>
          <p:cNvSpPr/>
          <p:nvPr/>
        </p:nvSpPr>
        <p:spPr>
          <a:xfrm>
            <a:off x="229437" y="171263"/>
            <a:ext cx="11760696" cy="6514948"/>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03" name="Google Shape;303;p12"/>
          <p:cNvSpPr/>
          <p:nvPr/>
        </p:nvSpPr>
        <p:spPr>
          <a:xfrm>
            <a:off x="-309672" y="477368"/>
            <a:ext cx="807200" cy="807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04" name="Google Shape;304;p12"/>
          <p:cNvSpPr/>
          <p:nvPr/>
        </p:nvSpPr>
        <p:spPr>
          <a:xfrm>
            <a:off x="-320381" y="-439795"/>
            <a:ext cx="1405600" cy="14056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05" name="Google Shape;305;p12"/>
          <p:cNvSpPr/>
          <p:nvPr/>
        </p:nvSpPr>
        <p:spPr>
          <a:xfrm>
            <a:off x="1084104" y="-119637"/>
            <a:ext cx="531600" cy="5316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06" name="Google Shape;306;p12"/>
          <p:cNvSpPr/>
          <p:nvPr/>
        </p:nvSpPr>
        <p:spPr>
          <a:xfrm>
            <a:off x="1120667" y="391763"/>
            <a:ext cx="182400" cy="1824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07" name="Google Shape;307;p12"/>
          <p:cNvSpPr/>
          <p:nvPr/>
        </p:nvSpPr>
        <p:spPr>
          <a:xfrm>
            <a:off x="213528" y="1150737"/>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08" name="Google Shape;308;p12"/>
          <p:cNvSpPr/>
          <p:nvPr userDrawn="1"/>
        </p:nvSpPr>
        <p:spPr>
          <a:xfrm>
            <a:off x="11119621" y="5603365"/>
            <a:ext cx="1463600" cy="14636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09" name="Google Shape;309;p12"/>
          <p:cNvSpPr/>
          <p:nvPr/>
        </p:nvSpPr>
        <p:spPr>
          <a:xfrm>
            <a:off x="11770277" y="4553529"/>
            <a:ext cx="1032800" cy="10328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10" name="Google Shape;310;p12"/>
          <p:cNvSpPr/>
          <p:nvPr/>
        </p:nvSpPr>
        <p:spPr>
          <a:xfrm>
            <a:off x="10746441" y="6147573"/>
            <a:ext cx="551200" cy="55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11" name="Google Shape;311;p12"/>
          <p:cNvSpPr/>
          <p:nvPr/>
        </p:nvSpPr>
        <p:spPr>
          <a:xfrm>
            <a:off x="11501979" y="5247192"/>
            <a:ext cx="284000" cy="2840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12" name="Google Shape;312;p12"/>
          <p:cNvSpPr/>
          <p:nvPr/>
        </p:nvSpPr>
        <p:spPr>
          <a:xfrm>
            <a:off x="10066696" y="6402211"/>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13" name="Google Shape;313;p12"/>
          <p:cNvSpPr/>
          <p:nvPr/>
        </p:nvSpPr>
        <p:spPr>
          <a:xfrm>
            <a:off x="10523767" y="6339611"/>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14" name="Google Shape;314;p12"/>
          <p:cNvSpPr/>
          <p:nvPr/>
        </p:nvSpPr>
        <p:spPr>
          <a:xfrm>
            <a:off x="166837" y="140144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grpSp>
        <p:nvGrpSpPr>
          <p:cNvPr id="319" name="Google Shape;319;p12"/>
          <p:cNvGrpSpPr/>
          <p:nvPr/>
        </p:nvGrpSpPr>
        <p:grpSpPr>
          <a:xfrm>
            <a:off x="141213" y="-119637"/>
            <a:ext cx="531544" cy="842560"/>
            <a:chOff x="6718575" y="2318625"/>
            <a:chExt cx="256950" cy="407375"/>
          </a:xfrm>
        </p:grpSpPr>
        <p:sp>
          <p:nvSpPr>
            <p:cNvPr id="320" name="Google Shape;320;p12"/>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21" name="Google Shape;321;p12"/>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22" name="Google Shape;322;p12"/>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23" name="Google Shape;323;p12"/>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24" name="Google Shape;324;p12"/>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25" name="Google Shape;325;p12"/>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26" name="Google Shape;326;p12"/>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27" name="Google Shape;327;p12"/>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grpSp>
      <p:grpSp>
        <p:nvGrpSpPr>
          <p:cNvPr id="29" name="Google Shape;1451;p48"/>
          <p:cNvGrpSpPr/>
          <p:nvPr userDrawn="1"/>
        </p:nvGrpSpPr>
        <p:grpSpPr>
          <a:xfrm>
            <a:off x="11439773" y="5967085"/>
            <a:ext cx="465540" cy="466209"/>
            <a:chOff x="5302225" y="968375"/>
            <a:chExt cx="417650" cy="418250"/>
          </a:xfrm>
        </p:grpSpPr>
        <p:sp>
          <p:nvSpPr>
            <p:cNvPr id="30" name="Google Shape;1452;p48"/>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sp>
          <p:nvSpPr>
            <p:cNvPr id="31" name="Google Shape;1453;p48"/>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grpSp>
    </p:spTree>
    <p:extLst>
      <p:ext uri="{BB962C8B-B14F-4D97-AF65-F5344CB8AC3E}">
        <p14:creationId xmlns:p14="http://schemas.microsoft.com/office/powerpoint/2010/main" val="646417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37"/>
        <p:cNvGrpSpPr/>
        <p:nvPr/>
      </p:nvGrpSpPr>
      <p:grpSpPr>
        <a:xfrm>
          <a:off x="0" y="0"/>
          <a:ext cx="0" cy="0"/>
          <a:chOff x="0" y="0"/>
          <a:chExt cx="0" cy="0"/>
        </a:xfrm>
      </p:grpSpPr>
      <p:sp>
        <p:nvSpPr>
          <p:cNvPr id="38" name="Google Shape;38;p3"/>
          <p:cNvSpPr/>
          <p:nvPr/>
        </p:nvSpPr>
        <p:spPr>
          <a:xfrm>
            <a:off x="542867" y="542767"/>
            <a:ext cx="11106400" cy="57724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39" name="Google Shape;39;p3"/>
          <p:cNvSpPr/>
          <p:nvPr/>
        </p:nvSpPr>
        <p:spPr>
          <a:xfrm>
            <a:off x="3507267" y="840200"/>
            <a:ext cx="5177600" cy="51776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0" name="Google Shape;40;p3"/>
          <p:cNvSpPr/>
          <p:nvPr/>
        </p:nvSpPr>
        <p:spPr>
          <a:xfrm>
            <a:off x="7240467" y="304800"/>
            <a:ext cx="1850800" cy="1850800"/>
          </a:xfrm>
          <a:prstGeom prst="ellipse">
            <a:avLst/>
          </a:prstGeom>
          <a:solidFill>
            <a:srgbClr val="FFB600">
              <a:alpha val="796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1" name="Google Shape;41;p3"/>
          <p:cNvSpPr/>
          <p:nvPr/>
        </p:nvSpPr>
        <p:spPr>
          <a:xfrm>
            <a:off x="7877667" y="6214433"/>
            <a:ext cx="807200" cy="807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2" name="Google Shape;42;p3"/>
          <p:cNvSpPr/>
          <p:nvPr/>
        </p:nvSpPr>
        <p:spPr>
          <a:xfrm>
            <a:off x="3608867" y="5163505"/>
            <a:ext cx="1463600" cy="14636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3" name="Google Shape;43;p3"/>
          <p:cNvSpPr/>
          <p:nvPr/>
        </p:nvSpPr>
        <p:spPr>
          <a:xfrm>
            <a:off x="2775592" y="1028361"/>
            <a:ext cx="1032800" cy="10328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4" name="Google Shape;44;p3"/>
          <p:cNvSpPr/>
          <p:nvPr/>
        </p:nvSpPr>
        <p:spPr>
          <a:xfrm>
            <a:off x="8684868" y="2155587"/>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5" name="Google Shape;45;p3"/>
          <p:cNvSpPr/>
          <p:nvPr/>
        </p:nvSpPr>
        <p:spPr>
          <a:xfrm>
            <a:off x="3227301" y="4816059"/>
            <a:ext cx="449200" cy="449200"/>
          </a:xfrm>
          <a:prstGeom prst="ellipse">
            <a:avLst/>
          </a:prstGeom>
          <a:solidFill>
            <a:srgbClr val="FF975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6" name="Google Shape;46;p3"/>
          <p:cNvSpPr/>
          <p:nvPr/>
        </p:nvSpPr>
        <p:spPr>
          <a:xfrm>
            <a:off x="3149979" y="2226844"/>
            <a:ext cx="284000" cy="2840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7" name="Google Shape;47;p3"/>
          <p:cNvSpPr/>
          <p:nvPr/>
        </p:nvSpPr>
        <p:spPr>
          <a:xfrm>
            <a:off x="9091281" y="1784923"/>
            <a:ext cx="125200" cy="125200"/>
          </a:xfrm>
          <a:prstGeom prst="ellipse">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48" name="Google Shape;48;p3"/>
          <p:cNvSpPr/>
          <p:nvPr/>
        </p:nvSpPr>
        <p:spPr>
          <a:xfrm>
            <a:off x="8218652" y="5832700"/>
            <a:ext cx="125200" cy="125200"/>
          </a:xfrm>
          <a:prstGeom prst="ellipse">
            <a:avLst/>
          </a:prstGeom>
          <a:solidFill>
            <a:srgbClr val="FFB6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grpSp>
        <p:nvGrpSpPr>
          <p:cNvPr id="53" name="Google Shape;53;p3"/>
          <p:cNvGrpSpPr/>
          <p:nvPr/>
        </p:nvGrpSpPr>
        <p:grpSpPr>
          <a:xfrm>
            <a:off x="7815691" y="675413"/>
            <a:ext cx="699967" cy="1109527"/>
            <a:chOff x="6718575" y="2318625"/>
            <a:chExt cx="256950" cy="407375"/>
          </a:xfrm>
        </p:grpSpPr>
        <p:sp>
          <p:nvSpPr>
            <p:cNvPr id="54" name="Google Shape;54;p3"/>
            <p:cNvSpPr/>
            <p:nvPr/>
          </p:nvSpPr>
          <p:spPr>
            <a:xfrm>
              <a:off x="6795900" y="2673600"/>
              <a:ext cx="102300" cy="22550"/>
            </a:xfrm>
            <a:custGeom>
              <a:avLst/>
              <a:gdLst/>
              <a:ahLst/>
              <a:cxnLst/>
              <a:rect l="l" t="t" r="r" b="b"/>
              <a:pathLst>
                <a:path w="4092" h="902" fill="none" extrusionOk="0">
                  <a:moveTo>
                    <a:pt x="4092" y="902"/>
                  </a:moveTo>
                  <a:lnTo>
                    <a:pt x="4092" y="1"/>
                  </a:lnTo>
                  <a:lnTo>
                    <a:pt x="0" y="1"/>
                  </a:lnTo>
                  <a:lnTo>
                    <a:pt x="0" y="902"/>
                  </a:lnTo>
                  <a:lnTo>
                    <a:pt x="4092" y="902"/>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sp>
          <p:nvSpPr>
            <p:cNvPr id="55" name="Google Shape;55;p3"/>
            <p:cNvSpPr/>
            <p:nvPr/>
          </p:nvSpPr>
          <p:spPr>
            <a:xfrm>
              <a:off x="6795900" y="2650475"/>
              <a:ext cx="102300" cy="22550"/>
            </a:xfrm>
            <a:custGeom>
              <a:avLst/>
              <a:gdLst/>
              <a:ahLst/>
              <a:cxnLst/>
              <a:rect l="l" t="t" r="r" b="b"/>
              <a:pathLst>
                <a:path w="4092" h="902" fill="none" extrusionOk="0">
                  <a:moveTo>
                    <a:pt x="4092" y="901"/>
                  </a:moveTo>
                  <a:lnTo>
                    <a:pt x="4092" y="0"/>
                  </a:lnTo>
                  <a:lnTo>
                    <a:pt x="0" y="0"/>
                  </a:lnTo>
                  <a:lnTo>
                    <a:pt x="0" y="901"/>
                  </a:lnTo>
                  <a:lnTo>
                    <a:pt x="4092" y="90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sp>
          <p:nvSpPr>
            <p:cNvPr id="56" name="Google Shape;56;p3"/>
            <p:cNvSpPr/>
            <p:nvPr/>
          </p:nvSpPr>
          <p:spPr>
            <a:xfrm>
              <a:off x="6795900" y="2696125"/>
              <a:ext cx="102300" cy="29875"/>
            </a:xfrm>
            <a:custGeom>
              <a:avLst/>
              <a:gdLst/>
              <a:ahLst/>
              <a:cxnLst/>
              <a:rect l="l" t="t" r="r" b="b"/>
              <a:pathLst>
                <a:path w="4092" h="1195" fill="none" extrusionOk="0">
                  <a:moveTo>
                    <a:pt x="0" y="1"/>
                  </a:moveTo>
                  <a:lnTo>
                    <a:pt x="0" y="171"/>
                  </a:lnTo>
                  <a:lnTo>
                    <a:pt x="0" y="171"/>
                  </a:lnTo>
                  <a:lnTo>
                    <a:pt x="24" y="318"/>
                  </a:lnTo>
                  <a:lnTo>
                    <a:pt x="98" y="464"/>
                  </a:lnTo>
                  <a:lnTo>
                    <a:pt x="195" y="585"/>
                  </a:lnTo>
                  <a:lnTo>
                    <a:pt x="341" y="659"/>
                  </a:lnTo>
                  <a:lnTo>
                    <a:pt x="1875" y="1170"/>
                  </a:lnTo>
                  <a:lnTo>
                    <a:pt x="1875" y="1170"/>
                  </a:lnTo>
                  <a:lnTo>
                    <a:pt x="2046" y="1194"/>
                  </a:lnTo>
                  <a:lnTo>
                    <a:pt x="2046" y="1194"/>
                  </a:lnTo>
                  <a:lnTo>
                    <a:pt x="2216" y="1170"/>
                  </a:lnTo>
                  <a:lnTo>
                    <a:pt x="3751" y="659"/>
                  </a:lnTo>
                  <a:lnTo>
                    <a:pt x="3751" y="659"/>
                  </a:lnTo>
                  <a:lnTo>
                    <a:pt x="3897" y="585"/>
                  </a:lnTo>
                  <a:lnTo>
                    <a:pt x="3994" y="464"/>
                  </a:lnTo>
                  <a:lnTo>
                    <a:pt x="4067" y="318"/>
                  </a:lnTo>
                  <a:lnTo>
                    <a:pt x="4092" y="171"/>
                  </a:lnTo>
                  <a:lnTo>
                    <a:pt x="4092" y="1"/>
                  </a:lnTo>
                  <a:lnTo>
                    <a:pt x="0" y="1"/>
                  </a:lnTo>
                  <a:close/>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sp>
          <p:nvSpPr>
            <p:cNvPr id="57" name="Google Shape;57;p3"/>
            <p:cNvSpPr/>
            <p:nvPr/>
          </p:nvSpPr>
          <p:spPr>
            <a:xfrm>
              <a:off x="6784925" y="2459275"/>
              <a:ext cx="35350" cy="166875"/>
            </a:xfrm>
            <a:custGeom>
              <a:avLst/>
              <a:gdLst/>
              <a:ahLst/>
              <a:cxnLst/>
              <a:rect l="l" t="t" r="r" b="b"/>
              <a:pathLst>
                <a:path w="1414" h="6675" fill="none" extrusionOk="0">
                  <a:moveTo>
                    <a:pt x="1413" y="6674"/>
                  </a:moveTo>
                  <a:lnTo>
                    <a:pt x="1413" y="6674"/>
                  </a:lnTo>
                  <a:lnTo>
                    <a:pt x="585" y="2850"/>
                  </a:lnTo>
                  <a:lnTo>
                    <a:pt x="1"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sp>
          <p:nvSpPr>
            <p:cNvPr id="58" name="Google Shape;58;p3"/>
            <p:cNvSpPr/>
            <p:nvPr/>
          </p:nvSpPr>
          <p:spPr>
            <a:xfrm>
              <a:off x="6718575" y="2318625"/>
              <a:ext cx="256950" cy="307525"/>
            </a:xfrm>
            <a:custGeom>
              <a:avLst/>
              <a:gdLst/>
              <a:ahLst/>
              <a:cxnLst/>
              <a:rect l="l" t="t" r="r" b="b"/>
              <a:pathLst>
                <a:path w="10278" h="12301" fill="none" extrusionOk="0">
                  <a:moveTo>
                    <a:pt x="7185" y="12300"/>
                  </a:moveTo>
                  <a:lnTo>
                    <a:pt x="7185" y="12300"/>
                  </a:lnTo>
                  <a:lnTo>
                    <a:pt x="7307" y="11764"/>
                  </a:lnTo>
                  <a:lnTo>
                    <a:pt x="7477" y="11253"/>
                  </a:lnTo>
                  <a:lnTo>
                    <a:pt x="7672" y="10766"/>
                  </a:lnTo>
                  <a:lnTo>
                    <a:pt x="7891" y="10327"/>
                  </a:lnTo>
                  <a:lnTo>
                    <a:pt x="8135" y="9913"/>
                  </a:lnTo>
                  <a:lnTo>
                    <a:pt x="8378" y="9499"/>
                  </a:lnTo>
                  <a:lnTo>
                    <a:pt x="8914" y="8720"/>
                  </a:lnTo>
                  <a:lnTo>
                    <a:pt x="9182" y="8330"/>
                  </a:lnTo>
                  <a:lnTo>
                    <a:pt x="9425" y="7941"/>
                  </a:lnTo>
                  <a:lnTo>
                    <a:pt x="9645" y="7551"/>
                  </a:lnTo>
                  <a:lnTo>
                    <a:pt x="9864" y="7113"/>
                  </a:lnTo>
                  <a:lnTo>
                    <a:pt x="10034" y="6674"/>
                  </a:lnTo>
                  <a:lnTo>
                    <a:pt x="10156" y="6187"/>
                  </a:lnTo>
                  <a:lnTo>
                    <a:pt x="10229" y="5676"/>
                  </a:lnTo>
                  <a:lnTo>
                    <a:pt x="10253" y="5408"/>
                  </a:lnTo>
                  <a:lnTo>
                    <a:pt x="10278" y="5140"/>
                  </a:lnTo>
                  <a:lnTo>
                    <a:pt x="10278" y="5140"/>
                  </a:lnTo>
                  <a:lnTo>
                    <a:pt x="10229" y="4604"/>
                  </a:lnTo>
                  <a:lnTo>
                    <a:pt x="10156" y="4093"/>
                  </a:lnTo>
                  <a:lnTo>
                    <a:pt x="10034" y="3605"/>
                  </a:lnTo>
                  <a:lnTo>
                    <a:pt x="9864" y="3143"/>
                  </a:lnTo>
                  <a:lnTo>
                    <a:pt x="9645" y="2680"/>
                  </a:lnTo>
                  <a:lnTo>
                    <a:pt x="9401" y="2266"/>
                  </a:lnTo>
                  <a:lnTo>
                    <a:pt x="9084" y="1876"/>
                  </a:lnTo>
                  <a:lnTo>
                    <a:pt x="8768" y="1511"/>
                  </a:lnTo>
                  <a:lnTo>
                    <a:pt x="8402" y="1170"/>
                  </a:lnTo>
                  <a:lnTo>
                    <a:pt x="8013" y="878"/>
                  </a:lnTo>
                  <a:lnTo>
                    <a:pt x="7574" y="634"/>
                  </a:lnTo>
                  <a:lnTo>
                    <a:pt x="7136" y="415"/>
                  </a:lnTo>
                  <a:lnTo>
                    <a:pt x="6673" y="244"/>
                  </a:lnTo>
                  <a:lnTo>
                    <a:pt x="6162" y="98"/>
                  </a:lnTo>
                  <a:lnTo>
                    <a:pt x="5675" y="25"/>
                  </a:lnTo>
                  <a:lnTo>
                    <a:pt x="5139" y="1"/>
                  </a:lnTo>
                  <a:lnTo>
                    <a:pt x="5139" y="1"/>
                  </a:lnTo>
                  <a:lnTo>
                    <a:pt x="4603" y="25"/>
                  </a:lnTo>
                  <a:lnTo>
                    <a:pt x="4116" y="98"/>
                  </a:lnTo>
                  <a:lnTo>
                    <a:pt x="3605" y="244"/>
                  </a:lnTo>
                  <a:lnTo>
                    <a:pt x="3142" y="415"/>
                  </a:lnTo>
                  <a:lnTo>
                    <a:pt x="2703" y="634"/>
                  </a:lnTo>
                  <a:lnTo>
                    <a:pt x="2265" y="878"/>
                  </a:lnTo>
                  <a:lnTo>
                    <a:pt x="1875" y="1170"/>
                  </a:lnTo>
                  <a:lnTo>
                    <a:pt x="1510" y="1511"/>
                  </a:lnTo>
                  <a:lnTo>
                    <a:pt x="1193" y="1876"/>
                  </a:lnTo>
                  <a:lnTo>
                    <a:pt x="877" y="2266"/>
                  </a:lnTo>
                  <a:lnTo>
                    <a:pt x="633" y="2680"/>
                  </a:lnTo>
                  <a:lnTo>
                    <a:pt x="414" y="3143"/>
                  </a:lnTo>
                  <a:lnTo>
                    <a:pt x="244" y="3605"/>
                  </a:lnTo>
                  <a:lnTo>
                    <a:pt x="122" y="4093"/>
                  </a:lnTo>
                  <a:lnTo>
                    <a:pt x="49" y="4604"/>
                  </a:lnTo>
                  <a:lnTo>
                    <a:pt x="0" y="5140"/>
                  </a:lnTo>
                  <a:lnTo>
                    <a:pt x="0" y="5140"/>
                  </a:lnTo>
                  <a:lnTo>
                    <a:pt x="24" y="5408"/>
                  </a:lnTo>
                  <a:lnTo>
                    <a:pt x="49" y="5676"/>
                  </a:lnTo>
                  <a:lnTo>
                    <a:pt x="122" y="6187"/>
                  </a:lnTo>
                  <a:lnTo>
                    <a:pt x="244" y="6674"/>
                  </a:lnTo>
                  <a:lnTo>
                    <a:pt x="414" y="7113"/>
                  </a:lnTo>
                  <a:lnTo>
                    <a:pt x="633" y="7551"/>
                  </a:lnTo>
                  <a:lnTo>
                    <a:pt x="852" y="7941"/>
                  </a:lnTo>
                  <a:lnTo>
                    <a:pt x="1096" y="8330"/>
                  </a:lnTo>
                  <a:lnTo>
                    <a:pt x="1364" y="8720"/>
                  </a:lnTo>
                  <a:lnTo>
                    <a:pt x="1900" y="9499"/>
                  </a:lnTo>
                  <a:lnTo>
                    <a:pt x="2143" y="9913"/>
                  </a:lnTo>
                  <a:lnTo>
                    <a:pt x="2387" y="10327"/>
                  </a:lnTo>
                  <a:lnTo>
                    <a:pt x="2606" y="10766"/>
                  </a:lnTo>
                  <a:lnTo>
                    <a:pt x="2801" y="11253"/>
                  </a:lnTo>
                  <a:lnTo>
                    <a:pt x="2971" y="11764"/>
                  </a:lnTo>
                  <a:lnTo>
                    <a:pt x="3093" y="12300"/>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sp>
          <p:nvSpPr>
            <p:cNvPr id="59" name="Google Shape;59;p3"/>
            <p:cNvSpPr/>
            <p:nvPr/>
          </p:nvSpPr>
          <p:spPr>
            <a:xfrm>
              <a:off x="6873825" y="2459275"/>
              <a:ext cx="35350" cy="166875"/>
            </a:xfrm>
            <a:custGeom>
              <a:avLst/>
              <a:gdLst/>
              <a:ahLst/>
              <a:cxnLst/>
              <a:rect l="l" t="t" r="r" b="b"/>
              <a:pathLst>
                <a:path w="1414" h="6675" fill="none" extrusionOk="0">
                  <a:moveTo>
                    <a:pt x="1413" y="1"/>
                  </a:moveTo>
                  <a:lnTo>
                    <a:pt x="1413" y="1"/>
                  </a:lnTo>
                  <a:lnTo>
                    <a:pt x="829" y="2850"/>
                  </a:lnTo>
                  <a:lnTo>
                    <a:pt x="1" y="6674"/>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sp>
          <p:nvSpPr>
            <p:cNvPr id="60" name="Google Shape;60;p3"/>
            <p:cNvSpPr/>
            <p:nvPr/>
          </p:nvSpPr>
          <p:spPr>
            <a:xfrm>
              <a:off x="6801975" y="2453200"/>
              <a:ext cx="90150" cy="19500"/>
            </a:xfrm>
            <a:custGeom>
              <a:avLst/>
              <a:gdLst/>
              <a:ahLst/>
              <a:cxnLst/>
              <a:rect l="l" t="t" r="r" b="b"/>
              <a:pathLst>
                <a:path w="3606" h="780" fill="none" extrusionOk="0">
                  <a:moveTo>
                    <a:pt x="1" y="73"/>
                  </a:moveTo>
                  <a:lnTo>
                    <a:pt x="829" y="780"/>
                  </a:lnTo>
                  <a:lnTo>
                    <a:pt x="1657" y="73"/>
                  </a:lnTo>
                  <a:lnTo>
                    <a:pt x="1657" y="73"/>
                  </a:lnTo>
                  <a:lnTo>
                    <a:pt x="1730" y="25"/>
                  </a:lnTo>
                  <a:lnTo>
                    <a:pt x="1803" y="0"/>
                  </a:lnTo>
                  <a:lnTo>
                    <a:pt x="1876" y="25"/>
                  </a:lnTo>
                  <a:lnTo>
                    <a:pt x="1949" y="73"/>
                  </a:lnTo>
                  <a:lnTo>
                    <a:pt x="2777" y="780"/>
                  </a:lnTo>
                  <a:lnTo>
                    <a:pt x="3605" y="73"/>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sp>
          <p:nvSpPr>
            <p:cNvPr id="61" name="Google Shape;61;p3"/>
            <p:cNvSpPr/>
            <p:nvPr/>
          </p:nvSpPr>
          <p:spPr>
            <a:xfrm>
              <a:off x="6795900" y="2628550"/>
              <a:ext cx="102300" cy="25"/>
            </a:xfrm>
            <a:custGeom>
              <a:avLst/>
              <a:gdLst/>
              <a:ahLst/>
              <a:cxnLst/>
              <a:rect l="l" t="t" r="r" b="b"/>
              <a:pathLst>
                <a:path w="4092" h="1" fill="none" extrusionOk="0">
                  <a:moveTo>
                    <a:pt x="0" y="1"/>
                  </a:moveTo>
                  <a:lnTo>
                    <a:pt x="4092" y="1"/>
                  </a:lnTo>
                </a:path>
              </a:pathLst>
            </a:custGeom>
            <a:noFill/>
            <a:ln w="121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rgbClr val="FFFFFF"/>
                </a:solidFill>
                <a:latin typeface="Times New Roman" panose="02020603050405020304" pitchFamily="18" charset="0"/>
              </a:endParaRPr>
            </a:p>
          </p:txBody>
        </p:sp>
      </p:grpSp>
      <p:sp>
        <p:nvSpPr>
          <p:cNvPr id="62" name="Google Shape;62;p3"/>
          <p:cNvSpPr/>
          <p:nvPr/>
        </p:nvSpPr>
        <p:spPr>
          <a:xfrm>
            <a:off x="3676329" y="1149293"/>
            <a:ext cx="401200" cy="401200"/>
          </a:xfrm>
          <a:prstGeom prst="ellipse">
            <a:avLst/>
          </a:prstGeom>
          <a:solidFill>
            <a:srgbClr val="FC4540">
              <a:alpha val="78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63" name="Google Shape;63;p3"/>
          <p:cNvSpPr/>
          <p:nvPr/>
        </p:nvSpPr>
        <p:spPr>
          <a:xfrm>
            <a:off x="4679904" y="6343113"/>
            <a:ext cx="284000" cy="284000"/>
          </a:xfrm>
          <a:prstGeom prst="ellipse">
            <a:avLst/>
          </a:prstGeom>
          <a:solidFill>
            <a:srgbClr val="02BD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64" name="Google Shape;64;p3"/>
          <p:cNvSpPr/>
          <p:nvPr/>
        </p:nvSpPr>
        <p:spPr>
          <a:xfrm>
            <a:off x="7326468" y="5832703"/>
            <a:ext cx="551200" cy="551200"/>
          </a:xfrm>
          <a:prstGeom prst="ellipse">
            <a:avLst/>
          </a:prstGeom>
          <a:solidFill>
            <a:srgbClr val="FC40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Times New Roman" panose="02020603050405020304" pitchFamily="18" charset="0"/>
            </a:endParaRPr>
          </a:p>
        </p:txBody>
      </p:sp>
      <p:sp>
        <p:nvSpPr>
          <p:cNvPr id="65" name="Google Shape;65;p3"/>
          <p:cNvSpPr txBox="1">
            <a:spLocks noGrp="1"/>
          </p:cNvSpPr>
          <p:nvPr>
            <p:ph type="ctrTitle"/>
          </p:nvPr>
        </p:nvSpPr>
        <p:spPr>
          <a:xfrm>
            <a:off x="3848133" y="2517533"/>
            <a:ext cx="4495600" cy="1546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3000"/>
              <a:buNone/>
              <a:defRPr sz="4000">
                <a:solidFill>
                  <a:schemeClr val="accent1"/>
                </a:solidFill>
              </a:defRPr>
            </a:lvl1pPr>
            <a:lvl2pPr lvl="1" algn="ctr" rtl="0">
              <a:spcBef>
                <a:spcPts val="0"/>
              </a:spcBef>
              <a:spcAft>
                <a:spcPts val="0"/>
              </a:spcAft>
              <a:buClr>
                <a:schemeClr val="accent1"/>
              </a:buClr>
              <a:buSzPts val="3000"/>
              <a:buNone/>
              <a:defRPr sz="4000">
                <a:solidFill>
                  <a:schemeClr val="accent1"/>
                </a:solidFill>
              </a:defRPr>
            </a:lvl2pPr>
            <a:lvl3pPr lvl="2" algn="ctr" rtl="0">
              <a:spcBef>
                <a:spcPts val="0"/>
              </a:spcBef>
              <a:spcAft>
                <a:spcPts val="0"/>
              </a:spcAft>
              <a:buClr>
                <a:schemeClr val="accent1"/>
              </a:buClr>
              <a:buSzPts val="3000"/>
              <a:buNone/>
              <a:defRPr sz="4000">
                <a:solidFill>
                  <a:schemeClr val="accent1"/>
                </a:solidFill>
              </a:defRPr>
            </a:lvl3pPr>
            <a:lvl4pPr lvl="3" algn="ctr" rtl="0">
              <a:spcBef>
                <a:spcPts val="0"/>
              </a:spcBef>
              <a:spcAft>
                <a:spcPts val="0"/>
              </a:spcAft>
              <a:buClr>
                <a:schemeClr val="accent1"/>
              </a:buClr>
              <a:buSzPts val="3000"/>
              <a:buNone/>
              <a:defRPr sz="4000">
                <a:solidFill>
                  <a:schemeClr val="accent1"/>
                </a:solidFill>
              </a:defRPr>
            </a:lvl4pPr>
            <a:lvl5pPr lvl="4" algn="ctr" rtl="0">
              <a:spcBef>
                <a:spcPts val="0"/>
              </a:spcBef>
              <a:spcAft>
                <a:spcPts val="0"/>
              </a:spcAft>
              <a:buClr>
                <a:schemeClr val="accent1"/>
              </a:buClr>
              <a:buSzPts val="3000"/>
              <a:buNone/>
              <a:defRPr sz="4000">
                <a:solidFill>
                  <a:schemeClr val="accent1"/>
                </a:solidFill>
              </a:defRPr>
            </a:lvl5pPr>
            <a:lvl6pPr lvl="5" algn="ctr" rtl="0">
              <a:spcBef>
                <a:spcPts val="0"/>
              </a:spcBef>
              <a:spcAft>
                <a:spcPts val="0"/>
              </a:spcAft>
              <a:buClr>
                <a:schemeClr val="accent1"/>
              </a:buClr>
              <a:buSzPts val="3000"/>
              <a:buNone/>
              <a:defRPr sz="4000">
                <a:solidFill>
                  <a:schemeClr val="accent1"/>
                </a:solidFill>
              </a:defRPr>
            </a:lvl6pPr>
            <a:lvl7pPr lvl="6" algn="ctr" rtl="0">
              <a:spcBef>
                <a:spcPts val="0"/>
              </a:spcBef>
              <a:spcAft>
                <a:spcPts val="0"/>
              </a:spcAft>
              <a:buClr>
                <a:schemeClr val="accent1"/>
              </a:buClr>
              <a:buSzPts val="3000"/>
              <a:buNone/>
              <a:defRPr sz="4000">
                <a:solidFill>
                  <a:schemeClr val="accent1"/>
                </a:solidFill>
              </a:defRPr>
            </a:lvl7pPr>
            <a:lvl8pPr lvl="7" algn="ctr" rtl="0">
              <a:spcBef>
                <a:spcPts val="0"/>
              </a:spcBef>
              <a:spcAft>
                <a:spcPts val="0"/>
              </a:spcAft>
              <a:buClr>
                <a:schemeClr val="accent1"/>
              </a:buClr>
              <a:buSzPts val="3000"/>
              <a:buNone/>
              <a:defRPr sz="4000">
                <a:solidFill>
                  <a:schemeClr val="accent1"/>
                </a:solidFill>
              </a:defRPr>
            </a:lvl8pPr>
            <a:lvl9pPr lvl="8" algn="ctr" rtl="0">
              <a:spcBef>
                <a:spcPts val="0"/>
              </a:spcBef>
              <a:spcAft>
                <a:spcPts val="0"/>
              </a:spcAft>
              <a:buClr>
                <a:schemeClr val="accent1"/>
              </a:buClr>
              <a:buSzPts val="3000"/>
              <a:buNone/>
              <a:defRPr sz="4000">
                <a:solidFill>
                  <a:schemeClr val="accent1"/>
                </a:solidFill>
              </a:defRPr>
            </a:lvl9pPr>
          </a:lstStyle>
          <a:p>
            <a:endParaRPr/>
          </a:p>
        </p:txBody>
      </p:sp>
      <p:sp>
        <p:nvSpPr>
          <p:cNvPr id="66" name="Google Shape;66;p3"/>
          <p:cNvSpPr txBox="1">
            <a:spLocks noGrp="1"/>
          </p:cNvSpPr>
          <p:nvPr>
            <p:ph type="subTitle" idx="1"/>
          </p:nvPr>
        </p:nvSpPr>
        <p:spPr>
          <a:xfrm>
            <a:off x="3848133" y="3888336"/>
            <a:ext cx="4495600" cy="1046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000"/>
              <a:buNone/>
              <a:defRPr>
                <a:solidFill>
                  <a:schemeClr val="accent2"/>
                </a:solidFill>
              </a:defRPr>
            </a:lvl1pPr>
            <a:lvl2pPr lvl="1" algn="ctr" rtl="0">
              <a:spcBef>
                <a:spcPts val="1333"/>
              </a:spcBef>
              <a:spcAft>
                <a:spcPts val="0"/>
              </a:spcAft>
              <a:buClr>
                <a:schemeClr val="accent2"/>
              </a:buClr>
              <a:buSzPts val="3000"/>
              <a:buNone/>
              <a:defRPr sz="4000">
                <a:solidFill>
                  <a:schemeClr val="accent2"/>
                </a:solidFill>
              </a:defRPr>
            </a:lvl2pPr>
            <a:lvl3pPr lvl="2" algn="ctr" rtl="0">
              <a:spcBef>
                <a:spcPts val="1333"/>
              </a:spcBef>
              <a:spcAft>
                <a:spcPts val="0"/>
              </a:spcAft>
              <a:buClr>
                <a:schemeClr val="accent2"/>
              </a:buClr>
              <a:buSzPts val="3000"/>
              <a:buNone/>
              <a:defRPr sz="4000">
                <a:solidFill>
                  <a:schemeClr val="accent2"/>
                </a:solidFill>
              </a:defRPr>
            </a:lvl3pPr>
            <a:lvl4pPr lvl="3" algn="ctr" rtl="0">
              <a:spcBef>
                <a:spcPts val="1333"/>
              </a:spcBef>
              <a:spcAft>
                <a:spcPts val="0"/>
              </a:spcAft>
              <a:buClr>
                <a:schemeClr val="accent2"/>
              </a:buClr>
              <a:buSzPts val="3000"/>
              <a:buNone/>
              <a:defRPr sz="4000">
                <a:solidFill>
                  <a:schemeClr val="accent2"/>
                </a:solidFill>
              </a:defRPr>
            </a:lvl4pPr>
            <a:lvl5pPr lvl="4" algn="ctr" rtl="0">
              <a:spcBef>
                <a:spcPts val="1333"/>
              </a:spcBef>
              <a:spcAft>
                <a:spcPts val="0"/>
              </a:spcAft>
              <a:buClr>
                <a:schemeClr val="accent2"/>
              </a:buClr>
              <a:buSzPts val="3000"/>
              <a:buNone/>
              <a:defRPr sz="4000">
                <a:solidFill>
                  <a:schemeClr val="accent2"/>
                </a:solidFill>
              </a:defRPr>
            </a:lvl5pPr>
            <a:lvl6pPr lvl="5" algn="ctr" rtl="0">
              <a:spcBef>
                <a:spcPts val="1333"/>
              </a:spcBef>
              <a:spcAft>
                <a:spcPts val="0"/>
              </a:spcAft>
              <a:buClr>
                <a:schemeClr val="accent2"/>
              </a:buClr>
              <a:buSzPts val="3000"/>
              <a:buNone/>
              <a:defRPr sz="4000">
                <a:solidFill>
                  <a:schemeClr val="accent2"/>
                </a:solidFill>
              </a:defRPr>
            </a:lvl6pPr>
            <a:lvl7pPr lvl="6" algn="ctr" rtl="0">
              <a:spcBef>
                <a:spcPts val="1333"/>
              </a:spcBef>
              <a:spcAft>
                <a:spcPts val="0"/>
              </a:spcAft>
              <a:buClr>
                <a:schemeClr val="accent2"/>
              </a:buClr>
              <a:buSzPts val="3000"/>
              <a:buNone/>
              <a:defRPr sz="4000">
                <a:solidFill>
                  <a:schemeClr val="accent2"/>
                </a:solidFill>
              </a:defRPr>
            </a:lvl7pPr>
            <a:lvl8pPr lvl="7" algn="ctr" rtl="0">
              <a:spcBef>
                <a:spcPts val="1333"/>
              </a:spcBef>
              <a:spcAft>
                <a:spcPts val="0"/>
              </a:spcAft>
              <a:buClr>
                <a:schemeClr val="accent2"/>
              </a:buClr>
              <a:buSzPts val="3000"/>
              <a:buNone/>
              <a:defRPr sz="4000">
                <a:solidFill>
                  <a:schemeClr val="accent2"/>
                </a:solidFill>
              </a:defRPr>
            </a:lvl8pPr>
            <a:lvl9pPr lvl="8" algn="ctr" rtl="0">
              <a:spcBef>
                <a:spcPts val="1333"/>
              </a:spcBef>
              <a:spcAft>
                <a:spcPts val="1333"/>
              </a:spcAft>
              <a:buClr>
                <a:schemeClr val="accent2"/>
              </a:buClr>
              <a:buSzPts val="3000"/>
              <a:buNone/>
              <a:defRPr sz="4000">
                <a:solidFill>
                  <a:schemeClr val="accent2"/>
                </a:solidFill>
              </a:defRPr>
            </a:lvl9pPr>
          </a:lstStyle>
          <a:p>
            <a:endParaRPr/>
          </a:p>
        </p:txBody>
      </p:sp>
      <p:grpSp>
        <p:nvGrpSpPr>
          <p:cNvPr id="31" name="Google Shape;1451;p48"/>
          <p:cNvGrpSpPr/>
          <p:nvPr userDrawn="1"/>
        </p:nvGrpSpPr>
        <p:grpSpPr>
          <a:xfrm>
            <a:off x="4077530" y="5649908"/>
            <a:ext cx="465540" cy="466209"/>
            <a:chOff x="5302225" y="968375"/>
            <a:chExt cx="417650" cy="418250"/>
          </a:xfrm>
        </p:grpSpPr>
        <p:sp>
          <p:nvSpPr>
            <p:cNvPr id="32" name="Google Shape;1452;p48"/>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sp>
          <p:nvSpPr>
            <p:cNvPr id="33" name="Google Shape;1453;p48"/>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grpSp>
      <p:grpSp>
        <p:nvGrpSpPr>
          <p:cNvPr id="34" name="Google Shape;1642;p48"/>
          <p:cNvGrpSpPr/>
          <p:nvPr userDrawn="1"/>
        </p:nvGrpSpPr>
        <p:grpSpPr>
          <a:xfrm>
            <a:off x="2995525" y="1224413"/>
            <a:ext cx="601669" cy="577147"/>
            <a:chOff x="5241175" y="4959100"/>
            <a:chExt cx="539775" cy="517775"/>
          </a:xfrm>
        </p:grpSpPr>
        <p:sp>
          <p:nvSpPr>
            <p:cNvPr id="35" name="Google Shape;1643;p48"/>
            <p:cNvSpPr/>
            <p:nvPr/>
          </p:nvSpPr>
          <p:spPr>
            <a:xfrm>
              <a:off x="5575150" y="4959100"/>
              <a:ext cx="161225" cy="178300"/>
            </a:xfrm>
            <a:custGeom>
              <a:avLst/>
              <a:gdLst/>
              <a:ahLst/>
              <a:cxnLst/>
              <a:rect l="l" t="t" r="r" b="b"/>
              <a:pathLst>
                <a:path w="6449" h="7132" extrusionOk="0">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sp>
          <p:nvSpPr>
            <p:cNvPr id="36" name="Google Shape;1644;p48"/>
            <p:cNvSpPr/>
            <p:nvPr/>
          </p:nvSpPr>
          <p:spPr>
            <a:xfrm>
              <a:off x="5330925" y="4985350"/>
              <a:ext cx="128250" cy="148400"/>
            </a:xfrm>
            <a:custGeom>
              <a:avLst/>
              <a:gdLst/>
              <a:ahLst/>
              <a:cxnLst/>
              <a:rect l="l" t="t" r="r" b="b"/>
              <a:pathLst>
                <a:path w="5130" h="5936" extrusionOk="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sp>
          <p:nvSpPr>
            <p:cNvPr id="37" name="Google Shape;1645;p48"/>
            <p:cNvSpPr/>
            <p:nvPr/>
          </p:nvSpPr>
          <p:spPr>
            <a:xfrm>
              <a:off x="5241175" y="5241175"/>
              <a:ext cx="180125" cy="109325"/>
            </a:xfrm>
            <a:custGeom>
              <a:avLst/>
              <a:gdLst/>
              <a:ahLst/>
              <a:cxnLst/>
              <a:rect l="l" t="t" r="r" b="b"/>
              <a:pathLst>
                <a:path w="7205" h="4373" extrusionOk="0">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sp>
          <p:nvSpPr>
            <p:cNvPr id="67" name="Google Shape;1646;p48"/>
            <p:cNvSpPr/>
            <p:nvPr/>
          </p:nvSpPr>
          <p:spPr>
            <a:xfrm>
              <a:off x="5461575" y="5316900"/>
              <a:ext cx="89175" cy="159975"/>
            </a:xfrm>
            <a:custGeom>
              <a:avLst/>
              <a:gdLst/>
              <a:ahLst/>
              <a:cxnLst/>
              <a:rect l="l" t="t" r="r" b="b"/>
              <a:pathLst>
                <a:path w="3567" h="6399" extrusionOk="0">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sp>
          <p:nvSpPr>
            <p:cNvPr id="68" name="Google Shape;1647;p48"/>
            <p:cNvSpPr/>
            <p:nvPr/>
          </p:nvSpPr>
          <p:spPr>
            <a:xfrm>
              <a:off x="5619100" y="5194175"/>
              <a:ext cx="161850" cy="89775"/>
            </a:xfrm>
            <a:custGeom>
              <a:avLst/>
              <a:gdLst/>
              <a:ahLst/>
              <a:cxnLst/>
              <a:rect l="l" t="t" r="r" b="b"/>
              <a:pathLst>
                <a:path w="6474" h="3591" extrusionOk="0">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sp>
          <p:nvSpPr>
            <p:cNvPr id="69" name="Google Shape;1648;p48"/>
            <p:cNvSpPr/>
            <p:nvPr/>
          </p:nvSpPr>
          <p:spPr>
            <a:xfrm>
              <a:off x="5420075" y="5116000"/>
              <a:ext cx="189300" cy="189925"/>
            </a:xfrm>
            <a:custGeom>
              <a:avLst/>
              <a:gdLst/>
              <a:ahLst/>
              <a:cxnLst/>
              <a:rect l="l" t="t" r="r" b="b"/>
              <a:pathLst>
                <a:path w="7572" h="7597" extrusionOk="0">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dirty="0">
                <a:ln>
                  <a:noFill/>
                </a:ln>
                <a:solidFill>
                  <a:sysClr val="windowText" lastClr="000000"/>
                </a:solidFill>
                <a:effectLst/>
                <a:uLnTx/>
                <a:uFillTx/>
                <a:latin typeface="Times New Roman" panose="02020603050405020304" pitchFamily="18" charset="0"/>
              </a:endParaRPr>
            </a:p>
          </p:txBody>
        </p:sp>
      </p:grpSp>
    </p:spTree>
    <p:extLst>
      <p:ext uri="{BB962C8B-B14F-4D97-AF65-F5344CB8AC3E}">
        <p14:creationId xmlns:p14="http://schemas.microsoft.com/office/powerpoint/2010/main" val="1526351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en-US" noProof="1"/>
              <a:t>Click to edit Master title style</a:t>
            </a:r>
            <a:endParaRPr lang="vi-VN" noProof="1"/>
          </a:p>
        </p:txBody>
      </p:sp>
      <p:sp>
        <p:nvSpPr>
          <p:cNvPr id="3" name="Chỗ dành sẵn cho Nội dung 2"/>
          <p:cNvSpPr>
            <a:spLocks noGrp="1"/>
          </p:cNvSpPr>
          <p:nvPr>
            <p:ph idx="1"/>
          </p:nvPr>
        </p:nvSpPr>
        <p:spPr>
          <a:xfrm>
            <a:off x="3759261" y="1600201"/>
            <a:ext cx="7823139" cy="4525963"/>
          </a:xfrm>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vi-VN" noProof="1"/>
          </a:p>
        </p:txBody>
      </p:sp>
      <p:sp>
        <p:nvSpPr>
          <p:cNvPr id="8" name="Content Placeholder 7"/>
          <p:cNvSpPr>
            <a:spLocks noGrp="1"/>
          </p:cNvSpPr>
          <p:nvPr>
            <p:ph sz="quarter" idx="13"/>
          </p:nvPr>
        </p:nvSpPr>
        <p:spPr>
          <a:xfrm>
            <a:off x="0" y="1600200"/>
            <a:ext cx="3657664" cy="4495800"/>
          </a:xfrm>
          <a:gradFill flip="none" rotWithShape="1">
            <a:gsLst>
              <a:gs pos="0">
                <a:srgbClr val="009900">
                  <a:tint val="66000"/>
                  <a:satMod val="160000"/>
                </a:srgbClr>
              </a:gs>
              <a:gs pos="50000">
                <a:srgbClr val="009900">
                  <a:tint val="44500"/>
                  <a:satMod val="160000"/>
                </a:srgbClr>
              </a:gs>
              <a:gs pos="100000">
                <a:srgbClr val="009900">
                  <a:tint val="23500"/>
                  <a:satMod val="160000"/>
                </a:srgbClr>
              </a:gs>
            </a:gsLst>
            <a:path path="circle">
              <a:fillToRect l="50000" t="50000" r="50000" b="50000"/>
            </a:path>
            <a:tileRect/>
          </a:gra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4"/>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5"/>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6"/>
          </p:nvPr>
        </p:nvSpPr>
        <p:spPr>
          <a:ln/>
        </p:spPr>
        <p:txBody>
          <a:bodyPr/>
          <a:lstStyle>
            <a:lvl1pPr>
              <a:defRPr/>
            </a:lvl1pPr>
          </a:lstStyle>
          <a:p>
            <a:pPr>
              <a:defRPr/>
            </a:pPr>
            <a:fld id="{8E47E217-6003-4443-8C3D-E1D9A103A232}" type="slidenum">
              <a:rPr lang="en-US" altLang="zh-CN"/>
              <a:pPr>
                <a:defRPr/>
              </a:pPr>
              <a:t>‹#›</a:t>
            </a:fld>
            <a:endParaRPr lang="en-US" altLang="zh-CN"/>
          </a:p>
        </p:txBody>
      </p:sp>
    </p:spTree>
    <p:extLst>
      <p:ext uri="{BB962C8B-B14F-4D97-AF65-F5344CB8AC3E}">
        <p14:creationId xmlns:p14="http://schemas.microsoft.com/office/powerpoint/2010/main" val="27672797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37199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8/20/2023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1730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77024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8/20/2023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439066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8/20/2023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2447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8/20/2023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75352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38276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8/20/2023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327354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63A1C593-65D0-4073-BCC9-577B9352EA97}" type="datetimeFigureOut">
              <a:rPr lang="en-US" smtClean="0"/>
              <a:pPr/>
              <a:t>8/20/2023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9B618960-8005-486C-9A75-10CB2AAC16F9}" type="slidenum">
              <a:rPr lang="en-US" smtClean="0"/>
              <a:pPr/>
              <a:t>‹#›</a:t>
            </a:fld>
            <a:endParaRPr lang="en-US" dirty="0"/>
          </a:p>
        </p:txBody>
      </p:sp>
    </p:spTree>
    <p:extLst>
      <p:ext uri="{BB962C8B-B14F-4D97-AF65-F5344CB8AC3E}">
        <p14:creationId xmlns:p14="http://schemas.microsoft.com/office/powerpoint/2010/main" val="905784235"/>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7" r:id="rId12"/>
    <p:sldLayoutId id="2147483688" r:id="rId13"/>
    <p:sldLayoutId id="2147483689" r:id="rId14"/>
  </p:sldLayoutIdLst>
  <p:txStyles>
    <p:title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gif"/><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2.gif"/><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audio" Target="../media/media7.mp3"/><Relationship Id="rId3" Type="http://schemas.microsoft.com/office/2007/relationships/media" Target="../media/media5.mp3"/><Relationship Id="rId7" Type="http://schemas.microsoft.com/office/2007/relationships/media" Target="../media/media7.mp3"/><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image" Target="../media/image22.png"/><Relationship Id="rId5" Type="http://schemas.microsoft.com/office/2007/relationships/media" Target="../media/media6.mp3"/><Relationship Id="rId10" Type="http://schemas.openxmlformats.org/officeDocument/2006/relationships/image" Target="../media/image21.png"/><Relationship Id="rId4" Type="http://schemas.openxmlformats.org/officeDocument/2006/relationships/audio" Target="../media/media5.mp3"/><Relationship Id="rId9"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23.png"/></Relationships>
</file>

<file path=ppt/slides/_rels/slide4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471135" y="1226289"/>
            <a:ext cx="7559040" cy="4274372"/>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79" y="1409251"/>
            <a:ext cx="3810000" cy="3810000"/>
          </a:xfrm>
          <a:prstGeom prst="rect">
            <a:avLst/>
          </a:prstGeom>
        </p:spPr>
      </p:pic>
      <p:sp>
        <p:nvSpPr>
          <p:cNvPr id="4" name="Google Shape;389;p15"/>
          <p:cNvSpPr txBox="1">
            <a:spLocks/>
          </p:cNvSpPr>
          <p:nvPr/>
        </p:nvSpPr>
        <p:spPr>
          <a:xfrm>
            <a:off x="3998661" y="1167051"/>
            <a:ext cx="6564947" cy="42944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7200" b="1" dirty="0">
                <a:solidFill>
                  <a:schemeClr val="bg1"/>
                </a:solidFill>
                <a:latin typeface="Times New Roman" panose="02020603050405020304" pitchFamily="18" charset="0"/>
                <a:cs typeface="Times New Roman" panose="02020603050405020304" pitchFamily="18" charset="0"/>
              </a:rPr>
              <a:t>KHOA HỌC TỰ NHIÊN 8</a:t>
            </a:r>
          </a:p>
        </p:txBody>
      </p:sp>
    </p:spTree>
    <p:extLst>
      <p:ext uri="{BB962C8B-B14F-4D97-AF65-F5344CB8AC3E}">
        <p14:creationId xmlns:p14="http://schemas.microsoft.com/office/powerpoint/2010/main" val="80863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wd">
                                    <p:tmPct val="20000"/>
                                  </p:iterate>
                                  <p:childTnLst>
                                    <p:set>
                                      <p:cBhvr>
                                        <p:cTn id="6" dur="1" fill="hold">
                                          <p:stCondLst>
                                            <p:cond delay="0"/>
                                          </p:stCondLst>
                                        </p:cTn>
                                        <p:tgtEl>
                                          <p:spTgt spid="4"/>
                                        </p:tgtEl>
                                        <p:attrNameLst>
                                          <p:attrName>style.visibility</p:attrName>
                                        </p:attrNameLst>
                                      </p:cBhvr>
                                      <p:to>
                                        <p:strVal val="visible"/>
                                      </p:to>
                                    </p:set>
                                    <p:animEffect transition="in" filter="wipe(left)">
                                      <p:cBhvr>
                                        <p:cTn id="7" dur="1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7"/>
        <p:cNvGrpSpPr/>
        <p:nvPr/>
      </p:nvGrpSpPr>
      <p:grpSpPr>
        <a:xfrm>
          <a:off x="0" y="0"/>
          <a:ext cx="0" cy="0"/>
          <a:chOff x="0" y="0"/>
          <a:chExt cx="0" cy="0"/>
        </a:xfrm>
      </p:grpSpPr>
      <p:pic>
        <p:nvPicPr>
          <p:cNvPr id="2" name="VẬT LÝ 8-  KHUẾCH TÁ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9776"/>
          <a:stretch/>
        </p:blipFill>
        <p:spPr>
          <a:xfrm>
            <a:off x="0" y="1"/>
            <a:ext cx="12192000" cy="6877664"/>
          </a:xfrm>
          <a:prstGeom prst="rect">
            <a:avLst/>
          </a:prstGeom>
        </p:spPr>
      </p:pic>
    </p:spTree>
    <p:extLst>
      <p:ext uri="{BB962C8B-B14F-4D97-AF65-F5344CB8AC3E}">
        <p14:creationId xmlns:p14="http://schemas.microsoft.com/office/powerpoint/2010/main" val="81633499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9C21DA-C646-0A58-17FD-0D0AA96A5694}"/>
              </a:ext>
            </a:extLst>
          </p:cNvPr>
          <p:cNvPicPr>
            <a:picLocks noChangeAspect="1"/>
          </p:cNvPicPr>
          <p:nvPr/>
        </p:nvPicPr>
        <p:blipFill rotWithShape="1">
          <a:blip r:embed="rId2">
            <a:extLst>
              <a:ext uri="{28A0092B-C50C-407E-A947-70E740481C1C}">
                <a14:useLocalDpi xmlns:a14="http://schemas.microsoft.com/office/drawing/2010/main" val="0"/>
              </a:ext>
            </a:extLst>
          </a:blip>
          <a:srcRect l="1698" t="15598" r="7642" b="15639"/>
          <a:stretch/>
        </p:blipFill>
        <p:spPr>
          <a:xfrm>
            <a:off x="212035" y="172278"/>
            <a:ext cx="11781182" cy="6520069"/>
          </a:xfrm>
          <a:prstGeom prst="rect">
            <a:avLst/>
          </a:prstGeom>
        </p:spPr>
      </p:pic>
    </p:spTree>
    <p:extLst>
      <p:ext uri="{BB962C8B-B14F-4D97-AF65-F5344CB8AC3E}">
        <p14:creationId xmlns:p14="http://schemas.microsoft.com/office/powerpoint/2010/main" val="3568856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01D261-F250-98DB-D455-FBEF4A3698BB}"/>
              </a:ext>
            </a:extLst>
          </p:cNvPr>
          <p:cNvSpPr txBox="1"/>
          <p:nvPr/>
        </p:nvSpPr>
        <p:spPr>
          <a:xfrm>
            <a:off x="887896" y="866274"/>
            <a:ext cx="10628243" cy="2062103"/>
          </a:xfrm>
          <a:prstGeom prst="rect">
            <a:avLst/>
          </a:prstGeom>
          <a:noFill/>
        </p:spPr>
        <p:txBody>
          <a:bodyPr wrap="square" rtlCol="0">
            <a:spAutoFit/>
          </a:bodyPr>
          <a:lstStyle/>
          <a:p>
            <a:pPr algn="just"/>
            <a:r>
              <a:rPr lang="en-US" sz="3200" dirty="0">
                <a:solidFill>
                  <a:schemeClr val="bg1"/>
                </a:solidFill>
                <a:effectLst/>
                <a:latin typeface="Times New Roman" panose="02020603050405020304" pitchFamily="18" charset="0"/>
                <a:ea typeface="Calibri" panose="020F0502020204030204" pitchFamily="34" charset="0"/>
              </a:rPr>
              <a:t>Ở </a:t>
            </a:r>
            <a:r>
              <a:rPr lang="en-US" sz="3200" dirty="0" err="1">
                <a:solidFill>
                  <a:schemeClr val="bg1"/>
                </a:solidFill>
                <a:effectLst/>
                <a:latin typeface="Times New Roman" panose="02020603050405020304" pitchFamily="18" charset="0"/>
                <a:ea typeface="Calibri" panose="020F0502020204030204" pitchFamily="34" charset="0"/>
              </a:rPr>
              <a:t>nhiệt</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độ</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phòng</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các</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phân</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tử</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trong</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không</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khí</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có</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thể</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chuyển</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động</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với</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vận</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tốc</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từ</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hàng</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trăm</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tới</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hàng</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nghìn</a:t>
            </a:r>
            <a:r>
              <a:rPr lang="en-US" sz="3200" dirty="0">
                <a:solidFill>
                  <a:schemeClr val="bg1"/>
                </a:solidFill>
                <a:effectLst/>
                <a:latin typeface="Times New Roman" panose="02020603050405020304" pitchFamily="18" charset="0"/>
                <a:ea typeface="Calibri" panose="020F0502020204030204" pitchFamily="34" charset="0"/>
              </a:rPr>
              <a:t> m/s. </a:t>
            </a:r>
            <a:r>
              <a:rPr lang="en-US" sz="3200" dirty="0" err="1">
                <a:solidFill>
                  <a:schemeClr val="bg1"/>
                </a:solidFill>
                <a:effectLst/>
                <a:latin typeface="Times New Roman" panose="02020603050405020304" pitchFamily="18" charset="0"/>
                <a:ea typeface="Calibri" panose="020F0502020204030204" pitchFamily="34" charset="0"/>
              </a:rPr>
              <a:t>Tại</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sao</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khi</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mở</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lọ</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nước</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hoa</a:t>
            </a:r>
            <a:r>
              <a:rPr lang="en-US" sz="3200" dirty="0">
                <a:solidFill>
                  <a:schemeClr val="bg1"/>
                </a:solidFill>
                <a:effectLst/>
                <a:latin typeface="Times New Roman" panose="02020603050405020304" pitchFamily="18" charset="0"/>
                <a:ea typeface="Calibri" panose="020F0502020204030204" pitchFamily="34" charset="0"/>
              </a:rPr>
              <a:t> ở </a:t>
            </a:r>
            <a:r>
              <a:rPr lang="en-US" sz="3200" dirty="0" err="1">
                <a:solidFill>
                  <a:schemeClr val="bg1"/>
                </a:solidFill>
                <a:effectLst/>
                <a:latin typeface="Times New Roman" panose="02020603050405020304" pitchFamily="18" charset="0"/>
                <a:ea typeface="Calibri" panose="020F0502020204030204" pitchFamily="34" charset="0"/>
              </a:rPr>
              <a:t>đầu</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lớp</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thì</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phải</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một</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lúc</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sau</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người</a:t>
            </a:r>
            <a:r>
              <a:rPr lang="en-US" sz="3200" dirty="0">
                <a:solidFill>
                  <a:schemeClr val="bg1"/>
                </a:solidFill>
                <a:effectLst/>
                <a:latin typeface="Times New Roman" panose="02020603050405020304" pitchFamily="18" charset="0"/>
                <a:ea typeface="Calibri" panose="020F0502020204030204" pitchFamily="34" charset="0"/>
              </a:rPr>
              <a:t> ở </a:t>
            </a:r>
            <a:r>
              <a:rPr lang="en-US" sz="3200" dirty="0" err="1">
                <a:solidFill>
                  <a:schemeClr val="bg1"/>
                </a:solidFill>
                <a:effectLst/>
                <a:latin typeface="Times New Roman" panose="02020603050405020304" pitchFamily="18" charset="0"/>
                <a:ea typeface="Calibri" panose="020F0502020204030204" pitchFamily="34" charset="0"/>
              </a:rPr>
              <a:t>cuối</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lớp</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mới</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ngửi</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thấy</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mùi</a:t>
            </a:r>
            <a:r>
              <a:rPr lang="en-US" sz="3200" dirty="0">
                <a:solidFill>
                  <a:schemeClr val="bg1"/>
                </a:solidFill>
                <a:effectLst/>
                <a:latin typeface="Times New Roman" panose="02020603050405020304" pitchFamily="18" charset="0"/>
                <a:ea typeface="Calibri" panose="020F0502020204030204" pitchFamily="34" charset="0"/>
              </a:rPr>
              <a:t> </a:t>
            </a:r>
            <a:r>
              <a:rPr lang="en-US" sz="3200" dirty="0" err="1">
                <a:solidFill>
                  <a:schemeClr val="bg1"/>
                </a:solidFill>
                <a:effectLst/>
                <a:latin typeface="Times New Roman" panose="02020603050405020304" pitchFamily="18" charset="0"/>
                <a:ea typeface="Calibri" panose="020F0502020204030204" pitchFamily="34" charset="0"/>
              </a:rPr>
              <a:t>thơm</a:t>
            </a:r>
            <a:r>
              <a:rPr lang="en-US" sz="3200" dirty="0">
                <a:solidFill>
                  <a:schemeClr val="bg1"/>
                </a:solidFill>
                <a:effectLst/>
                <a:latin typeface="Times New Roman" panose="02020603050405020304" pitchFamily="18" charset="0"/>
                <a:ea typeface="Calibri" panose="020F0502020204030204" pitchFamily="34" charset="0"/>
              </a:rPr>
              <a:t>?</a:t>
            </a:r>
            <a:endParaRPr lang="en-US" sz="3200" dirty="0">
              <a:solidFill>
                <a:schemeClr val="bg1"/>
              </a:solidFill>
            </a:endParaRPr>
          </a:p>
        </p:txBody>
      </p:sp>
      <p:sp>
        <p:nvSpPr>
          <p:cNvPr id="3" name="TextBox 2">
            <a:extLst>
              <a:ext uri="{FF2B5EF4-FFF2-40B4-BE49-F238E27FC236}">
                <a16:creationId xmlns:a16="http://schemas.microsoft.com/office/drawing/2014/main" id="{864B0E3C-56C7-8E6A-167E-9C5B47071367}"/>
              </a:ext>
            </a:extLst>
          </p:cNvPr>
          <p:cNvSpPr txBox="1"/>
          <p:nvPr/>
        </p:nvSpPr>
        <p:spPr>
          <a:xfrm>
            <a:off x="887896" y="3190960"/>
            <a:ext cx="10508974" cy="3046988"/>
          </a:xfrm>
          <a:prstGeom prst="rect">
            <a:avLst/>
          </a:prstGeom>
          <a:noFill/>
        </p:spPr>
        <p:txBody>
          <a:bodyPr wrap="square" rtlCol="0">
            <a:spAutoFit/>
          </a:bodyPr>
          <a:lstStyle/>
          <a:p>
            <a:pPr algn="just"/>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thẳng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đầu</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cuối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lớp</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dích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dắc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đoạn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rất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ngắn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bị</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chạm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khí</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giống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đám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đông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hết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chạm</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phải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kia.</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200" dirty="0"/>
          </a:p>
        </p:txBody>
      </p:sp>
    </p:spTree>
    <p:extLst>
      <p:ext uri="{BB962C8B-B14F-4D97-AF65-F5344CB8AC3E}">
        <p14:creationId xmlns:p14="http://schemas.microsoft.com/office/powerpoint/2010/main" val="305914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huyen dong phan tu khi.fl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192000" cy="5844208"/>
          </a:xfrm>
          <a:prstGeom prst="rect">
            <a:avLst/>
          </a:prstGeom>
        </p:spPr>
      </p:pic>
      <p:sp>
        <p:nvSpPr>
          <p:cNvPr id="8" name="TextBox 7"/>
          <p:cNvSpPr txBox="1"/>
          <p:nvPr/>
        </p:nvSpPr>
        <p:spPr>
          <a:xfrm>
            <a:off x="3971295" y="6334780"/>
            <a:ext cx="3422127"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8698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4BC234C-D62D-73B1-4BCE-E6697B975C88}"/>
              </a:ext>
            </a:extLst>
          </p:cNvPr>
          <p:cNvSpPr txBox="1"/>
          <p:nvPr/>
        </p:nvSpPr>
        <p:spPr>
          <a:xfrm>
            <a:off x="946484" y="1106905"/>
            <a:ext cx="10250905" cy="1569660"/>
          </a:xfrm>
          <a:prstGeom prst="rect">
            <a:avLst/>
          </a:prstGeom>
          <a:noFill/>
        </p:spPr>
        <p:txBody>
          <a:bodyPr wrap="square" rtlCol="0">
            <a:spAutoFit/>
          </a:bodyPr>
          <a:lstStyle/>
          <a:p>
            <a:pPr algn="just"/>
            <a:r>
              <a:rPr lang="nl-NL"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Chuyển động của phân tử, nguyên tử cấu tạo nên vật phụ thuộc yếu tố nào?</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27DD94C-C46B-C605-A242-D2A0D46072C6}"/>
              </a:ext>
            </a:extLst>
          </p:cNvPr>
          <p:cNvSpPr txBox="1"/>
          <p:nvPr/>
        </p:nvSpPr>
        <p:spPr>
          <a:xfrm>
            <a:off x="994610" y="2421175"/>
            <a:ext cx="10250905" cy="2062103"/>
          </a:xfrm>
          <a:prstGeom prst="rect">
            <a:avLst/>
          </a:prstGeom>
          <a:noFill/>
        </p:spPr>
        <p:txBody>
          <a:bodyPr wrap="square" rtlCol="0">
            <a:spAutoFit/>
          </a:bodyPr>
          <a:lstStyle/>
          <a:p>
            <a:pPr algn="just"/>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 động của phân tử, nguyên tử phụ thuộc vào nhiệt độ: nhiệt độ càng cao thì phân tử, nguyên tử chuyển động nhanh; nhiệt độ thấp thì phân tử, nguyên tử chuyển động chậm.</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200" dirty="0"/>
          </a:p>
        </p:txBody>
      </p:sp>
    </p:spTree>
    <p:extLst>
      <p:ext uri="{BB962C8B-B14F-4D97-AF65-F5344CB8AC3E}">
        <p14:creationId xmlns:p14="http://schemas.microsoft.com/office/powerpoint/2010/main" val="377104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A2C2A3A-B600-D189-E7E8-8C1856F2FD31}"/>
              </a:ext>
            </a:extLst>
          </p:cNvPr>
          <p:cNvSpPr>
            <a:spLocks noGrp="1"/>
          </p:cNvSpPr>
          <p:nvPr>
            <p:ph type="subTitle" idx="1"/>
          </p:nvPr>
        </p:nvSpPr>
        <p:spPr>
          <a:xfrm>
            <a:off x="3848200" y="2084082"/>
            <a:ext cx="4495600" cy="3009683"/>
          </a:xfrm>
        </p:spPr>
        <p:txBody>
          <a:bodyPr/>
          <a:lstStyle/>
          <a:p>
            <a:pPr marL="0" indent="0">
              <a:lnSpc>
                <a:spcPts val="6500"/>
              </a:lnSpc>
            </a:pPr>
            <a:r>
              <a:rPr lang="en-US" sz="4800" b="1" dirty="0">
                <a:solidFill>
                  <a:srgbClr val="00B0F0"/>
                </a:solidFill>
              </a:rPr>
              <a:t>II. KHÁI NIỆM NĂNG LƯỢNG NHIỆT</a:t>
            </a:r>
          </a:p>
        </p:txBody>
      </p:sp>
    </p:spTree>
    <p:extLst>
      <p:ext uri="{BB962C8B-B14F-4D97-AF65-F5344CB8AC3E}">
        <p14:creationId xmlns:p14="http://schemas.microsoft.com/office/powerpoint/2010/main" val="7824470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D8786E-5AF9-7B28-51DC-9273AB8803B5}"/>
              </a:ext>
            </a:extLst>
          </p:cNvPr>
          <p:cNvSpPr txBox="1"/>
          <p:nvPr/>
        </p:nvSpPr>
        <p:spPr>
          <a:xfrm>
            <a:off x="716387" y="891503"/>
            <a:ext cx="7656394"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 KHÁI NIỆM NĂNG LƯỢNG NHIỆT</a:t>
            </a:r>
          </a:p>
        </p:txBody>
      </p:sp>
      <p:sp>
        <p:nvSpPr>
          <p:cNvPr id="3" name="TextBox 2">
            <a:extLst>
              <a:ext uri="{FF2B5EF4-FFF2-40B4-BE49-F238E27FC236}">
                <a16:creationId xmlns:a16="http://schemas.microsoft.com/office/drawing/2014/main" id="{02F0FDFB-3947-FF36-E465-303DA9C3D1F9}"/>
              </a:ext>
            </a:extLst>
          </p:cNvPr>
          <p:cNvSpPr txBox="1"/>
          <p:nvPr/>
        </p:nvSpPr>
        <p:spPr>
          <a:xfrm>
            <a:off x="716387" y="1561077"/>
            <a:ext cx="10753718" cy="3672800"/>
          </a:xfrm>
          <a:prstGeom prst="rect">
            <a:avLst/>
          </a:prstGeom>
          <a:noFill/>
        </p:spPr>
        <p:txBody>
          <a:bodyPr wrap="square" rtlCol="0">
            <a:spAutoFit/>
          </a:bodyPr>
          <a:lstStyle/>
          <a:p>
            <a:pPr algn="just">
              <a:lnSpc>
                <a:spcPct val="115000"/>
              </a:lnSpc>
              <a:spcAft>
                <a:spcPts val="10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Nhiệt độ càng cao, chuyển động hỗn loạn của các phân tử, nguyên tử cấu tạo nên vật càng nhanh. Chuyển động này gọi là chuyển động nhiệt.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Năng lượng mà vật có được nhờ chuyển động nhiệt gọi là năng lượng nhiệt (nhiệt năng).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3767377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D8D16B-CC11-BACF-A230-6F8A5E3C23AF}"/>
              </a:ext>
            </a:extLst>
          </p:cNvPr>
          <p:cNvSpPr txBox="1"/>
          <p:nvPr/>
        </p:nvSpPr>
        <p:spPr>
          <a:xfrm>
            <a:off x="1058779" y="1074821"/>
            <a:ext cx="5775158"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THẢO LUẬN NHÓM:</a:t>
            </a:r>
          </a:p>
        </p:txBody>
      </p:sp>
      <p:sp>
        <p:nvSpPr>
          <p:cNvPr id="3" name="TextBox 2">
            <a:extLst>
              <a:ext uri="{FF2B5EF4-FFF2-40B4-BE49-F238E27FC236}">
                <a16:creationId xmlns:a16="http://schemas.microsoft.com/office/drawing/2014/main" id="{44A86094-177A-F1BC-AC96-76C2DD399CCE}"/>
              </a:ext>
            </a:extLst>
          </p:cNvPr>
          <p:cNvSpPr txBox="1"/>
          <p:nvPr/>
        </p:nvSpPr>
        <p:spPr>
          <a:xfrm>
            <a:off x="770021" y="1951672"/>
            <a:ext cx="10186737" cy="2831544"/>
          </a:xfrm>
          <a:prstGeom prst="rect">
            <a:avLst/>
          </a:prstGeom>
          <a:noFill/>
        </p:spPr>
        <p:txBody>
          <a:bodyPr wrap="square" rtlCol="0">
            <a:spAutoFit/>
          </a:bodyPr>
          <a:lstStyle/>
          <a:p>
            <a:pPr marL="685800" algn="just">
              <a:tabLst>
                <a:tab pos="142875" algn="l"/>
              </a:tabLs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Vì sao nói mọi vật đều có nhiệt năng?</a:t>
            </a:r>
            <a:endParaRPr lang="en-US" sz="3200" dirty="0">
              <a:latin typeface="Times New Roman" panose="02020603050405020304" pitchFamily="18" charset="0"/>
              <a:ea typeface="Calibri" panose="020F0502020204030204" pitchFamily="34" charset="0"/>
              <a:cs typeface="Times New Roman" panose="02020603050405020304" pitchFamily="18" charset="0"/>
            </a:endParaRPr>
          </a:p>
          <a:p>
            <a:pPr marL="685800" algn="just">
              <a:tabLst>
                <a:tab pos="142875" algn="l"/>
              </a:tabLs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Các cách làm thay đổi nhiệt năng của một vật? Lấy ví dụ?</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228600" algn="just">
              <a:tabLst>
                <a:tab pos="142875" algn="l"/>
              </a:tabLs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 Lấy ví dụ về sự chuyển hoá từ nhiệt năng sang dạng năng lượng khác và ngược lại?</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dirty="0"/>
          </a:p>
        </p:txBody>
      </p:sp>
    </p:spTree>
    <p:extLst>
      <p:ext uri="{BB962C8B-B14F-4D97-AF65-F5344CB8AC3E}">
        <p14:creationId xmlns:p14="http://schemas.microsoft.com/office/powerpoint/2010/main" val="160696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E85110-2639-1129-295F-5FD27E8CFDE9}"/>
              </a:ext>
            </a:extLst>
          </p:cNvPr>
          <p:cNvSpPr txBox="1"/>
          <p:nvPr/>
        </p:nvSpPr>
        <p:spPr>
          <a:xfrm>
            <a:off x="503583" y="805974"/>
            <a:ext cx="11264347" cy="1043619"/>
          </a:xfrm>
          <a:prstGeom prst="rect">
            <a:avLst/>
          </a:prstGeom>
          <a:noFill/>
        </p:spPr>
        <p:txBody>
          <a:bodyPr wrap="square" rtlCol="0">
            <a:spAutoFit/>
          </a:bodyPr>
          <a:lstStyle/>
          <a:p>
            <a:pPr algn="just">
              <a:lnSpc>
                <a:spcPct val="115000"/>
              </a:lnSpc>
              <a:spcAft>
                <a:spcPts val="1000"/>
              </a:spcAft>
            </a:pPr>
            <a:r>
              <a:rPr lang="nl-NL"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mọi vật đều cấu tạo từ các phân tử, nguyên tử chuyển động hỗn loạn không ngừng nên mọi vật đều có nhiệt năng.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BC294C9-4698-D9D2-9543-861EBE1EC4BF}"/>
              </a:ext>
            </a:extLst>
          </p:cNvPr>
          <p:cNvSpPr txBox="1"/>
          <p:nvPr/>
        </p:nvSpPr>
        <p:spPr>
          <a:xfrm>
            <a:off x="1209433" y="284801"/>
            <a:ext cx="8888721" cy="523220"/>
          </a:xfrm>
          <a:prstGeom prst="rect">
            <a:avLst/>
          </a:prstGeom>
          <a:noFill/>
        </p:spPr>
        <p:txBody>
          <a:bodyPr wrap="square" rtlCol="0">
            <a:spAutoFit/>
          </a:bodyPr>
          <a:lstStyle/>
          <a:p>
            <a:r>
              <a:rPr lang="nl-NL"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Vì sao nói mọi vật đều có nhiệt năng?</a:t>
            </a:r>
            <a:endPar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C6AC996C-1149-449A-B219-AB436C3DD85B}"/>
              </a:ext>
            </a:extLst>
          </p:cNvPr>
          <p:cNvSpPr txBox="1"/>
          <p:nvPr/>
        </p:nvSpPr>
        <p:spPr>
          <a:xfrm>
            <a:off x="503583" y="1985739"/>
            <a:ext cx="11145078" cy="523220"/>
          </a:xfrm>
          <a:prstGeom prst="rect">
            <a:avLst/>
          </a:prstGeom>
          <a:noFill/>
        </p:spPr>
        <p:txBody>
          <a:bodyPr wrap="square" rtlCol="0">
            <a:spAutoFit/>
          </a:bodyPr>
          <a:lstStyle/>
          <a:p>
            <a:r>
              <a:rPr lang="nl-NL"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Các cách làm thay đổi nhiệt năng của một vật? Lấy ví dụ?</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F08AD17-0437-FC9F-D14D-9BA657EACA34}"/>
              </a:ext>
            </a:extLst>
          </p:cNvPr>
          <p:cNvSpPr txBox="1"/>
          <p:nvPr/>
        </p:nvSpPr>
        <p:spPr>
          <a:xfrm>
            <a:off x="527997" y="2536052"/>
            <a:ext cx="11264346" cy="4504823"/>
          </a:xfrm>
          <a:prstGeom prst="rect">
            <a:avLst/>
          </a:prstGeom>
          <a:noFill/>
        </p:spPr>
        <p:txBody>
          <a:bodyPr wrap="square" rtlCol="0">
            <a:spAutoFit/>
          </a:bodyPr>
          <a:lstStyle/>
          <a:p>
            <a:pPr algn="just">
              <a:lnSpc>
                <a:spcPct val="115000"/>
              </a:lnSpc>
              <a:spcAft>
                <a:spcPts val="1000"/>
              </a:spcAft>
            </a:pPr>
            <a:r>
              <a:rPr lang="nl-NL"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Cách làm thay đổi nhiệt năng của vật là làm thay đổi nhiệt độ của vật. Nhiệt độ của vật tăng thì nhiệt năng của vật tăng và ngược lại.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nl-NL"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Lấy ví dụ:</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450215" algn="l"/>
              </a:tabLs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Xoa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hai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bàn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tay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vào</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nhau</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thấy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nóng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do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động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chuyển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hóa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nhiệt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làm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tay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ấm</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tabLst>
                <a:tab pos="450215" algn="l"/>
              </a:tabLst>
            </a:pP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Hơ</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hai</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bàn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tay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gần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bếp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lửa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ta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thấy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nóng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lên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do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nhiệt</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năng</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từ</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bếp</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lửa</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truyền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đến</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effectLst/>
                <a:latin typeface="Times New Roman" panose="02020603050405020304" pitchFamily="18" charset="0"/>
                <a:ea typeface="Arial" panose="020B0604020202020204" pitchFamily="34" charset="0"/>
                <a:cs typeface="Times New Roman" panose="02020603050405020304" pitchFamily="18" charset="0"/>
              </a:rPr>
              <a:t>tay</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p>
        </p:txBody>
      </p:sp>
    </p:spTree>
    <p:extLst>
      <p:ext uri="{BB962C8B-B14F-4D97-AF65-F5344CB8AC3E}">
        <p14:creationId xmlns:p14="http://schemas.microsoft.com/office/powerpoint/2010/main" val="28583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1000"/>
                                        <p:tgtEl>
                                          <p:spTgt spid="2">
                                            <p:txEl>
                                              <p:pRg st="0" end="0"/>
                                            </p:txEl>
                                          </p:spTgt>
                                        </p:tgtEl>
                                      </p:cBhvr>
                                    </p:animEffect>
                                    <p:anim calcmode="lin" valueType="num">
                                      <p:cBhvr>
                                        <p:cTn id="1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fade">
                                      <p:cBhvr>
                                        <p:cTn id="24" dur="1000"/>
                                        <p:tgtEl>
                                          <p:spTgt spid="6">
                                            <p:txEl>
                                              <p:pRg st="0" end="0"/>
                                            </p:txEl>
                                          </p:spTgt>
                                        </p:tgtEl>
                                      </p:cBhvr>
                                    </p:animEffect>
                                    <p:anim calcmode="lin" valueType="num">
                                      <p:cBhvr>
                                        <p:cTn id="25"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Effect transition="in" filter="barn(inVertical)">
                                      <p:cBhvr>
                                        <p:cTn id="31" dur="500"/>
                                        <p:tgtEl>
                                          <p:spTgt spid="6">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1000"/>
                                        <p:tgtEl>
                                          <p:spTgt spid="6">
                                            <p:txEl>
                                              <p:pRg st="2" end="2"/>
                                            </p:txEl>
                                          </p:spTgt>
                                        </p:tgtEl>
                                      </p:cBhvr>
                                    </p:animEffect>
                                    <p:anim calcmode="lin" valueType="num">
                                      <p:cBhvr>
                                        <p:cTn id="37"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Effect transition="in" filter="fade">
                                      <p:cBhvr>
                                        <p:cTn id="43" dur="1000"/>
                                        <p:tgtEl>
                                          <p:spTgt spid="6">
                                            <p:txEl>
                                              <p:pRg st="3" end="3"/>
                                            </p:txEl>
                                          </p:spTgt>
                                        </p:tgtEl>
                                      </p:cBhvr>
                                    </p:animEffect>
                                    <p:anim calcmode="lin" valueType="num">
                                      <p:cBhvr>
                                        <p:cTn id="44"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8" name="Picture 6" descr="IMGP01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991" y="4011664"/>
            <a:ext cx="3018758" cy="2112359"/>
          </a:xfrm>
          <a:prstGeom prst="rect">
            <a:avLst/>
          </a:prstGeom>
          <a:noFill/>
          <a:extLst>
            <a:ext uri="{909E8E84-426E-40DD-AFC4-6F175D3DCCD1}">
              <a14:hiddenFill xmlns:a14="http://schemas.microsoft.com/office/drawing/2010/main">
                <a:solidFill>
                  <a:srgbClr val="FFFFFF"/>
                </a:solidFill>
              </a14:hiddenFill>
            </a:ext>
          </a:extLst>
        </p:spPr>
      </p:pic>
      <p:pic>
        <p:nvPicPr>
          <p:cNvPr id="187399" name="Picture 7" descr="IMGP017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2044" y="1063889"/>
            <a:ext cx="3343730" cy="2112717"/>
          </a:xfrm>
          <a:prstGeom prst="rect">
            <a:avLst/>
          </a:prstGeom>
          <a:noFill/>
          <a:extLst>
            <a:ext uri="{909E8E84-426E-40DD-AFC4-6F175D3DCCD1}">
              <a14:hiddenFill xmlns:a14="http://schemas.microsoft.com/office/drawing/2010/main">
                <a:solidFill>
                  <a:srgbClr val="FFFFFF"/>
                </a:solidFill>
              </a14:hiddenFill>
            </a:ext>
          </a:extLst>
        </p:spPr>
      </p:pic>
      <p:pic>
        <p:nvPicPr>
          <p:cNvPr id="187400" name="Picture 8" descr="100_019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7349" y="1037033"/>
            <a:ext cx="3171660" cy="2139573"/>
          </a:xfrm>
          <a:prstGeom prst="rect">
            <a:avLst/>
          </a:prstGeom>
          <a:noFill/>
          <a:extLst>
            <a:ext uri="{909E8E84-426E-40DD-AFC4-6F175D3DCCD1}">
              <a14:hiddenFill xmlns:a14="http://schemas.microsoft.com/office/drawing/2010/main">
                <a:solidFill>
                  <a:srgbClr val="FFFFFF"/>
                </a:solidFill>
              </a14:hiddenFill>
            </a:ext>
          </a:extLst>
        </p:spPr>
      </p:pic>
      <p:grpSp>
        <p:nvGrpSpPr>
          <p:cNvPr id="187403" name="Group 11"/>
          <p:cNvGrpSpPr>
            <a:grpSpLocks/>
          </p:cNvGrpSpPr>
          <p:nvPr/>
        </p:nvGrpSpPr>
        <p:grpSpPr bwMode="auto">
          <a:xfrm>
            <a:off x="8317349" y="3908361"/>
            <a:ext cx="3171660" cy="2120646"/>
            <a:chOff x="3312" y="2880"/>
            <a:chExt cx="1152" cy="576"/>
          </a:xfrm>
        </p:grpSpPr>
        <p:sp>
          <p:nvSpPr>
            <p:cNvPr id="187404" name="Rectangle 12"/>
            <p:cNvSpPr>
              <a:spLocks noChangeArrowheads="1"/>
            </p:cNvSpPr>
            <p:nvPr/>
          </p:nvSpPr>
          <p:spPr bwMode="auto">
            <a:xfrm>
              <a:off x="3312" y="2880"/>
              <a:ext cx="1152" cy="57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sp>
          <p:nvSpPr>
            <p:cNvPr id="187405" name="Oval 13"/>
            <p:cNvSpPr>
              <a:spLocks noChangeArrowheads="1"/>
            </p:cNvSpPr>
            <p:nvPr/>
          </p:nvSpPr>
          <p:spPr bwMode="auto">
            <a:xfrm>
              <a:off x="4080" y="3216"/>
              <a:ext cx="240" cy="192"/>
            </a:xfrm>
            <a:prstGeom prst="ellipse">
              <a:avLst/>
            </a:prstGeom>
            <a:solidFill>
              <a:srgbClr val="D0D77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pic>
          <p:nvPicPr>
            <p:cNvPr id="187406" name="Picture 14" descr="sun1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49" y="2880"/>
              <a:ext cx="343" cy="336"/>
            </a:xfrm>
            <a:prstGeom prst="rect">
              <a:avLst/>
            </a:prstGeom>
            <a:noFill/>
            <a:extLst>
              <a:ext uri="{909E8E84-426E-40DD-AFC4-6F175D3DCCD1}">
                <a14:hiddenFill xmlns:a14="http://schemas.microsoft.com/office/drawing/2010/main">
                  <a:solidFill>
                    <a:srgbClr val="FFFFFF"/>
                  </a:solidFill>
                </a14:hiddenFill>
              </a:ext>
            </a:extLst>
          </p:spPr>
        </p:pic>
        <p:sp>
          <p:nvSpPr>
            <p:cNvPr id="187407" name="Line 15"/>
            <p:cNvSpPr>
              <a:spLocks noChangeShapeType="1"/>
            </p:cNvSpPr>
            <p:nvPr/>
          </p:nvSpPr>
          <p:spPr bwMode="auto">
            <a:xfrm>
              <a:off x="3792" y="3072"/>
              <a:ext cx="240" cy="144"/>
            </a:xfrm>
            <a:prstGeom prst="line">
              <a:avLst/>
            </a:prstGeom>
            <a:noFill/>
            <a:ln w="9525">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sp>
          <p:nvSpPr>
            <p:cNvPr id="187408" name="Line 16"/>
            <p:cNvSpPr>
              <a:spLocks noChangeShapeType="1"/>
            </p:cNvSpPr>
            <p:nvPr/>
          </p:nvSpPr>
          <p:spPr bwMode="auto">
            <a:xfrm>
              <a:off x="3744" y="3120"/>
              <a:ext cx="240" cy="144"/>
            </a:xfrm>
            <a:prstGeom prst="line">
              <a:avLst/>
            </a:prstGeom>
            <a:noFill/>
            <a:ln w="9525">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grpSp>
      <p:pic>
        <p:nvPicPr>
          <p:cNvPr id="187409" name="Picture 17" descr="IMGP018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0738" y="3984732"/>
            <a:ext cx="3385036" cy="2120646"/>
          </a:xfrm>
          <a:prstGeom prst="rect">
            <a:avLst/>
          </a:prstGeom>
          <a:noFill/>
          <a:extLst>
            <a:ext uri="{909E8E84-426E-40DD-AFC4-6F175D3DCCD1}">
              <a14:hiddenFill xmlns:a14="http://schemas.microsoft.com/office/drawing/2010/main">
                <a:solidFill>
                  <a:srgbClr val="FFFFFF"/>
                </a:solidFill>
              </a14:hiddenFill>
            </a:ext>
          </a:extLst>
        </p:spPr>
      </p:pic>
      <p:pic>
        <p:nvPicPr>
          <p:cNvPr id="187410" name="Picture 18" descr="IMGP017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2991" y="1063889"/>
            <a:ext cx="3018758" cy="21664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83026" y="3242509"/>
            <a:ext cx="2056128"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Cọ</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xát</a:t>
            </a:r>
            <a:endParaRPr lang="en-US" sz="2800" b="1" dirty="0">
              <a:latin typeface="Times New Roman" panose="02020603050405020304" pitchFamily="18" charset="0"/>
              <a:cs typeface="Times New Roman" panose="02020603050405020304" pitchFamily="18" charset="0"/>
            </a:endParaRPr>
          </a:p>
        </p:txBody>
      </p:sp>
      <p:sp>
        <p:nvSpPr>
          <p:cNvPr id="15" name="TextBox 14"/>
          <p:cNvSpPr txBox="1"/>
          <p:nvPr/>
        </p:nvSpPr>
        <p:spPr>
          <a:xfrm>
            <a:off x="4591046" y="3189601"/>
            <a:ext cx="3197692"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nóng</a:t>
            </a:r>
            <a:r>
              <a:rPr lang="en-US" sz="2800" b="1" dirty="0">
                <a:latin typeface="Times New Roman" panose="02020603050405020304" pitchFamily="18" charset="0"/>
                <a:cs typeface="Times New Roman" panose="02020603050405020304" pitchFamily="18" charset="0"/>
              </a:rPr>
              <a:t> </a:t>
            </a:r>
          </a:p>
        </p:txBody>
      </p:sp>
      <p:sp>
        <p:nvSpPr>
          <p:cNvPr id="16" name="TextBox 15"/>
          <p:cNvSpPr txBox="1"/>
          <p:nvPr/>
        </p:nvSpPr>
        <p:spPr>
          <a:xfrm>
            <a:off x="8672315" y="3197648"/>
            <a:ext cx="3081734"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đèn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chiếu</a:t>
            </a:r>
            <a:r>
              <a:rPr lang="en-US" sz="2800" b="1" dirty="0">
                <a:latin typeface="Times New Roman" panose="02020603050405020304" pitchFamily="18" charset="0"/>
                <a:cs typeface="Times New Roman" panose="02020603050405020304" pitchFamily="18" charset="0"/>
              </a:rPr>
              <a:t> </a:t>
            </a:r>
          </a:p>
        </p:txBody>
      </p:sp>
      <p:sp>
        <p:nvSpPr>
          <p:cNvPr id="17" name="TextBox 16"/>
          <p:cNvSpPr txBox="1"/>
          <p:nvPr/>
        </p:nvSpPr>
        <p:spPr>
          <a:xfrm>
            <a:off x="888519" y="6103078"/>
            <a:ext cx="2590725"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Dùng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búa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đập</a:t>
            </a:r>
            <a:endParaRPr lang="en-US" sz="2800" b="1" dirty="0">
              <a:latin typeface="Times New Roman" panose="02020603050405020304" pitchFamily="18" charset="0"/>
              <a:cs typeface="Times New Roman" panose="02020603050405020304" pitchFamily="18" charset="0"/>
            </a:endParaRPr>
          </a:p>
        </p:txBody>
      </p:sp>
      <p:sp>
        <p:nvSpPr>
          <p:cNvPr id="18" name="TextBox 17"/>
          <p:cNvSpPr txBox="1"/>
          <p:nvPr/>
        </p:nvSpPr>
        <p:spPr>
          <a:xfrm>
            <a:off x="5216036" y="6129582"/>
            <a:ext cx="2258188"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Hơ</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nóng</a:t>
            </a:r>
            <a:endParaRPr lang="en-US" sz="2800" b="1"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8969144" y="6037634"/>
            <a:ext cx="2480731" cy="523220"/>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Phơi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nắng</a:t>
            </a:r>
            <a:endParaRPr lang="en-US" sz="28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4CBEB358-8B9E-7372-528A-64D6A4840972}"/>
              </a:ext>
            </a:extLst>
          </p:cNvPr>
          <p:cNvSpPr txBox="1"/>
          <p:nvPr/>
        </p:nvSpPr>
        <p:spPr>
          <a:xfrm>
            <a:off x="1323127" y="276902"/>
            <a:ext cx="9517154"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CÁCH LÀM THAY ĐỔI NHIỆT NĂNG CỦA VẬT</a:t>
            </a:r>
          </a:p>
        </p:txBody>
      </p:sp>
    </p:spTree>
    <p:extLst>
      <p:ext uri="{BB962C8B-B14F-4D97-AF65-F5344CB8AC3E}">
        <p14:creationId xmlns:p14="http://schemas.microsoft.com/office/powerpoint/2010/main" val="16636145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7410"/>
                                        </p:tgtEl>
                                        <p:attrNameLst>
                                          <p:attrName>style.visibility</p:attrName>
                                        </p:attrNameLst>
                                      </p:cBhvr>
                                      <p:to>
                                        <p:strVal val="visible"/>
                                      </p:to>
                                    </p:set>
                                    <p:animEffect transition="in" filter="barn(inVertical)">
                                      <p:cBhvr>
                                        <p:cTn id="7" dur="500"/>
                                        <p:tgtEl>
                                          <p:spTgt spid="1874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7399"/>
                                        </p:tgtEl>
                                        <p:attrNameLst>
                                          <p:attrName>style.visibility</p:attrName>
                                        </p:attrNameLst>
                                      </p:cBhvr>
                                      <p:to>
                                        <p:strVal val="visible"/>
                                      </p:to>
                                    </p:set>
                                    <p:animEffect transition="in" filter="barn(inVertical)">
                                      <p:cBhvr>
                                        <p:cTn id="19" dur="500"/>
                                        <p:tgtEl>
                                          <p:spTgt spid="18739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87400"/>
                                        </p:tgtEl>
                                        <p:attrNameLst>
                                          <p:attrName>style.visibility</p:attrName>
                                        </p:attrNameLst>
                                      </p:cBhvr>
                                      <p:to>
                                        <p:strVal val="visible"/>
                                      </p:to>
                                    </p:set>
                                    <p:animEffect transition="in" filter="barn(inVertical)">
                                      <p:cBhvr>
                                        <p:cTn id="31" dur="500"/>
                                        <p:tgtEl>
                                          <p:spTgt spid="187400"/>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1000"/>
                                        <p:tgtEl>
                                          <p:spTgt spid="16"/>
                                        </p:tgtEl>
                                      </p:cBhvr>
                                    </p:animEffect>
                                    <p:anim calcmode="lin" valueType="num">
                                      <p:cBhvr>
                                        <p:cTn id="37" dur="1000" fill="hold"/>
                                        <p:tgtEl>
                                          <p:spTgt spid="16"/>
                                        </p:tgtEl>
                                        <p:attrNameLst>
                                          <p:attrName>ppt_x</p:attrName>
                                        </p:attrNameLst>
                                      </p:cBhvr>
                                      <p:tavLst>
                                        <p:tav tm="0">
                                          <p:val>
                                            <p:strVal val="#ppt_x"/>
                                          </p:val>
                                        </p:tav>
                                        <p:tav tm="100000">
                                          <p:val>
                                            <p:strVal val="#ppt_x"/>
                                          </p:val>
                                        </p:tav>
                                      </p:tavLst>
                                    </p:anim>
                                    <p:anim calcmode="lin" valueType="num">
                                      <p:cBhvr>
                                        <p:cTn id="3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87398"/>
                                        </p:tgtEl>
                                        <p:attrNameLst>
                                          <p:attrName>style.visibility</p:attrName>
                                        </p:attrNameLst>
                                      </p:cBhvr>
                                      <p:to>
                                        <p:strVal val="visible"/>
                                      </p:to>
                                    </p:set>
                                    <p:animEffect transition="in" filter="barn(inVertical)">
                                      <p:cBhvr>
                                        <p:cTn id="43" dur="500"/>
                                        <p:tgtEl>
                                          <p:spTgt spid="187398"/>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187409"/>
                                        </p:tgtEl>
                                        <p:attrNameLst>
                                          <p:attrName>style.visibility</p:attrName>
                                        </p:attrNameLst>
                                      </p:cBhvr>
                                      <p:to>
                                        <p:strVal val="visible"/>
                                      </p:to>
                                    </p:set>
                                    <p:animEffect transition="in" filter="barn(inVertical)">
                                      <p:cBhvr>
                                        <p:cTn id="55" dur="500"/>
                                        <p:tgtEl>
                                          <p:spTgt spid="187409"/>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1000"/>
                                        <p:tgtEl>
                                          <p:spTgt spid="18"/>
                                        </p:tgtEl>
                                      </p:cBhvr>
                                    </p:animEffect>
                                    <p:anim calcmode="lin" valueType="num">
                                      <p:cBhvr>
                                        <p:cTn id="61" dur="1000" fill="hold"/>
                                        <p:tgtEl>
                                          <p:spTgt spid="18"/>
                                        </p:tgtEl>
                                        <p:attrNameLst>
                                          <p:attrName>ppt_x</p:attrName>
                                        </p:attrNameLst>
                                      </p:cBhvr>
                                      <p:tavLst>
                                        <p:tav tm="0">
                                          <p:val>
                                            <p:strVal val="#ppt_x"/>
                                          </p:val>
                                        </p:tav>
                                        <p:tav tm="100000">
                                          <p:val>
                                            <p:strVal val="#ppt_x"/>
                                          </p:val>
                                        </p:tav>
                                      </p:tavLst>
                                    </p:anim>
                                    <p:anim calcmode="lin" valueType="num">
                                      <p:cBhvr>
                                        <p:cTn id="6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7403"/>
                                        </p:tgtEl>
                                        <p:attrNameLst>
                                          <p:attrName>style.visibility</p:attrName>
                                        </p:attrNameLst>
                                      </p:cBhvr>
                                      <p:to>
                                        <p:strVal val="visible"/>
                                      </p:to>
                                    </p:set>
                                    <p:animEffect transition="in" filter="barn(inVertical)">
                                      <p:cBhvr>
                                        <p:cTn id="67" dur="500"/>
                                        <p:tgtEl>
                                          <p:spTgt spid="187403"/>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012C38-0993-0AC9-2A6B-E6F160C80AED}"/>
              </a:ext>
            </a:extLst>
          </p:cNvPr>
          <p:cNvSpPr txBox="1"/>
          <p:nvPr/>
        </p:nvSpPr>
        <p:spPr>
          <a:xfrm>
            <a:off x="424069" y="1272208"/>
            <a:ext cx="11449878" cy="523220"/>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1. </a:t>
            </a:r>
            <a:r>
              <a:rPr lang="en-US" sz="2800" dirty="0" err="1">
                <a:solidFill>
                  <a:schemeClr val="bg1"/>
                </a:solidFill>
                <a:latin typeface="Times New Roman" panose="02020603050405020304" pitchFamily="18" charset="0"/>
                <a:cs typeface="Times New Roman" panose="02020603050405020304" pitchFamily="18" charset="0"/>
              </a:rPr>
              <a:t>Kể</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nguồn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phát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dạng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đó</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3" name="TextBox 2">
            <a:extLst>
              <a:ext uri="{FF2B5EF4-FFF2-40B4-BE49-F238E27FC236}">
                <a16:creationId xmlns:a16="http://schemas.microsoft.com/office/drawing/2014/main" id="{2DEFFA3F-CC8E-C99D-6327-F885DC100BB9}"/>
              </a:ext>
            </a:extLst>
          </p:cNvPr>
          <p:cNvSpPr txBox="1"/>
          <p:nvPr/>
        </p:nvSpPr>
        <p:spPr>
          <a:xfrm>
            <a:off x="463826" y="4197628"/>
            <a:ext cx="11251096" cy="954107"/>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2.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nhiệt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nhiệt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là</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gì</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Tại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sao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mọi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vật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mọi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quá</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trình</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đổi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đều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năng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lượng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nhiệt</a:t>
            </a:r>
            <a:r>
              <a:rPr lang="en-US" sz="2800" dirty="0">
                <a:solidFill>
                  <a:schemeClr val="bg1"/>
                </a:solidFill>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89065DF1-04B1-BC1E-F957-57B326DE29A9}"/>
              </a:ext>
            </a:extLst>
          </p:cNvPr>
          <p:cNvSpPr txBox="1"/>
          <p:nvPr/>
        </p:nvSpPr>
        <p:spPr>
          <a:xfrm>
            <a:off x="689113" y="1861688"/>
            <a:ext cx="10230678" cy="2246769"/>
          </a:xfrm>
          <a:prstGeom prst="rect">
            <a:avLst/>
          </a:prstGeom>
          <a:noFill/>
        </p:spPr>
        <p:txBody>
          <a:bodyPr wrap="square" rtlCol="0">
            <a:spAutoFit/>
          </a:bodyPr>
          <a:lstStyle/>
          <a:p>
            <a:r>
              <a:rPr lang="en-US" sz="2800" dirty="0" err="1">
                <a:latin typeface="Times New Roman" panose="02020603050405020304" pitchFamily="18" charset="0"/>
              </a:rPr>
              <a:t>Động</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Do </a:t>
            </a:r>
            <a:r>
              <a:rPr lang="en-US" sz="2800" dirty="0" err="1">
                <a:latin typeface="Times New Roman" panose="02020603050405020304" pitchFamily="18" charset="0"/>
              </a:rPr>
              <a:t>vật</a:t>
            </a:r>
            <a:r>
              <a:rPr lang="en-US" sz="2800" dirty="0">
                <a:latin typeface="Times New Roman" panose="02020603050405020304" pitchFamily="18" charset="0"/>
              </a:rPr>
              <a:t> </a:t>
            </a:r>
            <a:r>
              <a:rPr lang="en-US" sz="2800" dirty="0" err="1">
                <a:latin typeface="Times New Roman" panose="02020603050405020304" pitchFamily="18" charset="0"/>
              </a:rPr>
              <a:t>chuyển</a:t>
            </a:r>
            <a:r>
              <a:rPr lang="en-US" sz="2800" dirty="0">
                <a:latin typeface="Times New Roman" panose="02020603050405020304" pitchFamily="18" charset="0"/>
              </a:rPr>
              <a:t> </a:t>
            </a:r>
            <a:r>
              <a:rPr lang="en-US" sz="2800" dirty="0" err="1">
                <a:latin typeface="Times New Roman" panose="02020603050405020304" pitchFamily="18" charset="0"/>
              </a:rPr>
              <a:t>động</a:t>
            </a:r>
            <a:endParaRPr lang="en-US" sz="2800" dirty="0">
              <a:latin typeface="Times New Roman" panose="02020603050405020304" pitchFamily="18" charset="0"/>
            </a:endParaRPr>
          </a:p>
          <a:p>
            <a:r>
              <a:rPr lang="en-US" sz="2800" dirty="0" err="1">
                <a:latin typeface="Times New Roman" panose="02020603050405020304" pitchFamily="18" charset="0"/>
              </a:rPr>
              <a:t>Thế</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Do </a:t>
            </a:r>
            <a:r>
              <a:rPr lang="en-US" sz="2800" dirty="0" err="1">
                <a:latin typeface="Times New Roman" panose="02020603050405020304" pitchFamily="18" charset="0"/>
              </a:rPr>
              <a:t>vật</a:t>
            </a:r>
            <a:r>
              <a:rPr lang="en-US" sz="2800" dirty="0">
                <a:latin typeface="Times New Roman" panose="02020603050405020304" pitchFamily="18" charset="0"/>
              </a:rPr>
              <a:t> ở </a:t>
            </a:r>
            <a:r>
              <a:rPr lang="en-US" sz="2800" dirty="0" err="1">
                <a:latin typeface="Times New Roman" panose="02020603050405020304" pitchFamily="18" charset="0"/>
              </a:rPr>
              <a:t>trên</a:t>
            </a:r>
            <a:r>
              <a:rPr lang="en-US" sz="2800" dirty="0">
                <a:latin typeface="Times New Roman" panose="02020603050405020304" pitchFamily="18" charset="0"/>
              </a:rPr>
              <a:t> </a:t>
            </a:r>
            <a:r>
              <a:rPr lang="en-US" sz="2800" dirty="0" err="1">
                <a:latin typeface="Times New Roman" panose="02020603050405020304" pitchFamily="18" charset="0"/>
              </a:rPr>
              <a:t>cao</a:t>
            </a:r>
            <a:endParaRPr lang="en-US" sz="2800" dirty="0">
              <a:latin typeface="Times New Roman" panose="02020603050405020304" pitchFamily="18" charset="0"/>
            </a:endParaRPr>
          </a:p>
          <a:p>
            <a:r>
              <a:rPr lang="en-US" sz="2800" dirty="0" err="1">
                <a:latin typeface="Times New Roman" panose="02020603050405020304" pitchFamily="18" charset="0"/>
              </a:rPr>
              <a:t>Hoá</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Do </a:t>
            </a:r>
            <a:r>
              <a:rPr lang="en-US" sz="2800" dirty="0" err="1">
                <a:latin typeface="Times New Roman" panose="02020603050405020304" pitchFamily="18" charset="0"/>
              </a:rPr>
              <a:t>các</a:t>
            </a:r>
            <a:r>
              <a:rPr lang="en-US" sz="2800" dirty="0">
                <a:latin typeface="Times New Roman" panose="02020603050405020304" pitchFamily="18" charset="0"/>
              </a:rPr>
              <a:t> </a:t>
            </a:r>
            <a:r>
              <a:rPr lang="en-US" sz="2800" dirty="0" err="1">
                <a:latin typeface="Times New Roman" panose="02020603050405020304" pitchFamily="18" charset="0"/>
              </a:rPr>
              <a:t>phản</a:t>
            </a:r>
            <a:r>
              <a:rPr lang="en-US" sz="2800" dirty="0">
                <a:latin typeface="Times New Roman" panose="02020603050405020304" pitchFamily="18" charset="0"/>
              </a:rPr>
              <a:t> </a:t>
            </a:r>
            <a:r>
              <a:rPr lang="en-US" sz="2800" dirty="0" err="1">
                <a:latin typeface="Times New Roman" panose="02020603050405020304" pitchFamily="18" charset="0"/>
              </a:rPr>
              <a:t>ứng</a:t>
            </a:r>
            <a:r>
              <a:rPr lang="en-US" sz="2800" dirty="0">
                <a:latin typeface="Times New Roman" panose="02020603050405020304" pitchFamily="18" charset="0"/>
              </a:rPr>
              <a:t> </a:t>
            </a:r>
            <a:r>
              <a:rPr lang="en-US" sz="2800" dirty="0" err="1">
                <a:latin typeface="Times New Roman" panose="02020603050405020304" pitchFamily="18" charset="0"/>
              </a:rPr>
              <a:t>hoá</a:t>
            </a:r>
            <a:r>
              <a:rPr lang="en-US" sz="2800" dirty="0">
                <a:latin typeface="Times New Roman" panose="02020603050405020304" pitchFamily="18" charset="0"/>
              </a:rPr>
              <a:t> </a:t>
            </a:r>
            <a:r>
              <a:rPr lang="en-US" sz="2800" dirty="0" err="1">
                <a:latin typeface="Times New Roman" panose="02020603050405020304" pitchFamily="18" charset="0"/>
              </a:rPr>
              <a:t>học</a:t>
            </a:r>
            <a:endParaRPr lang="en-US" sz="2800" dirty="0">
              <a:latin typeface="Times New Roman" panose="02020603050405020304" pitchFamily="18" charset="0"/>
            </a:endParaRPr>
          </a:p>
          <a:p>
            <a:r>
              <a:rPr lang="en-US" sz="2800" dirty="0" err="1">
                <a:latin typeface="Times New Roman" panose="02020603050405020304" pitchFamily="18" charset="0"/>
              </a:rPr>
              <a:t>Nhiệt</a:t>
            </a:r>
            <a:r>
              <a:rPr lang="en-US" sz="2800" dirty="0">
                <a:latin typeface="Times New Roman" panose="02020603050405020304" pitchFamily="18" charset="0"/>
              </a:rPr>
              <a:t> </a:t>
            </a:r>
            <a:r>
              <a:rPr lang="en-US" sz="2800" dirty="0" err="1">
                <a:latin typeface="Times New Roman" panose="02020603050405020304" pitchFamily="18" charset="0"/>
              </a:rPr>
              <a:t>năng</a:t>
            </a:r>
            <a:r>
              <a:rPr lang="en-US" sz="2800" dirty="0">
                <a:latin typeface="Times New Roman" panose="02020603050405020304" pitchFamily="18" charset="0"/>
              </a:rPr>
              <a:t>: Do </a:t>
            </a:r>
            <a:r>
              <a:rPr lang="en-US" sz="2800" dirty="0" err="1">
                <a:latin typeface="Times New Roman" panose="02020603050405020304" pitchFamily="18" charset="0"/>
              </a:rPr>
              <a:t>vật</a:t>
            </a:r>
            <a:r>
              <a:rPr lang="en-US" sz="2800" dirty="0">
                <a:latin typeface="Times New Roman" panose="02020603050405020304" pitchFamily="18" charset="0"/>
              </a:rPr>
              <a:t> </a:t>
            </a:r>
            <a:r>
              <a:rPr lang="en-US" sz="2800" dirty="0" err="1">
                <a:latin typeface="Times New Roman" panose="02020603050405020304" pitchFamily="18" charset="0"/>
              </a:rPr>
              <a:t>có</a:t>
            </a:r>
            <a:r>
              <a:rPr lang="en-US" sz="2800" dirty="0">
                <a:latin typeface="Times New Roman" panose="02020603050405020304" pitchFamily="18" charset="0"/>
              </a:rPr>
              <a:t> </a:t>
            </a:r>
            <a:r>
              <a:rPr lang="en-US" sz="2800" dirty="0" err="1">
                <a:latin typeface="Times New Roman" panose="02020603050405020304" pitchFamily="18" charset="0"/>
              </a:rPr>
              <a:t>nhiệt</a:t>
            </a:r>
            <a:r>
              <a:rPr lang="en-US" sz="2800" dirty="0">
                <a:latin typeface="Times New Roman" panose="02020603050405020304" pitchFamily="18" charset="0"/>
              </a:rPr>
              <a:t> </a:t>
            </a:r>
            <a:r>
              <a:rPr lang="en-US" sz="2800" dirty="0" err="1">
                <a:latin typeface="Times New Roman" panose="02020603050405020304" pitchFamily="18" charset="0"/>
              </a:rPr>
              <a:t>độ</a:t>
            </a:r>
            <a:r>
              <a:rPr lang="en-US" sz="2800" dirty="0">
                <a:latin typeface="Times New Roman" panose="02020603050405020304" pitchFamily="18" charset="0"/>
              </a:rPr>
              <a:t> </a:t>
            </a:r>
            <a:r>
              <a:rPr lang="en-US" sz="2800" dirty="0" err="1">
                <a:latin typeface="Times New Roman" panose="02020603050405020304" pitchFamily="18" charset="0"/>
              </a:rPr>
              <a:t>cao</a:t>
            </a:r>
            <a:endParaRPr lang="en-US" sz="2800" dirty="0">
              <a:latin typeface="Times New Roman" panose="02020603050405020304" pitchFamily="18" charset="0"/>
            </a:endParaRPr>
          </a:p>
          <a:p>
            <a:r>
              <a:rPr lang="en-US" sz="2800" dirty="0">
                <a:latin typeface="Times New Roman" panose="02020603050405020304" pitchFamily="18" charset="0"/>
              </a:rPr>
              <a:t>…</a:t>
            </a:r>
          </a:p>
        </p:txBody>
      </p:sp>
    </p:spTree>
    <p:extLst>
      <p:ext uri="{BB962C8B-B14F-4D97-AF65-F5344CB8AC3E}">
        <p14:creationId xmlns:p14="http://schemas.microsoft.com/office/powerpoint/2010/main" val="3060190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barn(inVertical)">
                                      <p:cBhvr>
                                        <p:cTn id="17" dur="500"/>
                                        <p:tgtEl>
                                          <p:spTgt spid="5">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barn(inVertical)">
                                      <p:cBhvr>
                                        <p:cTn id="20" dur="500"/>
                                        <p:tgtEl>
                                          <p:spTgt spid="5">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barn(inVertical)">
                                      <p:cBhvr>
                                        <p:cTn id="26" dur="500"/>
                                        <p:tgtEl>
                                          <p:spTgt spid="5">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barn(inVertical)">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468904" y="801321"/>
            <a:ext cx="3002180"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công</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1145150" y="1403048"/>
            <a:ext cx="3708811"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a:t>
            </a:r>
          </a:p>
        </p:txBody>
      </p:sp>
      <p:sp>
        <p:nvSpPr>
          <p:cNvPr id="20" name="TextBox 19"/>
          <p:cNvSpPr txBox="1"/>
          <p:nvPr/>
        </p:nvSpPr>
        <p:spPr>
          <a:xfrm>
            <a:off x="8005073" y="844008"/>
            <a:ext cx="3140008" cy="584775"/>
          </a:xfrm>
          <a:prstGeom prst="rect">
            <a:avLst/>
          </a:prstGeom>
          <a:noFill/>
        </p:spPr>
        <p:txBody>
          <a:bodyPr wrap="square" rtlCol="0">
            <a:spAutoFit/>
          </a:bodyPr>
          <a:lstStyle/>
          <a:p>
            <a:r>
              <a:rPr lang="en-US" sz="3200" b="1" dirty="0" err="1">
                <a:solidFill>
                  <a:srgbClr val="FF0000"/>
                </a:solidFill>
                <a:latin typeface="Times New Roman" panose="02020603050405020304" pitchFamily="18" charset="0"/>
                <a:cs typeface="Times New Roman" panose="02020603050405020304" pitchFamily="18" charset="0"/>
              </a:rPr>
              <a:t>Truyền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nhiệt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6877882" y="1403049"/>
            <a:ext cx="4783877"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a:t>
            </a:r>
            <a:r>
              <a:rPr lang="en-US" sz="3200" dirty="0" err="1">
                <a:latin typeface="Times New Roman" panose="02020603050405020304" pitchFamily="18" charset="0"/>
                <a:cs typeface="Times New Roman" panose="02020603050405020304" pitchFamily="18" charset="0"/>
              </a:rPr>
              <a:t>Nhờ</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nguồn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khác</a:t>
            </a:r>
            <a:r>
              <a:rPr lang="en-US" sz="3200" dirty="0">
                <a:latin typeface="Times New Roman" panose="02020603050405020304" pitchFamily="18" charset="0"/>
                <a:cs typeface="Times New Roman" panose="02020603050405020304" pitchFamily="18" charset="0"/>
              </a:rPr>
              <a:t>)</a:t>
            </a:r>
          </a:p>
        </p:txBody>
      </p:sp>
      <p:cxnSp>
        <p:nvCxnSpPr>
          <p:cNvPr id="22" name="Straight Connector 21"/>
          <p:cNvCxnSpPr>
            <a:cxnSpLocks/>
          </p:cNvCxnSpPr>
          <p:nvPr/>
        </p:nvCxnSpPr>
        <p:spPr>
          <a:xfrm>
            <a:off x="5959532" y="957075"/>
            <a:ext cx="0" cy="5900925"/>
          </a:xfrm>
          <a:prstGeom prst="line">
            <a:avLst/>
          </a:prstGeom>
          <a:ln w="57150">
            <a:solidFill>
              <a:srgbClr val="000099"/>
            </a:solidFill>
          </a:ln>
        </p:spPr>
        <p:style>
          <a:lnRef idx="1">
            <a:schemeClr val="accent1"/>
          </a:lnRef>
          <a:fillRef idx="0">
            <a:schemeClr val="accent1"/>
          </a:fillRef>
          <a:effectRef idx="0">
            <a:schemeClr val="accent1"/>
          </a:effectRef>
          <a:fontRef idx="minor">
            <a:schemeClr val="tx1"/>
          </a:fontRef>
        </p:style>
      </p:cxnSp>
      <p:pic>
        <p:nvPicPr>
          <p:cNvPr id="23" name="Picture 18" descr="IMGP01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791" y="2392040"/>
            <a:ext cx="2612600" cy="206210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GP017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9556" y="2411091"/>
            <a:ext cx="2679039" cy="204305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7" descr="IMGP017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5915" y="2392041"/>
            <a:ext cx="2754337" cy="171767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11"/>
          <p:cNvGrpSpPr>
            <a:grpSpLocks/>
          </p:cNvGrpSpPr>
          <p:nvPr/>
        </p:nvGrpSpPr>
        <p:grpSpPr bwMode="auto">
          <a:xfrm>
            <a:off x="9176003" y="2392041"/>
            <a:ext cx="2754336" cy="1752600"/>
            <a:chOff x="3312" y="2880"/>
            <a:chExt cx="1152" cy="576"/>
          </a:xfrm>
        </p:grpSpPr>
        <p:sp>
          <p:nvSpPr>
            <p:cNvPr id="27" name="Rectangle 12"/>
            <p:cNvSpPr>
              <a:spLocks noChangeArrowheads="1"/>
            </p:cNvSpPr>
            <p:nvPr/>
          </p:nvSpPr>
          <p:spPr bwMode="auto">
            <a:xfrm>
              <a:off x="3312" y="2880"/>
              <a:ext cx="1152" cy="57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sp>
          <p:nvSpPr>
            <p:cNvPr id="28" name="Oval 13"/>
            <p:cNvSpPr>
              <a:spLocks noChangeArrowheads="1"/>
            </p:cNvSpPr>
            <p:nvPr/>
          </p:nvSpPr>
          <p:spPr bwMode="auto">
            <a:xfrm>
              <a:off x="4080" y="3216"/>
              <a:ext cx="240" cy="192"/>
            </a:xfrm>
            <a:prstGeom prst="ellipse">
              <a:avLst/>
            </a:prstGeom>
            <a:solidFill>
              <a:srgbClr val="D0D77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pic>
          <p:nvPicPr>
            <p:cNvPr id="29" name="Picture 14" descr="sun1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449" y="2880"/>
              <a:ext cx="343" cy="336"/>
            </a:xfrm>
            <a:prstGeom prst="rect">
              <a:avLst/>
            </a:prstGeom>
            <a:noFill/>
            <a:extLst>
              <a:ext uri="{909E8E84-426E-40DD-AFC4-6F175D3DCCD1}">
                <a14:hiddenFill xmlns:a14="http://schemas.microsoft.com/office/drawing/2010/main">
                  <a:solidFill>
                    <a:srgbClr val="FFFFFF"/>
                  </a:solidFill>
                </a14:hiddenFill>
              </a:ext>
            </a:extLst>
          </p:spPr>
        </p:pic>
        <p:sp>
          <p:nvSpPr>
            <p:cNvPr id="30" name="Line 15"/>
            <p:cNvSpPr>
              <a:spLocks noChangeShapeType="1"/>
            </p:cNvSpPr>
            <p:nvPr/>
          </p:nvSpPr>
          <p:spPr bwMode="auto">
            <a:xfrm>
              <a:off x="3792" y="3072"/>
              <a:ext cx="240" cy="144"/>
            </a:xfrm>
            <a:prstGeom prst="line">
              <a:avLst/>
            </a:prstGeom>
            <a:noFill/>
            <a:ln w="9525">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sp>
          <p:nvSpPr>
            <p:cNvPr id="31" name="Line 16"/>
            <p:cNvSpPr>
              <a:spLocks noChangeShapeType="1"/>
            </p:cNvSpPr>
            <p:nvPr/>
          </p:nvSpPr>
          <p:spPr bwMode="auto">
            <a:xfrm>
              <a:off x="3744" y="3120"/>
              <a:ext cx="240" cy="144"/>
            </a:xfrm>
            <a:prstGeom prst="line">
              <a:avLst/>
            </a:prstGeom>
            <a:noFill/>
            <a:ln w="9525">
              <a:solidFill>
                <a:srgbClr val="FFFF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vi-VN">
                <a:solidFill>
                  <a:srgbClr val="000000"/>
                </a:solidFill>
                <a:effectLst>
                  <a:outerShdw blurRad="38100" dist="38100" dir="2700000" algn="tl">
                    <a:srgbClr val="000000">
                      <a:alpha val="43137"/>
                    </a:srgbClr>
                  </a:outerShdw>
                </a:effectLst>
              </a:endParaRPr>
            </a:p>
          </p:txBody>
        </p:sp>
      </p:grpSp>
      <p:pic>
        <p:nvPicPr>
          <p:cNvPr id="32" name="Picture 17" descr="IMGP018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75830" y="4342174"/>
            <a:ext cx="2714422" cy="171633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100_019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72858" y="4322249"/>
            <a:ext cx="2754336" cy="1720873"/>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p:cNvSpPr txBox="1"/>
          <p:nvPr/>
        </p:nvSpPr>
        <p:spPr>
          <a:xfrm>
            <a:off x="251791" y="4584486"/>
            <a:ext cx="5260955" cy="2062103"/>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Khi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dùng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lực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đã</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chuyển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hóa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sang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r>
              <a:rPr lang="en-US" sz="3200" dirty="0">
                <a:latin typeface="Times New Roman" panose="020206030504050203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3031AA55-F566-736F-49E5-1B71230D4D95}"/>
              </a:ext>
            </a:extLst>
          </p:cNvPr>
          <p:cNvSpPr txBox="1"/>
          <p:nvPr/>
        </p:nvSpPr>
        <p:spPr>
          <a:xfrm>
            <a:off x="4611552" y="251569"/>
            <a:ext cx="2557670"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PHÂN LOẠI</a:t>
            </a:r>
          </a:p>
        </p:txBody>
      </p:sp>
    </p:spTree>
    <p:extLst>
      <p:ext uri="{BB962C8B-B14F-4D97-AF65-F5344CB8AC3E}">
        <p14:creationId xmlns:p14="http://schemas.microsoft.com/office/powerpoint/2010/main" val="424776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500" fill="hold"/>
                                        <p:tgtEl>
                                          <p:spTgt spid="13"/>
                                        </p:tgtEl>
                                        <p:attrNameLst>
                                          <p:attrName>ppt_w</p:attrName>
                                        </p:attrNameLst>
                                      </p:cBhvr>
                                      <p:tavLst>
                                        <p:tav tm="0">
                                          <p:val>
                                            <p:fltVal val="0"/>
                                          </p:val>
                                        </p:tav>
                                        <p:tav tm="100000">
                                          <p:val>
                                            <p:strVal val="#ppt_w"/>
                                          </p:val>
                                        </p:tav>
                                      </p:tavLst>
                                    </p:anim>
                                    <p:anim calcmode="lin" valueType="num">
                                      <p:cBhvr>
                                        <p:cTn id="8" dur="1500" fill="hold"/>
                                        <p:tgtEl>
                                          <p:spTgt spid="13"/>
                                        </p:tgtEl>
                                        <p:attrNameLst>
                                          <p:attrName>ppt_h</p:attrName>
                                        </p:attrNameLst>
                                      </p:cBhvr>
                                      <p:tavLst>
                                        <p:tav tm="0">
                                          <p:val>
                                            <p:fltVal val="0"/>
                                          </p:val>
                                        </p:tav>
                                        <p:tav tm="100000">
                                          <p:val>
                                            <p:strVal val="#ppt_h"/>
                                          </p:val>
                                        </p:tav>
                                      </p:tavLst>
                                    </p:anim>
                                    <p:animEffect transition="in" filter="fade">
                                      <p:cBhvr>
                                        <p:cTn id="9" dur="1500"/>
                                        <p:tgtEl>
                                          <p:spTgt spid="13"/>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1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1000"/>
                                        <p:tgtEl>
                                          <p:spTgt spid="20"/>
                                        </p:tgtEl>
                                      </p:cBhvr>
                                    </p:animEffect>
                                  </p:childTnLst>
                                </p:cTn>
                              </p:par>
                              <p:par>
                                <p:cTn id="18" presetID="2" presetClass="entr" presetSubtype="2"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1+#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xit" presetSubtype="21" fill="hold" nodeType="clickEffect">
                                  <p:stCondLst>
                                    <p:cond delay="0"/>
                                  </p:stCondLst>
                                  <p:childTnLst>
                                    <p:animEffect transition="out" filter="barn(inVertical)">
                                      <p:cBhvr>
                                        <p:cTn id="28" dur="500"/>
                                        <p:tgtEl>
                                          <p:spTgt spid="22"/>
                                        </p:tgtEl>
                                      </p:cBhvr>
                                    </p:animEffect>
                                    <p:set>
                                      <p:cBhvr>
                                        <p:cTn id="29" dur="1" fill="hold">
                                          <p:stCondLst>
                                            <p:cond delay="499"/>
                                          </p:stCondLst>
                                        </p:cTn>
                                        <p:tgtEl>
                                          <p:spTgt spid="22"/>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1000"/>
                                        <p:tgtEl>
                                          <p:spTgt spid="23"/>
                                        </p:tgtEl>
                                      </p:cBhvr>
                                    </p:animEffect>
                                    <p:anim calcmode="lin" valueType="num">
                                      <p:cBhvr>
                                        <p:cTn id="40" dur="1000" fill="hold"/>
                                        <p:tgtEl>
                                          <p:spTgt spid="23"/>
                                        </p:tgtEl>
                                        <p:attrNameLst>
                                          <p:attrName>ppt_x</p:attrName>
                                        </p:attrNameLst>
                                      </p:cBhvr>
                                      <p:tavLst>
                                        <p:tav tm="0">
                                          <p:val>
                                            <p:strVal val="#ppt_x"/>
                                          </p:val>
                                        </p:tav>
                                        <p:tav tm="100000">
                                          <p:val>
                                            <p:strVal val="#ppt_x"/>
                                          </p:val>
                                        </p:tav>
                                      </p:tavLst>
                                    </p:anim>
                                    <p:anim calcmode="lin" valueType="num">
                                      <p:cBhvr>
                                        <p:cTn id="41" dur="1000" fill="hold"/>
                                        <p:tgtEl>
                                          <p:spTgt spid="23"/>
                                        </p:tgtEl>
                                        <p:attrNameLst>
                                          <p:attrName>ppt_y</p:attrName>
                                        </p:attrNameLst>
                                      </p:cBhvr>
                                      <p:tavLst>
                                        <p:tav tm="0">
                                          <p:val>
                                            <p:strVal val="#ppt_y+.1"/>
                                          </p:val>
                                        </p:tav>
                                        <p:tav tm="100000">
                                          <p:val>
                                            <p:strVal val="#ppt_y"/>
                                          </p:val>
                                        </p:tav>
                                      </p:tavLst>
                                    </p:anim>
                                  </p:childTnLst>
                                </p:cTn>
                              </p:par>
                              <p:par>
                                <p:cTn id="42" presetID="14" presetClass="entr" presetSubtype="10" fill="hold"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randombar(horizontal)">
                                      <p:cBhvr>
                                        <p:cTn id="44" dur="500"/>
                                        <p:tgtEl>
                                          <p:spTgt spid="24"/>
                                        </p:tgtEl>
                                      </p:cBhvr>
                                    </p:animEffect>
                                  </p:childTnLst>
                                </p:cTn>
                              </p:par>
                              <p:par>
                                <p:cTn id="45" presetID="14" presetClass="entr" presetSubtype="10" fill="hold"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randombar(horizontal)">
                                      <p:cBhvr>
                                        <p:cTn id="47" dur="500"/>
                                        <p:tgtEl>
                                          <p:spTgt spid="25"/>
                                        </p:tgtEl>
                                      </p:cBhvr>
                                    </p:animEffect>
                                  </p:childTnLst>
                                </p:cTn>
                              </p:par>
                              <p:par>
                                <p:cTn id="48" presetID="6" presetClass="entr" presetSubtype="16"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1000"/>
                                        <p:tgtEl>
                                          <p:spTgt spid="26"/>
                                        </p:tgtEl>
                                      </p:cBhvr>
                                    </p:animEffect>
                                  </p:childTnLst>
                                </p:cTn>
                              </p:par>
                              <p:par>
                                <p:cTn id="51" presetID="22" presetClass="entr" presetSubtype="4" fill="hold" nodeType="with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wipe(down)">
                                      <p:cBhvr>
                                        <p:cTn id="53" dur="500"/>
                                        <p:tgtEl>
                                          <p:spTgt spid="33"/>
                                        </p:tgtEl>
                                      </p:cBhvr>
                                    </p:animEffect>
                                  </p:childTnLst>
                                </p:cTn>
                              </p:par>
                              <p:par>
                                <p:cTn id="54" presetID="22" presetClass="entr" presetSubtype="4"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down)">
                                      <p:cBhvr>
                                        <p:cTn id="56" dur="500"/>
                                        <p:tgtEl>
                                          <p:spTgt spid="32"/>
                                        </p:tgtEl>
                                      </p:cBhvr>
                                    </p:animEffect>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randombar(horizontal)">
                                      <p:cBhvr>
                                        <p:cTn id="61"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0" grpId="0"/>
      <p:bldP spid="21" grpId="0"/>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D7BF3B8-5858-81B2-3C7A-3D98E16AF99C}"/>
              </a:ext>
            </a:extLst>
          </p:cNvPr>
          <p:cNvSpPr txBox="1"/>
          <p:nvPr/>
        </p:nvSpPr>
        <p:spPr>
          <a:xfrm>
            <a:off x="216568" y="555514"/>
            <a:ext cx="11259815" cy="1077218"/>
          </a:xfrm>
          <a:prstGeom prst="rect">
            <a:avLst/>
          </a:prstGeom>
          <a:noFill/>
        </p:spPr>
        <p:txBody>
          <a:bodyPr wrap="square">
            <a:spAutoFit/>
          </a:bodyPr>
          <a:lstStyle/>
          <a:p>
            <a:pPr marL="914400" indent="-228600" algn="just">
              <a:tabLst>
                <a:tab pos="142875" algn="l"/>
              </a:tabLst>
            </a:pPr>
            <a:r>
              <a:rPr lang="nl-NL"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 Lấy ví dụ về sự chuyển hoá từ nhiệt năng sang dạng năng lượng khác và ngược lại?</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1B6EB35-BC46-240F-7B50-A723F4E5D3CA}"/>
              </a:ext>
            </a:extLst>
          </p:cNvPr>
          <p:cNvSpPr txBox="1"/>
          <p:nvPr/>
        </p:nvSpPr>
        <p:spPr>
          <a:xfrm>
            <a:off x="556591" y="1695159"/>
            <a:ext cx="11039062" cy="4524315"/>
          </a:xfrm>
          <a:prstGeom prst="rect">
            <a:avLst/>
          </a:prstGeom>
          <a:noFill/>
        </p:spPr>
        <p:txBody>
          <a:bodyPr wrap="square" rtlCol="0">
            <a:spAutoFit/>
          </a:bodyPr>
          <a:lstStyle/>
          <a:p>
            <a:pPr algn="just"/>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Sự chuyển hoá năng lượng liên quan đến nhiệt năng: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nl-NL" sz="3200"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Năng lượng khác chuyển hoá thành nhiệt năng: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3200" dirty="0">
                <a:solidFill>
                  <a:srgbClr val="000000"/>
                </a:solidFill>
                <a:effectLst/>
                <a:latin typeface="Times New Roman" panose="02020603050405020304" pitchFamily="18" charset="0"/>
                <a:ea typeface="Times New Roman" panose="02020603050405020304" pitchFamily="18" charset="0"/>
              </a:rPr>
              <a:t>+</a:t>
            </a:r>
            <a:r>
              <a:rPr lang="en-US" sz="3200" dirty="0" err="1">
                <a:solidFill>
                  <a:srgbClr val="000000"/>
                </a:solidFill>
                <a:effectLst/>
                <a:latin typeface="Times New Roman" panose="02020603050405020304" pitchFamily="18" charset="0"/>
                <a:ea typeface="Times New Roman" panose="02020603050405020304" pitchFamily="18" charset="0"/>
              </a:rPr>
              <a:t>Điện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hóa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Sử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dụng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ấm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đun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quá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đun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hóa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nóng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r>
              <a:rPr lang="en-US" sz="3200" dirty="0">
                <a:solidFill>
                  <a:srgbClr val="000000"/>
                </a:solidFill>
                <a:effectLst/>
                <a:latin typeface="Times New Roman" panose="02020603050405020304" pitchFamily="18" charset="0"/>
                <a:ea typeface="Times New Roman" panose="02020603050405020304" pitchFamily="18" charset="0"/>
              </a:rPr>
              <a:t>+</a:t>
            </a:r>
            <a:r>
              <a:rPr lang="en-US" sz="3200" dirty="0" err="1">
                <a:solidFill>
                  <a:srgbClr val="000000"/>
                </a:solidFill>
                <a:effectLst/>
                <a:latin typeface="Times New Roman" panose="02020603050405020304" pitchFamily="18" charset="0"/>
                <a:ea typeface="Times New Roman" panose="02020603050405020304" pitchFamily="18" charset="0"/>
              </a:rPr>
              <a:t>Hóa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hóa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Con </a:t>
            </a:r>
            <a:r>
              <a:rPr lang="en-US" sz="3200" dirty="0" err="1">
                <a:solidFill>
                  <a:srgbClr val="000000"/>
                </a:solidFill>
                <a:effectLst/>
                <a:latin typeface="Times New Roman" panose="02020603050405020304" pitchFamily="18" charset="0"/>
                <a:ea typeface="Times New Roman" panose="02020603050405020304" pitchFamily="18" charset="0"/>
              </a:rPr>
              <a:t>người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nạp</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lượng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thức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hóa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hóa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ấm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thể</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endParaRPr lang="en-US" sz="3200" dirty="0"/>
          </a:p>
        </p:txBody>
      </p:sp>
    </p:spTree>
    <p:extLst>
      <p:ext uri="{BB962C8B-B14F-4D97-AF65-F5344CB8AC3E}">
        <p14:creationId xmlns:p14="http://schemas.microsoft.com/office/powerpoint/2010/main" val="41602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Effect transition="in" filter="fade">
                                      <p:cBhvr>
                                        <p:cTn id="31" dur="1000"/>
                                        <p:tgtEl>
                                          <p:spTgt spid="4">
                                            <p:txEl>
                                              <p:pRg st="3" end="3"/>
                                            </p:txEl>
                                          </p:spTgt>
                                        </p:tgtEl>
                                      </p:cBhvr>
                                    </p:animEffect>
                                    <p:anim calcmode="lin" valueType="num">
                                      <p:cBhvr>
                                        <p:cTn id="3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F460D0-F4C6-5475-1437-D06AF51DACE0}"/>
              </a:ext>
            </a:extLst>
          </p:cNvPr>
          <p:cNvSpPr txBox="1"/>
          <p:nvPr/>
        </p:nvSpPr>
        <p:spPr>
          <a:xfrm>
            <a:off x="490331" y="1032209"/>
            <a:ext cx="10866782" cy="4678204"/>
          </a:xfrm>
          <a:prstGeom prst="rect">
            <a:avLst/>
          </a:prstGeom>
          <a:noFill/>
        </p:spPr>
        <p:txBody>
          <a:bodyPr wrap="square">
            <a:spAutoFit/>
          </a:bodyPr>
          <a:lstStyle/>
          <a:p>
            <a:pPr algn="just">
              <a:spcAft>
                <a:spcPts val="600"/>
              </a:spcAft>
            </a:pPr>
            <a:r>
              <a:rPr lang="en-US" sz="3200" i="1" dirty="0" err="1">
                <a:solidFill>
                  <a:srgbClr val="000000"/>
                </a:solidFill>
                <a:effectLst/>
                <a:latin typeface="Times New Roman" panose="02020603050405020304" pitchFamily="18" charset="0"/>
                <a:ea typeface="Times New Roman" panose="02020603050405020304" pitchFamily="18" charset="0"/>
              </a:rPr>
              <a:t>Nhiệt</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năng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chuyển</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hoá</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thành</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năng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lượng</a:t>
            </a:r>
            <a:r>
              <a:rPr lang="en-US" sz="3200" i="1" dirty="0">
                <a:solidFill>
                  <a:srgbClr val="000000"/>
                </a:solidFill>
                <a:effectLst/>
                <a:latin typeface="Times New Roman" panose="02020603050405020304" pitchFamily="18" charset="0"/>
                <a:ea typeface="Times New Roman" panose="02020603050405020304" pitchFamily="18" charset="0"/>
              </a:rPr>
              <a:t> </a:t>
            </a:r>
            <a:r>
              <a:rPr lang="en-US" sz="3200" i="1" dirty="0" err="1">
                <a:solidFill>
                  <a:srgbClr val="000000"/>
                </a:solidFill>
                <a:effectLst/>
                <a:latin typeface="Times New Roman" panose="02020603050405020304" pitchFamily="18" charset="0"/>
                <a:ea typeface="Times New Roman" panose="02020603050405020304" pitchFamily="18" charset="0"/>
              </a:rPr>
              <a:t>khác</a:t>
            </a:r>
            <a:r>
              <a:rPr lang="en-US" sz="3200" i="1"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spcAft>
                <a:spcPts val="600"/>
              </a:spcAft>
            </a:pPr>
            <a:r>
              <a:rPr lang="en-US" sz="3200" dirty="0">
                <a:solidFill>
                  <a:srgbClr val="000000"/>
                </a:solidFill>
                <a:effectLst/>
                <a:latin typeface="Times New Roman" panose="02020603050405020304" pitchFamily="18" charset="0"/>
                <a:ea typeface="Times New Roman" panose="02020603050405020304" pitchFamily="18" charset="0"/>
              </a:rPr>
              <a:t>+</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hóa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Trong </a:t>
            </a:r>
            <a:r>
              <a:rPr lang="en-US" sz="3200" dirty="0" err="1">
                <a:solidFill>
                  <a:srgbClr val="000000"/>
                </a:solidFill>
                <a:effectLst/>
                <a:latin typeface="Times New Roman" panose="02020603050405020304" pitchFamily="18" charset="0"/>
                <a:ea typeface="Times New Roman" panose="02020603050405020304" pitchFamily="18" charset="0"/>
              </a:rPr>
              <a:t>nhà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máy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lượng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liệu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bị</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đốt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cháy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hóa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điện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spcAft>
                <a:spcPts val="600"/>
              </a:spcAft>
            </a:pPr>
            <a:r>
              <a:rPr lang="en-US" sz="3200" dirty="0">
                <a:solidFill>
                  <a:srgbClr val="000000"/>
                </a:solidFill>
                <a:effectLst/>
                <a:latin typeface="Times New Roman" panose="02020603050405020304" pitchFamily="18" charset="0"/>
                <a:ea typeface="Times New Roman" panose="02020603050405020304" pitchFamily="18" charset="0"/>
              </a:rPr>
              <a:t>+</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hóa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thành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Những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đầu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máy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xe</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lửa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lượng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bằng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đốt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cháy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vật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liệu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như</a:t>
            </a:r>
            <a:r>
              <a:rPr lang="en-US" sz="3200" dirty="0">
                <a:solidFill>
                  <a:srgbClr val="000000"/>
                </a:solidFill>
                <a:effectLst/>
                <a:latin typeface="Times New Roman" panose="02020603050405020304" pitchFamily="18" charset="0"/>
                <a:ea typeface="Times New Roman" panose="02020603050405020304" pitchFamily="18" charset="0"/>
              </a:rPr>
              <a:t> than </a:t>
            </a:r>
            <a:r>
              <a:rPr lang="en-US" sz="3200" dirty="0" err="1">
                <a:solidFill>
                  <a:srgbClr val="000000"/>
                </a:solidFill>
                <a:effectLst/>
                <a:latin typeface="Times New Roman" panose="02020603050405020304" pitchFamily="18" charset="0"/>
                <a:ea typeface="Times New Roman" panose="02020603050405020304" pitchFamily="18" charset="0"/>
              </a:rPr>
              <a:t>đá</a:t>
            </a:r>
            <a:r>
              <a:rPr lang="en-US" sz="3200" dirty="0">
                <a:solidFill>
                  <a:srgbClr val="000000"/>
                </a:solidFill>
                <a:effectLst/>
                <a:latin typeface="Times New Roman" panose="02020603050405020304" pitchFamily="18" charset="0"/>
                <a:ea typeface="Times New Roman" panose="02020603050405020304" pitchFamily="18" charset="0"/>
              </a:rPr>
              <a:t>/than </a:t>
            </a:r>
            <a:r>
              <a:rPr lang="en-US" sz="3200" dirty="0" err="1">
                <a:solidFill>
                  <a:srgbClr val="000000"/>
                </a:solidFill>
                <a:effectLst/>
                <a:latin typeface="Times New Roman" panose="02020603050405020304" pitchFamily="18" charset="0"/>
                <a:ea typeface="Times New Roman" panose="02020603050405020304" pitchFamily="18" charset="0"/>
              </a:rPr>
              <a:t>cốc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gỗ</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hoặc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dầu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để</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tạo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ra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nồi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rPr>
              <a:t> piston di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qua </a:t>
            </a:r>
            <a:r>
              <a:rPr lang="en-US" sz="3200" dirty="0" err="1">
                <a:solidFill>
                  <a:srgbClr val="000000"/>
                </a:solidFill>
                <a:effectLst/>
                <a:latin typeface="Times New Roman" panose="02020603050405020304" pitchFamily="18" charset="0"/>
                <a:ea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rPr>
              <a:t>, piston </a:t>
            </a:r>
            <a:r>
              <a:rPr lang="en-US" sz="3200" dirty="0" err="1">
                <a:solidFill>
                  <a:srgbClr val="000000"/>
                </a:solidFill>
                <a:effectLst/>
                <a:latin typeface="Times New Roman" panose="02020603050405020304" pitchFamily="18" charset="0"/>
                <a:ea typeface="Times New Roman" panose="02020603050405020304" pitchFamily="18" charset="0"/>
              </a:rPr>
              <a:t>lại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gắn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liền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với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trục</a:t>
            </a:r>
            <a:r>
              <a:rPr lang="en-US" sz="3200" dirty="0">
                <a:solidFill>
                  <a:srgbClr val="000000"/>
                </a:solidFill>
                <a:effectLst/>
                <a:latin typeface="Times New Roman" panose="02020603050405020304" pitchFamily="18" charset="0"/>
                <a:ea typeface="Times New Roman" panose="02020603050405020304" pitchFamily="18" charset="0"/>
              </a:rPr>
              <a:t> quay </a:t>
            </a:r>
            <a:r>
              <a:rPr lang="en-US" sz="3200" dirty="0" err="1">
                <a:solidFill>
                  <a:srgbClr val="000000"/>
                </a:solidFill>
                <a:effectLst/>
                <a:latin typeface="Times New Roman" panose="02020603050405020304" pitchFamily="18" charset="0"/>
                <a:ea typeface="Times New Roman" panose="02020603050405020304" pitchFamily="18" charset="0"/>
              </a:rPr>
              <a:t>chính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đầu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máy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xe</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lửa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xe</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lửa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778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EACF9A-41EF-C55A-8171-0784C8B43A67}"/>
              </a:ext>
            </a:extLst>
          </p:cNvPr>
          <p:cNvSpPr txBox="1"/>
          <p:nvPr/>
        </p:nvSpPr>
        <p:spPr>
          <a:xfrm>
            <a:off x="914400" y="914400"/>
            <a:ext cx="6176211"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THẢO LUẬN NHÓM</a:t>
            </a:r>
          </a:p>
        </p:txBody>
      </p:sp>
      <p:sp>
        <p:nvSpPr>
          <p:cNvPr id="3" name="TextBox 2">
            <a:extLst>
              <a:ext uri="{FF2B5EF4-FFF2-40B4-BE49-F238E27FC236}">
                <a16:creationId xmlns:a16="http://schemas.microsoft.com/office/drawing/2014/main" id="{CE870F70-7535-3729-AFF7-2623CCA2671F}"/>
              </a:ext>
            </a:extLst>
          </p:cNvPr>
          <p:cNvSpPr txBox="1"/>
          <p:nvPr/>
        </p:nvSpPr>
        <p:spPr>
          <a:xfrm>
            <a:off x="516836" y="1499175"/>
            <a:ext cx="11012556" cy="3090077"/>
          </a:xfrm>
          <a:prstGeom prst="rect">
            <a:avLst/>
          </a:prstGeom>
          <a:noFill/>
        </p:spPr>
        <p:txBody>
          <a:bodyPr wrap="square" rtlCol="0">
            <a:spAutoFit/>
          </a:bodyPr>
          <a:lstStyle/>
          <a:p>
            <a:pPr algn="just">
              <a:lnSpc>
                <a:spcPct val="115000"/>
              </a:lnSpc>
              <a:spcAft>
                <a:spcPts val="1200"/>
              </a:spcAft>
            </a:pPr>
            <a:r>
              <a:rPr lang="nl-NL" sz="3200" dirty="0">
                <a:effectLst/>
                <a:latin typeface="Times New Roman" panose="02020603050405020304" pitchFamily="18" charset="0"/>
                <a:ea typeface="Calibri" panose="020F0502020204030204" pitchFamily="34" charset="0"/>
                <a:cs typeface="Times New Roman" panose="02020603050405020304" pitchFamily="18" charset="0"/>
              </a:rPr>
              <a:t>1: Khi nào vật có động năng, thế năng?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1200"/>
              </a:spcAft>
            </a:pPr>
            <a:r>
              <a:rPr lang="nl-NL" sz="3200" dirty="0">
                <a:effectLst/>
                <a:latin typeface="Times New Roman" panose="02020603050405020304" pitchFamily="18" charset="0"/>
                <a:ea typeface="Calibri" panose="020F0502020204030204" pitchFamily="34" charset="0"/>
              </a:rPr>
              <a:t>2: Động năng, thế năng của vật phụ thuộc yếu tố nào?</a:t>
            </a:r>
          </a:p>
          <a:p>
            <a:pPr>
              <a:spcAft>
                <a:spcPts val="1200"/>
              </a:spcAft>
            </a:pPr>
            <a:r>
              <a:rPr lang="nl-NL" sz="3200" dirty="0">
                <a:effectLst/>
                <a:latin typeface="Times New Roman" panose="02020603050405020304" pitchFamily="18" charset="0"/>
                <a:ea typeface="Calibri" panose="020F0502020204030204" pitchFamily="34" charset="0"/>
                <a:cs typeface="Times New Roman" panose="02020603050405020304" pitchFamily="18" charset="0"/>
              </a:rPr>
              <a:t>3: Các phân tử, nguyên tử cấu tạo nên vật có động năng, thế năng không? Vì sao?</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dirty="0"/>
          </a:p>
        </p:txBody>
      </p:sp>
    </p:spTree>
    <p:extLst>
      <p:ext uri="{BB962C8B-B14F-4D97-AF65-F5344CB8AC3E}">
        <p14:creationId xmlns:p14="http://schemas.microsoft.com/office/powerpoint/2010/main" val="411149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72D0F0-AEF8-CD62-11F2-49AEBB5ABB6C}"/>
              </a:ext>
            </a:extLst>
          </p:cNvPr>
          <p:cNvSpPr txBox="1"/>
          <p:nvPr/>
        </p:nvSpPr>
        <p:spPr>
          <a:xfrm>
            <a:off x="960783" y="602241"/>
            <a:ext cx="8438146" cy="613245"/>
          </a:xfrm>
          <a:prstGeom prst="rect">
            <a:avLst/>
          </a:prstGeom>
          <a:noFill/>
        </p:spPr>
        <p:txBody>
          <a:bodyPr wrap="square">
            <a:spAutoFit/>
          </a:bodyPr>
          <a:lstStyle/>
          <a:p>
            <a:pPr algn="just">
              <a:lnSpc>
                <a:spcPct val="115000"/>
              </a:lnSpc>
              <a:spcAft>
                <a:spcPts val="1000"/>
              </a:spcAft>
            </a:pPr>
            <a:r>
              <a:rPr lang="nl-NL"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Khi nào vật có động năng, thế năng?</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2EB64627-16B2-03E1-D147-50C5DC93455C}"/>
              </a:ext>
            </a:extLst>
          </p:cNvPr>
          <p:cNvSpPr txBox="1"/>
          <p:nvPr/>
        </p:nvSpPr>
        <p:spPr>
          <a:xfrm>
            <a:off x="1042736" y="3008379"/>
            <a:ext cx="10188481" cy="1154162"/>
          </a:xfrm>
          <a:prstGeom prst="rect">
            <a:avLst/>
          </a:prstGeom>
          <a:noFill/>
        </p:spPr>
        <p:txBody>
          <a:bodyPr wrap="square" rtlCol="0">
            <a:spAutoFit/>
          </a:bodyPr>
          <a:lstStyle/>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 năng: phụ thuộc vào tốc độ và khối lượng của vật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 năng: phụ thuộc vào độ cao của vật.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92F88CB6-46C6-17FB-71F7-50673EAEB9C5}"/>
              </a:ext>
            </a:extLst>
          </p:cNvPr>
          <p:cNvSpPr txBox="1"/>
          <p:nvPr/>
        </p:nvSpPr>
        <p:spPr>
          <a:xfrm>
            <a:off x="960783" y="1189887"/>
            <a:ext cx="9055421" cy="1154162"/>
          </a:xfrm>
          <a:prstGeom prst="rect">
            <a:avLst/>
          </a:prstGeom>
          <a:noFill/>
        </p:spPr>
        <p:txBody>
          <a:bodyPr wrap="square">
            <a:spAutoFit/>
          </a:bodyPr>
          <a:lstStyle/>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 năng: do vật chuyển động</a:t>
            </a:r>
          </a:p>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Thế năng: do vật ở trên cao so với mặt đất.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7E64D1B-1B0C-89CA-82D8-4C117112B084}"/>
              </a:ext>
            </a:extLst>
          </p:cNvPr>
          <p:cNvSpPr txBox="1"/>
          <p:nvPr/>
        </p:nvSpPr>
        <p:spPr>
          <a:xfrm>
            <a:off x="1042736" y="4183313"/>
            <a:ext cx="10287873" cy="1179554"/>
          </a:xfrm>
          <a:prstGeom prst="rect">
            <a:avLst/>
          </a:prstGeom>
          <a:noFill/>
        </p:spPr>
        <p:txBody>
          <a:bodyPr wrap="square">
            <a:spAutoFit/>
          </a:bodyPr>
          <a:lstStyle/>
          <a:p>
            <a:pPr algn="just">
              <a:lnSpc>
                <a:spcPct val="115000"/>
              </a:lnSpc>
              <a:spcAft>
                <a:spcPts val="1000"/>
              </a:spcAft>
            </a:pPr>
            <a:r>
              <a:rPr lang="nl-NL"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 Các phân tử, nguyên tử cấu tạo nên vật có động năng, thế năng không? Vì sao?</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E9314A4-5035-544D-17AE-5F61DD9BE996}"/>
              </a:ext>
            </a:extLst>
          </p:cNvPr>
          <p:cNvSpPr txBox="1"/>
          <p:nvPr/>
        </p:nvSpPr>
        <p:spPr>
          <a:xfrm>
            <a:off x="1042736" y="2402832"/>
            <a:ext cx="10393890" cy="584775"/>
          </a:xfrm>
          <a:prstGeom prst="rect">
            <a:avLst/>
          </a:prstGeom>
          <a:noFill/>
        </p:spPr>
        <p:txBody>
          <a:bodyPr wrap="square">
            <a:spAutoFit/>
          </a:bodyPr>
          <a:lstStyle/>
          <a:p>
            <a:r>
              <a:rPr lang="nl-NL" sz="3200" dirty="0">
                <a:solidFill>
                  <a:schemeClr val="bg1"/>
                </a:solidFill>
                <a:effectLst/>
                <a:latin typeface="Times New Roman" panose="02020603050405020304" pitchFamily="18" charset="0"/>
                <a:ea typeface="Calibri" panose="020F0502020204030204" pitchFamily="34" charset="0"/>
              </a:rPr>
              <a:t>2: Động năng, thế năng của vật phụ thuộc yếu tố nào?</a:t>
            </a:r>
            <a:endParaRPr lang="en-US" sz="3200" dirty="0">
              <a:solidFill>
                <a:schemeClr val="bg1"/>
              </a:solidFill>
            </a:endParaRPr>
          </a:p>
        </p:txBody>
      </p:sp>
    </p:spTree>
    <p:extLst>
      <p:ext uri="{BB962C8B-B14F-4D97-AF65-F5344CB8AC3E}">
        <p14:creationId xmlns:p14="http://schemas.microsoft.com/office/powerpoint/2010/main" val="151771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1000"/>
                                        <p:tgtEl>
                                          <p:spTgt spid="6">
                                            <p:txEl>
                                              <p:pRg st="1" end="1"/>
                                            </p:txEl>
                                          </p:spTgt>
                                        </p:tgtEl>
                                      </p:cBhvr>
                                    </p:animEffect>
                                    <p:anim calcmode="lin" valueType="num">
                                      <p:cBhvr>
                                        <p:cTn id="20"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0" end="0"/>
                                            </p:txEl>
                                          </p:spTgt>
                                        </p:tgtEl>
                                        <p:attrNameLst>
                                          <p:attrName>style.visibility</p:attrName>
                                        </p:attrNameLst>
                                      </p:cBhvr>
                                      <p:to>
                                        <p:strVal val="visible"/>
                                      </p:to>
                                    </p:set>
                                    <p:animEffect transition="in" filter="fade">
                                      <p:cBhvr>
                                        <p:cTn id="31" dur="1000"/>
                                        <p:tgtEl>
                                          <p:spTgt spid="4">
                                            <p:txEl>
                                              <p:pRg st="0" end="0"/>
                                            </p:txEl>
                                          </p:spTgt>
                                        </p:tgtEl>
                                      </p:cBhvr>
                                    </p:animEffect>
                                    <p:anim calcmode="lin" valueType="num">
                                      <p:cBhvr>
                                        <p:cTn id="3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1" end="1"/>
                                            </p:txEl>
                                          </p:spTgt>
                                        </p:tgtEl>
                                        <p:attrNameLst>
                                          <p:attrName>style.visibility</p:attrName>
                                        </p:attrNameLst>
                                      </p:cBhvr>
                                      <p:to>
                                        <p:strVal val="visible"/>
                                      </p:to>
                                    </p:set>
                                    <p:animEffect transition="in" filter="fade">
                                      <p:cBhvr>
                                        <p:cTn id="38" dur="1000"/>
                                        <p:tgtEl>
                                          <p:spTgt spid="4">
                                            <p:txEl>
                                              <p:pRg st="1" end="1"/>
                                            </p:txEl>
                                          </p:spTgt>
                                        </p:tgtEl>
                                      </p:cBhvr>
                                    </p:animEffect>
                                    <p:anim calcmode="lin" valueType="num">
                                      <p:cBhvr>
                                        <p:cTn id="39"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54F9F19-B93E-98B0-5148-97D477D9ADB5}"/>
              </a:ext>
            </a:extLst>
          </p:cNvPr>
          <p:cNvSpPr>
            <a:spLocks noGrp="1"/>
          </p:cNvSpPr>
          <p:nvPr>
            <p:ph type="subTitle" idx="1"/>
          </p:nvPr>
        </p:nvSpPr>
        <p:spPr>
          <a:xfrm>
            <a:off x="3721768" y="2406316"/>
            <a:ext cx="4812631" cy="2528420"/>
          </a:xfrm>
        </p:spPr>
        <p:txBody>
          <a:bodyPr/>
          <a:lstStyle/>
          <a:p>
            <a:pPr marL="0" indent="0">
              <a:lnSpc>
                <a:spcPts val="6500"/>
              </a:lnSpc>
            </a:pPr>
            <a:r>
              <a:rPr lang="en-US" sz="4800" b="1" dirty="0">
                <a:solidFill>
                  <a:schemeClr val="accent1"/>
                </a:solidFill>
                <a:cs typeface="Times New Roman" panose="02020603050405020304" pitchFamily="18" charset="0"/>
              </a:rPr>
              <a:t>III. KHÁI NIỆM </a:t>
            </a:r>
          </a:p>
          <a:p>
            <a:pPr marL="0" indent="0">
              <a:lnSpc>
                <a:spcPts val="6500"/>
              </a:lnSpc>
            </a:pPr>
            <a:r>
              <a:rPr lang="en-US" sz="4800" b="1" dirty="0">
                <a:solidFill>
                  <a:schemeClr val="accent1"/>
                </a:solidFill>
                <a:cs typeface="Times New Roman" panose="02020603050405020304" pitchFamily="18" charset="0"/>
              </a:rPr>
              <a:t>NỘI NĂNG</a:t>
            </a:r>
          </a:p>
        </p:txBody>
      </p:sp>
    </p:spTree>
    <p:extLst>
      <p:ext uri="{BB962C8B-B14F-4D97-AF65-F5344CB8AC3E}">
        <p14:creationId xmlns:p14="http://schemas.microsoft.com/office/powerpoint/2010/main" val="11213921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ED0499-CC27-292D-6B33-AE5EFDA3E95B}"/>
              </a:ext>
            </a:extLst>
          </p:cNvPr>
          <p:cNvSpPr txBox="1"/>
          <p:nvPr/>
        </p:nvSpPr>
        <p:spPr>
          <a:xfrm>
            <a:off x="636176" y="911496"/>
            <a:ext cx="519979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III. KHÁI NIỆM NỘI NĂNG</a:t>
            </a:r>
          </a:p>
        </p:txBody>
      </p:sp>
      <p:sp>
        <p:nvSpPr>
          <p:cNvPr id="3" name="TextBox 2">
            <a:extLst>
              <a:ext uri="{FF2B5EF4-FFF2-40B4-BE49-F238E27FC236}">
                <a16:creationId xmlns:a16="http://schemas.microsoft.com/office/drawing/2014/main" id="{DF61E477-93A9-D029-B790-7F82615AE95B}"/>
              </a:ext>
            </a:extLst>
          </p:cNvPr>
          <p:cNvSpPr txBox="1"/>
          <p:nvPr/>
        </p:nvSpPr>
        <p:spPr>
          <a:xfrm>
            <a:off x="636175" y="1498858"/>
            <a:ext cx="10296867" cy="584775"/>
          </a:xfrm>
          <a:prstGeom prst="rect">
            <a:avLst/>
          </a:prstGeom>
          <a:noFill/>
        </p:spPr>
        <p:txBody>
          <a:bodyPr wrap="square" rtlCol="0">
            <a:spAutoFit/>
          </a:bodyPr>
          <a:lstStyle/>
          <a:p>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 Động năng và thế năng của phân tử, nguyên tử.</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04AD6A65-FBDB-0744-7AE1-D5AFF79388DF}"/>
              </a:ext>
            </a:extLst>
          </p:cNvPr>
          <p:cNvSpPr txBox="1"/>
          <p:nvPr/>
        </p:nvSpPr>
        <p:spPr>
          <a:xfrm>
            <a:off x="687056" y="2147775"/>
            <a:ext cx="10817887" cy="3277820"/>
          </a:xfrm>
          <a:prstGeom prst="rect">
            <a:avLst/>
          </a:prstGeom>
          <a:noFill/>
        </p:spPr>
        <p:txBody>
          <a:bodyPr wrap="square" rtlCol="0">
            <a:spAutoFit/>
          </a:bodyPr>
          <a:lstStyle/>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 Động năng: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phân tử, nguyên tử chuyển động hỗn loạn không ngừng nên chúng có động năng. </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Phân tử, nguyên tử chuyển động càng nhanh thì động năng càng lớn.</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600"/>
              </a:spcAft>
            </a:pPr>
            <a:endParaRPr lang="en-US" sz="3200" dirty="0"/>
          </a:p>
        </p:txBody>
      </p:sp>
    </p:spTree>
    <p:extLst>
      <p:ext uri="{BB962C8B-B14F-4D97-AF65-F5344CB8AC3E}">
        <p14:creationId xmlns:p14="http://schemas.microsoft.com/office/powerpoint/2010/main" val="406613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1000"/>
                                        <p:tgtEl>
                                          <p:spTgt spid="4">
                                            <p:txEl>
                                              <p:pRg st="1" end="1"/>
                                            </p:txEl>
                                          </p:spTgt>
                                        </p:tgtEl>
                                      </p:cBhvr>
                                    </p:animEffect>
                                    <p:anim calcmode="lin" valueType="num">
                                      <p:cBhvr>
                                        <p:cTn id="1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1000"/>
                                        <p:tgtEl>
                                          <p:spTgt spid="4">
                                            <p:txEl>
                                              <p:pRg st="2" end="2"/>
                                            </p:txEl>
                                          </p:spTgt>
                                        </p:tgtEl>
                                      </p:cBhvr>
                                    </p:animEffect>
                                    <p:anim calcmode="lin" valueType="num">
                                      <p:cBhvr>
                                        <p:cTn id="2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EEA52C0-6C52-F702-86C8-6B1087E99E24}"/>
              </a:ext>
            </a:extLst>
          </p:cNvPr>
          <p:cNvSpPr txBox="1"/>
          <p:nvPr/>
        </p:nvSpPr>
        <p:spPr>
          <a:xfrm>
            <a:off x="636175" y="896265"/>
            <a:ext cx="10919650" cy="4832092"/>
          </a:xfrm>
          <a:prstGeom prst="rect">
            <a:avLst/>
          </a:prstGeom>
          <a:noFill/>
        </p:spPr>
        <p:txBody>
          <a:bodyPr wrap="square" rtlCol="0">
            <a:spAutoFit/>
          </a:bodyPr>
          <a:lstStyle/>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 Thế năng: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Thế năng là năng lượng mà vật có được nhờ tương tác với các vật khác.</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Các phân tử, nguyên tử tương tác với nhau thông qua lực tương tác phân tử, nguyên tử nên chúng có thế năng, gọi là thế năng tương tác phân tử, nguyên tử (thế năng phân tử, nguyên tử).</a:t>
            </a:r>
          </a:p>
          <a:p>
            <a:pPr algn="just">
              <a:spcAft>
                <a:spcPts val="6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Thế năng phân tử, nguyên tử có độ lớn phụ thuộc vào khoảng cách giữa các phân tử, nguyên tử.</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spcAft>
                <a:spcPts val="600"/>
              </a:spcAft>
            </a:pPr>
            <a:endParaRPr lang="en-US" sz="3200" dirty="0"/>
          </a:p>
        </p:txBody>
      </p:sp>
    </p:spTree>
    <p:extLst>
      <p:ext uri="{BB962C8B-B14F-4D97-AF65-F5344CB8AC3E}">
        <p14:creationId xmlns:p14="http://schemas.microsoft.com/office/powerpoint/2010/main" val="1941340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3" end="3"/>
                                            </p:txEl>
                                          </p:spTgt>
                                        </p:tgtEl>
                                        <p:attrNameLst>
                                          <p:attrName>style.visibility</p:attrName>
                                        </p:attrNameLst>
                                      </p:cBhvr>
                                      <p:to>
                                        <p:strVal val="visible"/>
                                      </p:to>
                                    </p:set>
                                    <p:animEffect transition="in" filter="fade">
                                      <p:cBhvr>
                                        <p:cTn id="26" dur="1000"/>
                                        <p:tgtEl>
                                          <p:spTgt spid="2">
                                            <p:txEl>
                                              <p:pRg st="3" end="3"/>
                                            </p:txEl>
                                          </p:spTgt>
                                        </p:tgtEl>
                                      </p:cBhvr>
                                    </p:animEffect>
                                    <p:anim calcmode="lin" valueType="num">
                                      <p:cBhvr>
                                        <p:cTn id="27"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B8AAFB-A057-F97D-EBCA-F3CE10624331}"/>
              </a:ext>
            </a:extLst>
          </p:cNvPr>
          <p:cNvSpPr txBox="1"/>
          <p:nvPr/>
        </p:nvSpPr>
        <p:spPr>
          <a:xfrm>
            <a:off x="839771" y="681513"/>
            <a:ext cx="4347410" cy="1077218"/>
          </a:xfrm>
          <a:prstGeom prst="rect">
            <a:avLst/>
          </a:prstGeom>
          <a:noFill/>
        </p:spPr>
        <p:txBody>
          <a:bodyPr wrap="square" rtlCol="0">
            <a:spAutoFit/>
          </a:bodyPr>
          <a:lstStyle/>
          <a:p>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 Nội năng.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dirty="0"/>
          </a:p>
        </p:txBody>
      </p:sp>
      <p:sp>
        <p:nvSpPr>
          <p:cNvPr id="3" name="TextBox 2">
            <a:extLst>
              <a:ext uri="{FF2B5EF4-FFF2-40B4-BE49-F238E27FC236}">
                <a16:creationId xmlns:a16="http://schemas.microsoft.com/office/drawing/2014/main" id="{EE2BC502-7E25-D381-1F0D-F4558FFB4CBE}"/>
              </a:ext>
            </a:extLst>
          </p:cNvPr>
          <p:cNvSpPr txBox="1"/>
          <p:nvPr/>
        </p:nvSpPr>
        <p:spPr>
          <a:xfrm>
            <a:off x="786762" y="1213427"/>
            <a:ext cx="10612202" cy="1179554"/>
          </a:xfrm>
          <a:prstGeom prst="rect">
            <a:avLst/>
          </a:prstGeom>
          <a:noFill/>
        </p:spPr>
        <p:txBody>
          <a:bodyPr wrap="square" rtlCol="0">
            <a:spAutoFit/>
          </a:bodyPr>
          <a:lstStyle/>
          <a:p>
            <a:pPr algn="just">
              <a:lnSpc>
                <a:spcPct val="115000"/>
              </a:lnSpc>
              <a:spcAft>
                <a:spcPts val="1000"/>
              </a:spcAft>
            </a:pPr>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Nội năng của một vật là tổng động năng và thế năng của các phân tử, nguyên tử cấu tạo nên vật.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So sánh động năng của phân tử nước ở Hình 26.4a với động năng của phân tử nước ở Hình 26.4b">
            <a:extLst>
              <a:ext uri="{FF2B5EF4-FFF2-40B4-BE49-F238E27FC236}">
                <a16:creationId xmlns:a16="http://schemas.microsoft.com/office/drawing/2014/main" id="{E23F7D55-36E3-62C9-5844-1CB3C0290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64" y="2601469"/>
            <a:ext cx="7150593" cy="400587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8132591-C276-8A3F-4F2B-3408F2AFFDC2}"/>
              </a:ext>
            </a:extLst>
          </p:cNvPr>
          <p:cNvSpPr txBox="1"/>
          <p:nvPr/>
        </p:nvSpPr>
        <p:spPr>
          <a:xfrm>
            <a:off x="7752522" y="3087756"/>
            <a:ext cx="3962400" cy="1569660"/>
          </a:xfrm>
          <a:prstGeom prst="rect">
            <a:avLst/>
          </a:prstGeom>
          <a:noFill/>
        </p:spPr>
        <p:txBody>
          <a:bodyPr wrap="square" rtlCol="0">
            <a:spAutoFit/>
          </a:bodyPr>
          <a:lstStyle/>
          <a:p>
            <a:pPr algn="just"/>
            <a:r>
              <a:rPr lang="en-US" sz="3200" dirty="0">
                <a:solidFill>
                  <a:schemeClr val="bg1"/>
                </a:solidFill>
                <a:latin typeface="Times New Roman" panose="02020603050405020304" pitchFamily="18" charset="0"/>
                <a:cs typeface="Times New Roman" panose="02020603050405020304" pitchFamily="18" charset="0"/>
              </a:rPr>
              <a:t>So </a:t>
            </a:r>
            <a:r>
              <a:rPr lang="en-US" sz="3200" dirty="0" err="1">
                <a:solidFill>
                  <a:schemeClr val="bg1"/>
                </a:solidFill>
                <a:latin typeface="Times New Roman" panose="02020603050405020304" pitchFamily="18" charset="0"/>
                <a:cs typeface="Times New Roman" panose="02020603050405020304" pitchFamily="18" charset="0"/>
              </a:rPr>
              <a:t>sánh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nội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động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tử</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Hình</a:t>
            </a:r>
            <a:r>
              <a:rPr lang="en-US" sz="3200" dirty="0">
                <a:solidFill>
                  <a:schemeClr val="bg1"/>
                </a:solidFill>
                <a:latin typeface="Times New Roman" panose="02020603050405020304" pitchFamily="18" charset="0"/>
                <a:cs typeface="Times New Roman" panose="02020603050405020304" pitchFamily="18" charset="0"/>
              </a:rPr>
              <a:t> 26.4</a:t>
            </a:r>
          </a:p>
        </p:txBody>
      </p:sp>
    </p:spTree>
    <p:extLst>
      <p:ext uri="{BB962C8B-B14F-4D97-AF65-F5344CB8AC3E}">
        <p14:creationId xmlns:p14="http://schemas.microsoft.com/office/powerpoint/2010/main" val="287978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C66537-7CD5-66F1-27F9-CA12FE744161}"/>
              </a:ext>
            </a:extLst>
          </p:cNvPr>
          <p:cNvSpPr txBox="1"/>
          <p:nvPr/>
        </p:nvSpPr>
        <p:spPr>
          <a:xfrm>
            <a:off x="6586330" y="376334"/>
            <a:ext cx="4931902" cy="5878532"/>
          </a:xfrm>
          <a:prstGeom prst="rect">
            <a:avLst/>
          </a:prstGeom>
          <a:noFill/>
        </p:spPr>
        <p:txBody>
          <a:bodyPr wrap="square" rtlCol="0">
            <a:spAutoFit/>
          </a:bodyPr>
          <a:lstStyle/>
          <a:p>
            <a:pPr algn="just">
              <a:spcAft>
                <a:spcPts val="1200"/>
              </a:spcAft>
            </a:pPr>
            <a:r>
              <a:rPr lang="nl-NL"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 năng của phân tử nước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Hình 26.4a lớn hơn Hình 26.4b</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12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nhiệt độ càng cao, các phân tử, nguyên tử nước chuyển động càng nhanh nên động năng càng lớn.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1200"/>
              </a:spcAft>
            </a:pP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Nội năng của phân tử nước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Hình 26.4a lớn hơn Hình 26.4b</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1200"/>
              </a:spcAft>
            </a:pP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vi-VN"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động năng của phân tử nước ở Hình 26.4a lớn hơn động năng của phân tử nước ở Hình 26.4b.</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p>
        </p:txBody>
      </p:sp>
      <p:pic>
        <p:nvPicPr>
          <p:cNvPr id="3" name="Picture 2" descr="So sánh động năng của phân tử nước ở Hình 26.4a với động năng của phân tử nước ở Hình 26.4b">
            <a:extLst>
              <a:ext uri="{FF2B5EF4-FFF2-40B4-BE49-F238E27FC236}">
                <a16:creationId xmlns:a16="http://schemas.microsoft.com/office/drawing/2014/main" id="{F4282311-186F-0508-144B-4C07FCBB8D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64" y="265043"/>
            <a:ext cx="6063914" cy="6342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1868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barn(inVertical)">
                                      <p:cBhvr>
                                        <p:cTn id="24" dur="500"/>
                                        <p:tgtEl>
                                          <p:spTgt spid="2">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1000"/>
                                        <p:tgtEl>
                                          <p:spTgt spid="2">
                                            <p:txEl>
                                              <p:pRg st="3" end="3"/>
                                            </p:txEl>
                                          </p:spTgt>
                                        </p:tgtEl>
                                      </p:cBhvr>
                                    </p:animEffect>
                                    <p:anim calcmode="lin" valueType="num">
                                      <p:cBhvr>
                                        <p:cTn id="3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38C0A1-05EA-11E5-9E62-8DBF4174919D}"/>
              </a:ext>
            </a:extLst>
          </p:cNvPr>
          <p:cNvSpPr txBox="1"/>
          <p:nvPr/>
        </p:nvSpPr>
        <p:spPr>
          <a:xfrm>
            <a:off x="2674961" y="367310"/>
            <a:ext cx="6537278"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CHƯƠNG VI: NHIỆT</a:t>
            </a:r>
          </a:p>
        </p:txBody>
      </p:sp>
      <p:sp>
        <p:nvSpPr>
          <p:cNvPr id="3" name="TextBox 2">
            <a:extLst>
              <a:ext uri="{FF2B5EF4-FFF2-40B4-BE49-F238E27FC236}">
                <a16:creationId xmlns:a16="http://schemas.microsoft.com/office/drawing/2014/main" id="{24A6FDA4-931E-D23B-8922-ADD3A820304D}"/>
              </a:ext>
            </a:extLst>
          </p:cNvPr>
          <p:cNvSpPr txBox="1"/>
          <p:nvPr/>
        </p:nvSpPr>
        <p:spPr>
          <a:xfrm>
            <a:off x="1275570" y="1433689"/>
            <a:ext cx="8802806"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BÀI 26: NĂNG LƯỢNG NHIỆT VÀ NỘI NĂNG</a:t>
            </a:r>
          </a:p>
        </p:txBody>
      </p:sp>
      <p:sp>
        <p:nvSpPr>
          <p:cNvPr id="4" name="TextBox 3">
            <a:extLst>
              <a:ext uri="{FF2B5EF4-FFF2-40B4-BE49-F238E27FC236}">
                <a16:creationId xmlns:a16="http://schemas.microsoft.com/office/drawing/2014/main" id="{A130C8D1-6E0A-CFED-BF99-7A6447ABD957}"/>
              </a:ext>
            </a:extLst>
          </p:cNvPr>
          <p:cNvSpPr txBox="1"/>
          <p:nvPr/>
        </p:nvSpPr>
        <p:spPr>
          <a:xfrm>
            <a:off x="1951629" y="2343516"/>
            <a:ext cx="925318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MỘT SỐ TÍNH CHẤT CỦA PHÂN TỬ, NGUYÊN TỬ</a:t>
            </a:r>
          </a:p>
        </p:txBody>
      </p:sp>
      <p:sp>
        <p:nvSpPr>
          <p:cNvPr id="5" name="TextBox 4">
            <a:extLst>
              <a:ext uri="{FF2B5EF4-FFF2-40B4-BE49-F238E27FC236}">
                <a16:creationId xmlns:a16="http://schemas.microsoft.com/office/drawing/2014/main" id="{F9DAC856-4999-1053-091C-199ADD49DDA4}"/>
              </a:ext>
            </a:extLst>
          </p:cNvPr>
          <p:cNvSpPr txBox="1"/>
          <p:nvPr/>
        </p:nvSpPr>
        <p:spPr>
          <a:xfrm>
            <a:off x="1951629" y="3233650"/>
            <a:ext cx="7656394"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 KHÁI NIỆM NĂNG LƯỢNG NHIỆT</a:t>
            </a:r>
          </a:p>
        </p:txBody>
      </p:sp>
      <p:sp>
        <p:nvSpPr>
          <p:cNvPr id="6" name="TextBox 5">
            <a:extLst>
              <a:ext uri="{FF2B5EF4-FFF2-40B4-BE49-F238E27FC236}">
                <a16:creationId xmlns:a16="http://schemas.microsoft.com/office/drawing/2014/main" id="{D6BA067D-B526-BDDE-A068-D63471153C05}"/>
              </a:ext>
            </a:extLst>
          </p:cNvPr>
          <p:cNvSpPr txBox="1"/>
          <p:nvPr/>
        </p:nvSpPr>
        <p:spPr>
          <a:xfrm>
            <a:off x="1951629" y="4152001"/>
            <a:ext cx="5199797"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III. KHÁI NIỆM NỘI NĂNG</a:t>
            </a:r>
          </a:p>
        </p:txBody>
      </p:sp>
    </p:spTree>
    <p:extLst>
      <p:ext uri="{BB962C8B-B14F-4D97-AF65-F5344CB8AC3E}">
        <p14:creationId xmlns:p14="http://schemas.microsoft.com/office/powerpoint/2010/main" val="3011103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B2EA37-73B2-BAF8-7153-269FEC8FE4CB}"/>
              </a:ext>
            </a:extLst>
          </p:cNvPr>
          <p:cNvSpPr txBox="1"/>
          <p:nvPr/>
        </p:nvSpPr>
        <p:spPr>
          <a:xfrm>
            <a:off x="5287617" y="2470484"/>
            <a:ext cx="6228522" cy="4031873"/>
          </a:xfrm>
          <a:prstGeom prst="rect">
            <a:avLst/>
          </a:prstGeom>
          <a:noFill/>
        </p:spPr>
        <p:txBody>
          <a:bodyPr wrap="square" rtlCol="0">
            <a:spAutoFit/>
          </a:bodyPr>
          <a:lstStyle/>
          <a:p>
            <a:pPr algn="just"/>
            <a:r>
              <a:rPr lang="en-US" sz="3200" dirty="0">
                <a:solidFill>
                  <a:srgbClr val="000000"/>
                </a:solidFill>
                <a:effectLst/>
                <a:latin typeface="Times New Roman" panose="02020603050405020304" pitchFamily="18" charset="0"/>
                <a:ea typeface="Times New Roman" panose="02020603050405020304" pitchFamily="18" charset="0"/>
              </a:rPr>
              <a:t>Trong </a:t>
            </a:r>
            <a:r>
              <a:rPr lang="en-US" sz="3200" dirty="0" err="1">
                <a:solidFill>
                  <a:srgbClr val="000000"/>
                </a:solidFill>
                <a:effectLst/>
                <a:latin typeface="Times New Roman" panose="02020603050405020304" pitchFamily="18" charset="0"/>
                <a:ea typeface="Times New Roman" panose="02020603050405020304" pitchFamily="18" charset="0"/>
              </a:rPr>
              <a:t>quá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trình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trên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nguyên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kim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loại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pPr algn="just"/>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nội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miếng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rPr>
              <a:t>đồng</a:t>
            </a:r>
            <a:r>
              <a:rPr lang="en-US" sz="3200" dirty="0">
                <a:solidFill>
                  <a:srgbClr val="000000"/>
                </a:solidFill>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a:p>
            <a:endParaRPr lang="en-US" sz="3200" dirty="0"/>
          </a:p>
        </p:txBody>
      </p:sp>
      <p:pic>
        <p:nvPicPr>
          <p:cNvPr id="3" name="Picture 7" descr="IMGP0174">
            <a:extLst>
              <a:ext uri="{FF2B5EF4-FFF2-40B4-BE49-F238E27FC236}">
                <a16:creationId xmlns:a16="http://schemas.microsoft.com/office/drawing/2014/main" id="{2D0ECB52-048E-39DB-1521-22675D3B045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152939"/>
            <a:ext cx="4810539" cy="5340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F1838B-6555-DC0F-3C86-3837F4EC5DFA}"/>
              </a:ext>
            </a:extLst>
          </p:cNvPr>
          <p:cNvSpPr txBox="1"/>
          <p:nvPr/>
        </p:nvSpPr>
        <p:spPr>
          <a:xfrm>
            <a:off x="885455" y="482026"/>
            <a:ext cx="9430664"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Cho </a:t>
            </a:r>
            <a:r>
              <a:rPr lang="en-US" sz="3200" dirty="0" err="1">
                <a:latin typeface="Times New Roman" panose="02020603050405020304" pitchFamily="18" charset="0"/>
                <a:cs typeface="Times New Roman" panose="02020603050405020304" pitchFamily="18" charset="0"/>
              </a:rPr>
              <a:t>miếng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đồng</a:t>
            </a:r>
            <a:r>
              <a:rPr lang="en-US" sz="3200" dirty="0">
                <a:latin typeface="Times New Roman" panose="02020603050405020304" pitchFamily="18" charset="0"/>
                <a:cs typeface="Times New Roman" panose="02020603050405020304" pitchFamily="18" charset="0"/>
              </a:rPr>
              <a:t> ở </a:t>
            </a:r>
            <a:r>
              <a:rPr lang="en-US" sz="3200" dirty="0" err="1">
                <a:latin typeface="Times New Roman" panose="02020603050405020304" pitchFamily="18" charset="0"/>
                <a:cs typeface="Times New Roman" panose="02020603050405020304" pitchFamily="18" charset="0"/>
              </a:rPr>
              <a:t>nhiệt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phòng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vào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cốc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nóng</a:t>
            </a:r>
            <a:r>
              <a:rPr lang="en-US" sz="3200"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E1CFE0A7-E482-075C-02D8-FCEB89425195}"/>
              </a:ext>
            </a:extLst>
          </p:cNvPr>
          <p:cNvSpPr txBox="1"/>
          <p:nvPr/>
        </p:nvSpPr>
        <p:spPr>
          <a:xfrm>
            <a:off x="5287617" y="1240218"/>
            <a:ext cx="6228522" cy="1077218"/>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Sự</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thay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đổi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nội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năng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của</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nước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và</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miếng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đồng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trong</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trên</a:t>
            </a:r>
            <a:r>
              <a:rPr lang="en-US" sz="3200"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41110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1000"/>
                                        <p:tgtEl>
                                          <p:spTgt spid="5">
                                            <p:txEl>
                                              <p:pRg st="0" end="0"/>
                                            </p:txEl>
                                          </p:spTgt>
                                        </p:tgtEl>
                                      </p:cBhvr>
                                    </p:animEffect>
                                    <p:anim calcmode="lin" valueType="num">
                                      <p:cBhvr>
                                        <p:cTn id="2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1000"/>
                                        <p:tgtEl>
                                          <p:spTgt spid="2">
                                            <p:txEl>
                                              <p:pRg st="0" end="0"/>
                                            </p:txEl>
                                          </p:spTgt>
                                        </p:tgtEl>
                                      </p:cBhvr>
                                    </p:animEffect>
                                    <p:anim calcmode="lin" valueType="num">
                                      <p:cBhvr>
                                        <p:cTn id="27"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8" dur="1000" fill="hold"/>
                                        <p:tgtEl>
                                          <p:spTgt spid="2">
                                            <p:txEl>
                                              <p:pRg st="0" end="0"/>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1000"/>
                                        <p:tgtEl>
                                          <p:spTgt spid="2">
                                            <p:txEl>
                                              <p:pRg st="1" end="1"/>
                                            </p:txEl>
                                          </p:spTgt>
                                        </p:tgtEl>
                                      </p:cBhvr>
                                    </p:animEffect>
                                    <p:anim calcmode="lin" valueType="num">
                                      <p:cBhvr>
                                        <p:cTn id="3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2" end="2"/>
                                            </p:txEl>
                                          </p:spTgt>
                                        </p:tgtEl>
                                        <p:attrNameLst>
                                          <p:attrName>style.visibility</p:attrName>
                                        </p:attrNameLst>
                                      </p:cBhvr>
                                      <p:to>
                                        <p:strVal val="visible"/>
                                      </p:to>
                                    </p:set>
                                    <p:animEffect transition="in" filter="fade">
                                      <p:cBhvr>
                                        <p:cTn id="38" dur="1000"/>
                                        <p:tgtEl>
                                          <p:spTgt spid="2">
                                            <p:txEl>
                                              <p:pRg st="2" end="2"/>
                                            </p:txEl>
                                          </p:spTgt>
                                        </p:tgtEl>
                                      </p:cBhvr>
                                    </p:animEffect>
                                    <p:anim calcmode="lin" valueType="num">
                                      <p:cBhvr>
                                        <p:cTn id="39"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AAC1040-D855-BDBA-D999-55EAB8BCF403}"/>
              </a:ext>
            </a:extLst>
          </p:cNvPr>
          <p:cNvSpPr txBox="1"/>
          <p:nvPr/>
        </p:nvSpPr>
        <p:spPr>
          <a:xfrm>
            <a:off x="789420" y="767335"/>
            <a:ext cx="5710292" cy="58477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3. </a:t>
            </a:r>
            <a:r>
              <a:rPr lang="en-US" sz="3200" dirty="0" err="1">
                <a:latin typeface="Times New Roman" panose="02020603050405020304" pitchFamily="18" charset="0"/>
                <a:cs typeface="Times New Roman" panose="02020603050405020304" pitchFamily="18" charset="0"/>
              </a:rPr>
              <a:t>Sự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tăng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giảm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nội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năng</a:t>
            </a:r>
            <a:endParaRPr lang="en-US" sz="32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E580ACB2-4690-B312-9BC8-0176EB5F2862}"/>
              </a:ext>
            </a:extLst>
          </p:cNvPr>
          <p:cNvSpPr txBox="1"/>
          <p:nvPr/>
        </p:nvSpPr>
        <p:spPr>
          <a:xfrm>
            <a:off x="609600" y="1352110"/>
            <a:ext cx="11264348" cy="1569660"/>
          </a:xfrm>
          <a:prstGeom prst="rect">
            <a:avLst/>
          </a:prstGeom>
          <a:noFill/>
        </p:spPr>
        <p:txBody>
          <a:bodyPr wrap="square" rtlCol="0">
            <a:spAutoFit/>
          </a:bodyPr>
          <a:lstStyle/>
          <a:p>
            <a:r>
              <a:rPr lang="nl-NL"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Khi các vật được làm nóng, các phân tử, nguyên tử của vật chuyển động nhanh lên, nội năng của vật tăng.</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sz="3200" dirty="0"/>
          </a:p>
        </p:txBody>
      </p:sp>
      <p:pic>
        <p:nvPicPr>
          <p:cNvPr id="3074" name="Picture 2" descr="KHTN 8 (Kết nối tri thức) Bài 26: Năng lượng nhiệt và nội năng | Khoa học  tự nhiên 8">
            <a:extLst>
              <a:ext uri="{FF2B5EF4-FFF2-40B4-BE49-F238E27FC236}">
                <a16:creationId xmlns:a16="http://schemas.microsoft.com/office/drawing/2014/main" id="{9B51430B-CD4E-3792-C8D3-2BA256754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286" y="2544417"/>
            <a:ext cx="6291425" cy="4163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EF1B623-1D2D-D932-5EF0-4D84A69311A2}"/>
              </a:ext>
            </a:extLst>
          </p:cNvPr>
          <p:cNvSpPr txBox="1"/>
          <p:nvPr/>
        </p:nvSpPr>
        <p:spPr>
          <a:xfrm>
            <a:off x="6665844" y="2552916"/>
            <a:ext cx="5075582" cy="4031873"/>
          </a:xfrm>
          <a:prstGeom prst="rect">
            <a:avLst/>
          </a:prstGeom>
          <a:noFill/>
        </p:spPr>
        <p:txBody>
          <a:bodyPr wrap="square" rtlCol="0">
            <a:spAutoFit/>
          </a:bodyPr>
          <a:lstStyle/>
          <a:p>
            <a:pPr algn="just"/>
            <a:r>
              <a:rPr lang="en-US" sz="3200" b="0" i="0" dirty="0">
                <a:solidFill>
                  <a:schemeClr val="bg1"/>
                </a:solidFill>
                <a:effectLst/>
                <a:latin typeface="Times New Roman" panose="02020603050405020304" pitchFamily="18" charset="0"/>
                <a:cs typeface="Times New Roman" panose="02020603050405020304" pitchFamily="18" charset="0"/>
              </a:rPr>
              <a:t>Khi </a:t>
            </a:r>
            <a:r>
              <a:rPr lang="en-US" sz="3200" b="0" i="0" dirty="0" err="1">
                <a:solidFill>
                  <a:schemeClr val="bg1"/>
                </a:solidFill>
                <a:effectLst/>
                <a:latin typeface="Times New Roman" panose="02020603050405020304" pitchFamily="18" charset="0"/>
                <a:cs typeface="Times New Roman" panose="02020603050405020304" pitchFamily="18" charset="0"/>
              </a:rPr>
              <a:t>đun</a:t>
            </a:r>
            <a:r>
              <a:rPr lang="en-US" sz="3200" b="0" i="0" dirty="0">
                <a:solidFill>
                  <a:schemeClr val="bg1"/>
                </a:solidFill>
                <a:effectLst/>
                <a:latin typeface="Times New Roman" panose="02020603050405020304" pitchFamily="18" charset="0"/>
                <a:cs typeface="Times New Roman" panose="02020603050405020304" pitchFamily="18" charset="0"/>
              </a:rPr>
              <a:t> </a:t>
            </a:r>
            <a:r>
              <a:rPr lang="en-US" sz="3200" b="0" i="0" dirty="0" err="1">
                <a:solidFill>
                  <a:schemeClr val="bg1"/>
                </a:solidFill>
                <a:effectLst/>
                <a:latin typeface="Times New Roman" panose="02020603050405020304" pitchFamily="18" charset="0"/>
                <a:cs typeface="Times New Roman" panose="02020603050405020304" pitchFamily="18" charset="0"/>
              </a:rPr>
              <a:t>nước</a:t>
            </a:r>
            <a:r>
              <a:rPr lang="en-US" sz="3200" b="0" i="0" dirty="0">
                <a:solidFill>
                  <a:schemeClr val="bg1"/>
                </a:solidFill>
                <a:effectLst/>
                <a:latin typeface="Times New Roman" panose="02020603050405020304" pitchFamily="18" charset="0"/>
                <a:cs typeface="Times New Roman" panose="02020603050405020304" pitchFamily="18" charset="0"/>
              </a:rPr>
              <a:t>:</a:t>
            </a:r>
          </a:p>
          <a:p>
            <a:pPr algn="just"/>
            <a:r>
              <a:rPr lang="vi-VN" sz="3200" b="0" i="0" dirty="0">
                <a:solidFill>
                  <a:schemeClr val="bg1"/>
                </a:solidFill>
                <a:effectLst/>
                <a:latin typeface="Times New Roman" panose="02020603050405020304" pitchFamily="18" charset="0"/>
                <a:cs typeface="Times New Roman" panose="02020603050405020304" pitchFamily="18" charset="0"/>
              </a:rPr>
              <a:t>- Từ khi bắt đầu đun nước tới khi nước bắt đầu sôi thì nhiệt độ của nước tăng dần.</a:t>
            </a:r>
          </a:p>
          <a:p>
            <a:pPr algn="just"/>
            <a:r>
              <a:rPr lang="vi-VN" sz="3200" b="0" i="0" dirty="0">
                <a:solidFill>
                  <a:schemeClr val="bg1"/>
                </a:solidFill>
                <a:effectLst/>
                <a:latin typeface="Times New Roman" panose="02020603050405020304" pitchFamily="18" charset="0"/>
                <a:cs typeface="Times New Roman" panose="02020603050405020304" pitchFamily="18" charset="0"/>
              </a:rPr>
              <a:t>- Khi nước đã sôi thì nhiệt độ của nước không tăng dù vẫn tiếp tục đun.</a:t>
            </a:r>
          </a:p>
          <a:p>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1318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barn(inVertical)">
                                      <p:cBhvr>
                                        <p:cTn id="19" dur="500"/>
                                        <p:tgtEl>
                                          <p:spTgt spid="307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F101D9-DA41-475A-0F91-C51E894DA59A}"/>
              </a:ext>
            </a:extLst>
          </p:cNvPr>
          <p:cNvSpPr txBox="1"/>
          <p:nvPr/>
        </p:nvSpPr>
        <p:spPr>
          <a:xfrm>
            <a:off x="662609" y="1761145"/>
            <a:ext cx="10906539" cy="3293209"/>
          </a:xfrm>
          <a:prstGeom prst="rect">
            <a:avLst/>
          </a:prstGeom>
          <a:noFill/>
        </p:spPr>
        <p:txBody>
          <a:bodyPr wrap="square" rtlCol="0">
            <a:spAutoFit/>
          </a:bodyPr>
          <a:lstStyle/>
          <a:p>
            <a:pPr algn="just">
              <a:spcAft>
                <a:spcPts val="1200"/>
              </a:spcAft>
            </a:pPr>
            <a:r>
              <a:rPr lang="vi-VN" sz="3200" b="0" i="0" dirty="0">
                <a:solidFill>
                  <a:srgbClr val="000000"/>
                </a:solidFill>
                <a:effectLst/>
                <a:latin typeface="Times New Roman" panose="02020603050405020304" pitchFamily="18" charset="0"/>
                <a:cs typeface="Times New Roman" panose="02020603050405020304" pitchFamily="18" charset="0"/>
              </a:rPr>
              <a:t>1. Tại sao từ khi bắt đầu đun tới khi nước bắt đầu sôi thì nhiệt độ của nước tăng dần?</a:t>
            </a:r>
          </a:p>
          <a:p>
            <a:pPr algn="just">
              <a:spcAft>
                <a:spcPts val="1200"/>
              </a:spcAft>
            </a:pPr>
            <a:r>
              <a:rPr lang="vi-VN" sz="3200" b="0" i="0" dirty="0">
                <a:solidFill>
                  <a:srgbClr val="000000"/>
                </a:solidFill>
                <a:effectLst/>
                <a:latin typeface="Times New Roman" panose="02020603050405020304" pitchFamily="18" charset="0"/>
                <a:cs typeface="Times New Roman" panose="02020603050405020304" pitchFamily="18" charset="0"/>
              </a:rPr>
              <a:t>2. Khi nước đã sôi, nhiệt độ của nước không tăng dù vẫn tiếp tục đun thì nhiệt năng mà nước nhận được từ đèn cồn đã chuyển hóa thành dạng năng lượng nào?</a:t>
            </a:r>
          </a:p>
          <a:p>
            <a:endParaRPr lang="en-US" sz="28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4925BC4-DB77-2827-CF45-730EEBFE1448}"/>
              </a:ext>
            </a:extLst>
          </p:cNvPr>
          <p:cNvSpPr txBox="1"/>
          <p:nvPr/>
        </p:nvSpPr>
        <p:spPr>
          <a:xfrm>
            <a:off x="1345445" y="921294"/>
            <a:ext cx="5844209" cy="584775"/>
          </a:xfrm>
          <a:prstGeom prst="rect">
            <a:avLst/>
          </a:prstGeom>
          <a:noFill/>
        </p:spPr>
        <p:txBody>
          <a:bodyPr wrap="square" rtlCol="0">
            <a:spAutoFit/>
          </a:bodyPr>
          <a:lstStyle/>
          <a:p>
            <a:r>
              <a:rPr lang="en-US" sz="3200" b="1" dirty="0">
                <a:latin typeface="Times New Roman" panose="02020603050405020304" pitchFamily="18" charset="0"/>
                <a:cs typeface="Times New Roman" panose="02020603050405020304" pitchFamily="18" charset="0"/>
              </a:rPr>
              <a:t>THẢO LUẬN NHÓM</a:t>
            </a:r>
          </a:p>
        </p:txBody>
      </p:sp>
    </p:spTree>
    <p:extLst>
      <p:ext uri="{BB962C8B-B14F-4D97-AF65-F5344CB8AC3E}">
        <p14:creationId xmlns:p14="http://schemas.microsoft.com/office/powerpoint/2010/main" val="4071480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608433-1C19-3B01-4ABC-27E70B6DA065}"/>
              </a:ext>
            </a:extLst>
          </p:cNvPr>
          <p:cNvSpPr txBox="1"/>
          <p:nvPr/>
        </p:nvSpPr>
        <p:spPr>
          <a:xfrm>
            <a:off x="705675" y="4494984"/>
            <a:ext cx="10780643" cy="1815882"/>
          </a:xfrm>
          <a:prstGeom prst="rect">
            <a:avLst/>
          </a:prstGeom>
          <a:noFill/>
        </p:spPr>
        <p:txBody>
          <a:bodyPr wrap="square" rtlCol="0">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Khi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đã</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sôi</a:t>
            </a:r>
            <a:r>
              <a:rPr lang="en-US" sz="2800" dirty="0">
                <a:solidFill>
                  <a:srgbClr val="000000"/>
                </a:solidFill>
                <a:effectLst/>
                <a:latin typeface="Times New Roman" panose="02020603050405020304" pitchFamily="18" charset="0"/>
                <a:ea typeface="Times New Roman" panose="02020603050405020304" pitchFamily="18" charset="0"/>
              </a:rPr>
              <a:t> ở 100</a:t>
            </a:r>
            <a:r>
              <a:rPr lang="en-US" sz="2800" baseline="30000" dirty="0">
                <a:solidFill>
                  <a:srgbClr val="000000"/>
                </a:solidFill>
                <a:effectLst/>
                <a:latin typeface="Times New Roman" panose="02020603050405020304" pitchFamily="18" charset="0"/>
                <a:ea typeface="Times New Roman" panose="02020603050405020304" pitchFamily="18" charset="0"/>
              </a:rPr>
              <a:t>0</a:t>
            </a:r>
            <a:r>
              <a:rPr lang="en-US" sz="2800" dirty="0">
                <a:solidFill>
                  <a:srgbClr val="000000"/>
                </a:solidFill>
                <a:effectLst/>
                <a:latin typeface="Times New Roman" panose="02020603050405020304" pitchFamily="18" charset="0"/>
                <a:ea typeface="Times New Roman" panose="02020603050405020304" pitchFamily="18" charset="0"/>
              </a:rPr>
              <a:t>C, ta </a:t>
            </a:r>
            <a:r>
              <a:rPr lang="en-US" sz="2800" dirty="0" err="1">
                <a:solidFill>
                  <a:srgbClr val="000000"/>
                </a:solidFill>
                <a:effectLst/>
                <a:latin typeface="Times New Roman" panose="02020603050405020304" pitchFamily="18" charset="0"/>
                <a:ea typeface="Times New Roman" panose="02020603050405020304" pitchFamily="18" charset="0"/>
              </a:rPr>
              <a:t>tiếp</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tục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đun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dùng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lỏng</a:t>
            </a:r>
            <a:r>
              <a:rPr lang="en-US" sz="2800" dirty="0">
                <a:solidFill>
                  <a:srgbClr val="000000"/>
                </a:solidFill>
                <a:effectLst/>
                <a:latin typeface="Times New Roman" panose="02020603050405020304" pitchFamily="18" charset="0"/>
                <a:ea typeface="Times New Roman" panose="02020603050405020304" pitchFamily="18" charset="0"/>
              </a:rPr>
              <a:t> sang </a:t>
            </a:r>
            <a:r>
              <a:rPr lang="en-US" sz="2800" dirty="0" err="1">
                <a:solidFill>
                  <a:srgbClr val="000000"/>
                </a:solidFill>
                <a:effectLst/>
                <a:latin typeface="Times New Roman" panose="02020603050405020304" pitchFamily="18" charset="0"/>
                <a:ea typeface="Times New Roman" panose="02020603050405020304" pitchFamily="18" charset="0"/>
              </a:rPr>
              <a:t>thể</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không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vẫn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giữ</a:t>
            </a:r>
            <a:r>
              <a:rPr lang="en-US" sz="2800" dirty="0">
                <a:solidFill>
                  <a:srgbClr val="000000"/>
                </a:solidFill>
                <a:effectLst/>
                <a:latin typeface="Times New Roman" panose="02020603050405020304" pitchFamily="18" charset="0"/>
                <a:ea typeface="Times New Roman" panose="02020603050405020304" pitchFamily="18" charset="0"/>
              </a:rPr>
              <a:t> 100</a:t>
            </a:r>
            <a:r>
              <a:rPr lang="en-US" sz="2800" baseline="30000" dirty="0">
                <a:solidFill>
                  <a:srgbClr val="000000"/>
                </a:solidFill>
                <a:effectLst/>
                <a:latin typeface="Times New Roman" panose="02020603050405020304" pitchFamily="18" charset="0"/>
                <a:ea typeface="Times New Roman" panose="02020603050405020304" pitchFamily="18" charset="0"/>
              </a:rPr>
              <a:t>0</a:t>
            </a:r>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đến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cạn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dần</a:t>
            </a:r>
            <a:r>
              <a:rPr lang="en-US" sz="2800" dirty="0">
                <a:solidFill>
                  <a:srgbClr val="000000"/>
                </a:solidFill>
                <a:effectLst/>
                <a:latin typeface="Times New Roman" panose="02020603050405020304" pitchFamily="18" charset="0"/>
                <a:ea typeface="Times New Roman" panose="02020603050405020304" pitchFamily="18" charset="0"/>
              </a:rPr>
              <a:t>. Trong </a:t>
            </a:r>
            <a:r>
              <a:rPr lang="en-US" sz="2800" dirty="0" err="1">
                <a:solidFill>
                  <a:srgbClr val="000000"/>
                </a:solidFill>
                <a:effectLst/>
                <a:latin typeface="Times New Roman" panose="02020603050405020304" pitchFamily="18" charset="0"/>
                <a:ea typeface="Times New Roman" panose="02020603050405020304" pitchFamily="18" charset="0"/>
              </a:rPr>
              <a:t>quá</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trình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này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vẫn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sự</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hóa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thành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4" name="TextBox 3">
            <a:extLst>
              <a:ext uri="{FF2B5EF4-FFF2-40B4-BE49-F238E27FC236}">
                <a16:creationId xmlns:a16="http://schemas.microsoft.com/office/drawing/2014/main" id="{D0D296BB-60C9-0D8D-9F38-03C661F2C1FF}"/>
              </a:ext>
            </a:extLst>
          </p:cNvPr>
          <p:cNvSpPr txBox="1"/>
          <p:nvPr/>
        </p:nvSpPr>
        <p:spPr>
          <a:xfrm>
            <a:off x="705678" y="471965"/>
            <a:ext cx="10780644" cy="954107"/>
          </a:xfrm>
          <a:prstGeom prst="rect">
            <a:avLst/>
          </a:prstGeom>
          <a:noFill/>
        </p:spPr>
        <p:txBody>
          <a:bodyPr wrap="square">
            <a:spAutoFit/>
          </a:bodyPr>
          <a:lstStyle/>
          <a:p>
            <a:pPr algn="just">
              <a:spcAft>
                <a:spcPts val="1200"/>
              </a:spcAft>
            </a:pPr>
            <a:r>
              <a:rPr lang="vi-VN" sz="2800" b="0" i="0" dirty="0">
                <a:solidFill>
                  <a:schemeClr val="bg1"/>
                </a:solidFill>
                <a:effectLst/>
                <a:latin typeface="Times New Roman" panose="02020603050405020304" pitchFamily="18" charset="0"/>
                <a:cs typeface="Times New Roman" panose="02020603050405020304" pitchFamily="18" charset="0"/>
              </a:rPr>
              <a:t>1. Tại sao từ khi bắt đầu đun tới khi nước bắt đầu sôi thì nhiệt độ của nước tăng dần?</a:t>
            </a:r>
          </a:p>
        </p:txBody>
      </p:sp>
      <p:sp>
        <p:nvSpPr>
          <p:cNvPr id="6" name="TextBox 5">
            <a:extLst>
              <a:ext uri="{FF2B5EF4-FFF2-40B4-BE49-F238E27FC236}">
                <a16:creationId xmlns:a16="http://schemas.microsoft.com/office/drawing/2014/main" id="{CC83061A-36CA-E814-87C1-F94EC497AD07}"/>
              </a:ext>
            </a:extLst>
          </p:cNvPr>
          <p:cNvSpPr txBox="1"/>
          <p:nvPr/>
        </p:nvSpPr>
        <p:spPr>
          <a:xfrm>
            <a:off x="705678" y="1346560"/>
            <a:ext cx="10780644" cy="1815882"/>
          </a:xfrm>
          <a:prstGeom prst="rect">
            <a:avLst/>
          </a:prstGeom>
          <a:noFill/>
        </p:spPr>
        <p:txBody>
          <a:bodyPr wrap="square">
            <a:spAutoFi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Khi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được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đun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nguồn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các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phân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nguyên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tử</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chuyển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nhanh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nội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và</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tăng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theo.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Vì</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độ</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sôi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của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là</a:t>
            </a:r>
            <a:r>
              <a:rPr lang="en-US" sz="2800" dirty="0">
                <a:solidFill>
                  <a:srgbClr val="000000"/>
                </a:solidFill>
                <a:effectLst/>
                <a:latin typeface="Times New Roman" panose="02020603050405020304" pitchFamily="18" charset="0"/>
                <a:ea typeface="Times New Roman" panose="02020603050405020304" pitchFamily="18" charset="0"/>
              </a:rPr>
              <a:t> 100</a:t>
            </a:r>
            <a:r>
              <a:rPr lang="en-US" sz="2800" baseline="30000" dirty="0">
                <a:solidFill>
                  <a:srgbClr val="000000"/>
                </a:solidFill>
                <a:effectLst/>
                <a:latin typeface="Times New Roman" panose="02020603050405020304" pitchFamily="18" charset="0"/>
                <a:ea typeface="Times New Roman" panose="02020603050405020304" pitchFamily="18" charset="0"/>
              </a:rPr>
              <a:t>0</a:t>
            </a:r>
            <a:r>
              <a:rPr lang="en-US" sz="2800" dirty="0">
                <a:solidFill>
                  <a:srgbClr val="000000"/>
                </a:solidFill>
                <a:effectLst/>
                <a:latin typeface="Times New Roman" panose="02020603050405020304" pitchFamily="18" charset="0"/>
                <a:ea typeface="Times New Roman" panose="02020603050405020304" pitchFamily="18" charset="0"/>
              </a:rPr>
              <a:t>C </a:t>
            </a:r>
            <a:r>
              <a:rPr lang="en-US" sz="2800" dirty="0" err="1">
                <a:solidFill>
                  <a:srgbClr val="000000"/>
                </a:solidFill>
                <a:effectLst/>
                <a:latin typeface="Times New Roman" panose="02020603050405020304" pitchFamily="18" charset="0"/>
                <a:ea typeface="Times New Roman" panose="02020603050405020304" pitchFamily="18" charset="0"/>
              </a:rPr>
              <a:t>nên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nước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sẽ</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nhận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lượng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từ</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nguồn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nhiệt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truyền</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cho</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tới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khi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sôi</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AADADD4E-249C-09DE-4F41-99E5DC3E02E2}"/>
              </a:ext>
            </a:extLst>
          </p:cNvPr>
          <p:cNvSpPr txBox="1"/>
          <p:nvPr/>
        </p:nvSpPr>
        <p:spPr>
          <a:xfrm>
            <a:off x="705677" y="3125198"/>
            <a:ext cx="10780643" cy="1384995"/>
          </a:xfrm>
          <a:prstGeom prst="rect">
            <a:avLst/>
          </a:prstGeom>
          <a:noFill/>
        </p:spPr>
        <p:txBody>
          <a:bodyPr wrap="square">
            <a:spAutoFit/>
          </a:bodyPr>
          <a:lstStyle/>
          <a:p>
            <a:pPr algn="just">
              <a:spcAft>
                <a:spcPts val="1200"/>
              </a:spcAft>
            </a:pPr>
            <a:r>
              <a:rPr lang="vi-VN" sz="2800" b="0" i="0" dirty="0">
                <a:solidFill>
                  <a:schemeClr val="bg1"/>
                </a:solidFill>
                <a:effectLst/>
                <a:latin typeface="Times New Roman" panose="02020603050405020304" pitchFamily="18" charset="0"/>
                <a:cs typeface="Times New Roman" panose="02020603050405020304" pitchFamily="18" charset="0"/>
              </a:rPr>
              <a:t>2. Khi nước đã sôi, nhiệt độ của nước không tăng dù vẫn tiếp tục đun thì nhiệt năng mà nước nhận được từ đèn cồn đã chuyển hóa thành dạng năng lượng nào?</a:t>
            </a:r>
          </a:p>
        </p:txBody>
      </p:sp>
    </p:spTree>
    <p:extLst>
      <p:ext uri="{BB962C8B-B14F-4D97-AF65-F5344CB8AC3E}">
        <p14:creationId xmlns:p14="http://schemas.microsoft.com/office/powerpoint/2010/main" val="292948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3B9E3A-6037-4303-B9D0-C8822E15E814}"/>
              </a:ext>
            </a:extLst>
          </p:cNvPr>
          <p:cNvSpPr txBox="1"/>
          <p:nvPr/>
        </p:nvSpPr>
        <p:spPr>
          <a:xfrm>
            <a:off x="861393" y="461036"/>
            <a:ext cx="10813774" cy="1077218"/>
          </a:xfrm>
          <a:prstGeom prst="rect">
            <a:avLst/>
          </a:prstGeom>
          <a:noFill/>
        </p:spPr>
        <p:txBody>
          <a:bodyPr wrap="square" rtlCol="0">
            <a:spAutoFit/>
          </a:bodyPr>
          <a:lstStyle/>
          <a:p>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Giải</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thích</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số</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tượng</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đơn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giản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đời</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sống</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liên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quan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nhiệt</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nội</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dirty="0" err="1">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năng</a:t>
            </a:r>
            <a:r>
              <a:rPr lang="en-US" sz="3200" dirty="0">
                <a:solidFill>
                  <a:schemeClr val="bg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2E251CF-4884-C911-37DC-91824739765C}"/>
              </a:ext>
            </a:extLst>
          </p:cNvPr>
          <p:cNvSpPr txBox="1"/>
          <p:nvPr/>
        </p:nvSpPr>
        <p:spPr>
          <a:xfrm>
            <a:off x="861392" y="1708832"/>
            <a:ext cx="10813773" cy="4031873"/>
          </a:xfrm>
          <a:prstGeom prst="rect">
            <a:avLst/>
          </a:prstGeom>
          <a:noFill/>
        </p:spPr>
        <p:txBody>
          <a:bodyPr wrap="square" rtlCol="0">
            <a:spAutoFit/>
          </a:bodyPr>
          <a:lstStyle/>
          <a:p>
            <a:pPr algn="just"/>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Bỏ</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cốc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cốc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lạnh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giảm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dần</a:t>
            </a:r>
            <a:r>
              <a:rPr lang="en-US" sz="3200" dirty="0">
                <a:solidFill>
                  <a:srgbClr val="000000"/>
                </a:solidFill>
                <a:effectLst/>
                <a:latin typeface="Times New Roman" panose="02020603050405020304" pitchFamily="18" charset="0"/>
                <a:ea typeface="Times New Roman" panose="02020603050405020304" pitchFamily="18" charset="0"/>
              </a:rPr>
              <a:t> do </a:t>
            </a:r>
            <a:r>
              <a:rPr lang="en-US" sz="3200" dirty="0" err="1">
                <a:solidFill>
                  <a:srgbClr val="000000"/>
                </a:solidFill>
                <a:effectLst/>
                <a:latin typeface="Times New Roman" panose="02020603050405020304" pitchFamily="18" charset="0"/>
                <a:ea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truyền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bớt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cục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của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dần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đá</a:t>
            </a:r>
            <a:r>
              <a:rPr lang="en-US" sz="3200" dirty="0">
                <a:solidFill>
                  <a:srgbClr val="000000"/>
                </a:solidFill>
                <a:effectLst/>
                <a:latin typeface="Times New Roman" panose="02020603050405020304" pitchFamily="18" charset="0"/>
                <a:ea typeface="Times New Roman" panose="02020603050405020304" pitchFamily="18" charset="0"/>
              </a:rPr>
              <a:t> tan </a:t>
            </a:r>
            <a:r>
              <a:rPr lang="en-US" sz="3200" dirty="0" err="1">
                <a:solidFill>
                  <a:srgbClr val="000000"/>
                </a:solidFill>
                <a:effectLst/>
                <a:latin typeface="Times New Roman" panose="02020603050405020304" pitchFamily="18" charset="0"/>
                <a:ea typeface="Times New Roman" panose="02020603050405020304" pitchFamily="18" charset="0"/>
              </a:rPr>
              <a:t>dần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đã</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nhận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thêm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được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từ</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nước</a:t>
            </a:r>
            <a:r>
              <a:rPr lang="en-US" sz="3200" dirty="0">
                <a:solidFill>
                  <a:srgbClr val="000000"/>
                </a:solidFill>
                <a:effectLst/>
                <a:latin typeface="Times New Roman" panose="02020603050405020304" pitchFamily="18" charset="0"/>
                <a:ea typeface="Times New Roman" panose="02020603050405020304" pitchFamily="18" charset="0"/>
              </a:rPr>
              <a:t>.</a:t>
            </a:r>
          </a:p>
          <a:p>
            <a:pPr algn="just"/>
            <a:endParaRPr lang="en-US" sz="3200" dirty="0">
              <a:effectLst/>
              <a:latin typeface="Times New Roman" panose="02020603050405020304" pitchFamily="18" charset="0"/>
              <a:ea typeface="Times New Roman" panose="02020603050405020304" pitchFamily="18" charset="0"/>
            </a:endParaRPr>
          </a:p>
          <a:p>
            <a:pPr algn="just"/>
            <a:r>
              <a:rPr lang="en-US" sz="3200" dirty="0">
                <a:solidFill>
                  <a:srgbClr val="000000"/>
                </a:solidFill>
                <a:effectLst/>
                <a:latin typeface="Times New Roman" panose="02020603050405020304" pitchFamily="18" charset="0"/>
                <a:ea typeface="Times New Roman" panose="02020603050405020304" pitchFamily="18" charset="0"/>
              </a:rPr>
              <a:t>+ Khi </a:t>
            </a:r>
            <a:r>
              <a:rPr lang="en-US" sz="3200" dirty="0" err="1">
                <a:solidFill>
                  <a:srgbClr val="000000"/>
                </a:solidFill>
                <a:effectLst/>
                <a:latin typeface="Times New Roman" panose="02020603050405020304" pitchFamily="18" charset="0"/>
                <a:ea typeface="Times New Roman" panose="02020603050405020304" pitchFamily="18" charset="0"/>
              </a:rPr>
              <a:t>xoa</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hai</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tay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vào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nhau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thì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tay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nóng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vì</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các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hạt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cấu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trúc</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phân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nguyên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tử</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trong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tay</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chúng</a:t>
            </a:r>
            <a:r>
              <a:rPr lang="en-US" sz="3200" dirty="0">
                <a:solidFill>
                  <a:srgbClr val="000000"/>
                </a:solidFill>
                <a:effectLst/>
                <a:latin typeface="Times New Roman" panose="02020603050405020304" pitchFamily="18" charset="0"/>
                <a:ea typeface="Times New Roman" panose="02020603050405020304" pitchFamily="18" charset="0"/>
              </a:rPr>
              <a:t> ta </a:t>
            </a:r>
            <a:r>
              <a:rPr lang="en-US" sz="3200" dirty="0" err="1">
                <a:solidFill>
                  <a:srgbClr val="000000"/>
                </a:solidFill>
                <a:effectLst/>
                <a:latin typeface="Times New Roman" panose="02020603050405020304" pitchFamily="18" charset="0"/>
                <a:ea typeface="Times New Roman" panose="02020603050405020304" pitchFamily="18" charset="0"/>
              </a:rPr>
              <a:t>dao</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nhiều</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chuyển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động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nhanh</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hơn</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làm</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tăng</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nhiệt</a:t>
            </a:r>
            <a:r>
              <a:rPr lang="en-US" sz="3200" dirty="0">
                <a:solidFill>
                  <a:srgbClr val="000000"/>
                </a:solidFill>
                <a:effectLst/>
                <a:latin typeface="Times New Roman" panose="02020603050405020304" pitchFamily="18" charset="0"/>
                <a:ea typeface="Times New Roman" panose="02020603050405020304" pitchFamily="18" charset="0"/>
              </a:rPr>
              <a:t> </a:t>
            </a:r>
            <a:r>
              <a:rPr lang="en-US" sz="3200" dirty="0" err="1">
                <a:solidFill>
                  <a:srgbClr val="000000"/>
                </a:solidFill>
                <a:effectLst/>
                <a:latin typeface="Times New Roman" panose="02020603050405020304" pitchFamily="18" charset="0"/>
                <a:ea typeface="Times New Roman" panose="02020603050405020304" pitchFamily="18" charset="0"/>
              </a:rPr>
              <a:t>năng</a:t>
            </a:r>
            <a:r>
              <a:rPr lang="en-US" sz="3200" dirty="0">
                <a:solidFill>
                  <a:srgbClr val="000000"/>
                </a:solidFill>
                <a:effectLst/>
                <a:latin typeface="Times New Roman" panose="02020603050405020304" pitchFamily="18" charset="0"/>
                <a:ea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08552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1: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Tốc</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độ</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chuyển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động</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của</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phân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tử</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nguyên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tử</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liên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quan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đến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đại</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lượng</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nào</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c"/>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Nhiệt</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độ</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của</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vật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6435571"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Thể</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tích</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của</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vật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Khối</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lượng</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của</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vật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Trọng</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lượng</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riêng</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của</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vật</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2: Khi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chuyển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động</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nhiệt</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của</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phân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tử</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nguyên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tử</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cấu</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tạo</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nên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vật</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tăng</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lên</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thì</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đại</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lượng</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nào</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của</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vật</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không</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thay</a:t>
            </a:r>
            <a:r>
              <a:rPr kumimoji="0" lang="en-US" sz="2400" b="0" i="0" u="none" strike="noStrike" kern="1200" cap="none" spc="0" normalizeH="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noProof="0" dirty="0" err="1">
                <a:ln>
                  <a:noFill/>
                </a:ln>
                <a:solidFill>
                  <a:prstClr val="white"/>
                </a:solidFill>
                <a:effectLst/>
                <a:uLnTx/>
                <a:uFillTx/>
                <a:latin typeface="Times New Roman" panose="02020603050405020304" pitchFamily="18" charset="0"/>
                <a:ea typeface="+mn-ea"/>
                <a:cs typeface="+mn-cs"/>
              </a:rPr>
              <a:t>đổi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Khối</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lượng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Nhiệt</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năng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Nhiệt</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độ</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Nội</a:t>
            </a:r>
            <a:r>
              <a:rPr kumimoji="0" lang="en-US" sz="2000" b="0" i="0" u="none" strike="noStrike" kern="1200" cap="none" spc="0" normalizeH="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 </a:t>
            </a:r>
            <a:r>
              <a:rPr kumimoji="0" lang="en-US" sz="2000" b="0" i="0" u="none" strike="noStrike" kern="1200" cap="none" spc="0" normalizeH="0" noProof="0" dirty="0" err="1">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năng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rPr>
              <a:t>Câu</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hỏi</a:t>
            </a:r>
            <a:r>
              <a:rPr lang="en-US" sz="2400" dirty="0">
                <a:solidFill>
                  <a:schemeClr val="bg1"/>
                </a:solidFill>
                <a:latin typeface="Times New Roman" panose="02020603050405020304" pitchFamily="18" charset="0"/>
              </a:rPr>
              <a:t> 3: </a:t>
            </a:r>
            <a:r>
              <a:rPr lang="en-US" sz="2400" dirty="0" err="1">
                <a:solidFill>
                  <a:schemeClr val="bg1"/>
                </a:solidFill>
                <a:latin typeface="Times New Roman" panose="02020603050405020304" pitchFamily="18" charset="0"/>
              </a:rPr>
              <a:t>Nhỏ</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giọt</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nước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nóng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vào</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cốc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nước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lạnh</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thì</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nhiệt</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năng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của</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giọt</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nước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nóng</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và</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cốc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nước</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lạnh</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thay</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đổi</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thế</a:t>
            </a:r>
            <a:r>
              <a:rPr lang="en-US" sz="2400" dirty="0">
                <a:solidFill>
                  <a:schemeClr val="bg1"/>
                </a:solidFill>
                <a:latin typeface="Times New Roman" panose="02020603050405020304" pitchFamily="18" charset="0"/>
              </a:rPr>
              <a:t> </a:t>
            </a:r>
            <a:r>
              <a:rPr lang="en-US" sz="2400" dirty="0" err="1">
                <a:solidFill>
                  <a:schemeClr val="bg1"/>
                </a:solidFill>
                <a:latin typeface="Times New Roman" panose="02020603050405020304" pitchFamily="18" charset="0"/>
              </a:rPr>
              <a:t>nào</a:t>
            </a:r>
            <a:r>
              <a:rPr lang="en-US" sz="2400" dirty="0">
                <a:solidFill>
                  <a:schemeClr val="bg1"/>
                </a:solidFill>
                <a:latin typeface="Times New Roman" panose="02020603050405020304" pitchFamily="18" charset="0"/>
              </a:rPr>
              <a:t>?</a:t>
            </a: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25" name="dap an a"/>
          <p:cNvSpPr txBox="1"/>
          <p:nvPr/>
        </p:nvSpPr>
        <p:spPr>
          <a:xfrm>
            <a:off x="1106008" y="5019746"/>
            <a:ext cx="4650419" cy="707886"/>
          </a:xfrm>
          <a:prstGeom prst="rect">
            <a:avLst/>
          </a:prstGeom>
          <a:noFill/>
        </p:spPr>
        <p:txBody>
          <a:bodyPr wrap="square" rtlCol="0">
            <a:spAutoFit/>
          </a:bodyPr>
          <a:lstStyle/>
          <a:p>
            <a:pPr marL="342900" indent="-342900">
              <a:buClr>
                <a:schemeClr val="bg1"/>
              </a:buClr>
              <a:buFont typeface="Wingdings" panose="05000000000000000000" pitchFamily="2" charset="2"/>
              <a:buChar char=""/>
            </a:pPr>
            <a:r>
              <a:rPr lang="en-US" sz="2000" dirty="0">
                <a:solidFill>
                  <a:srgbClr val="FFC000"/>
                </a:solidFill>
                <a:latin typeface="Times New Roman" panose="02020603050405020304" pitchFamily="18" charset="0"/>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Nhiệt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năng</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giọt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nóng</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giảm</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cốc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lạnh</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tăng</a:t>
            </a:r>
            <a:endParaRPr lang="en-US" sz="2000" dirty="0">
              <a:solidFill>
                <a:schemeClr val="bg1"/>
              </a:solidFill>
              <a:latin typeface="Times New Roman" panose="02020603050405020304" pitchFamily="18" charset="0"/>
              <a:ea typeface="Tahoma" panose="020B0604030504040204" charset="0"/>
              <a:cs typeface="Tahoma" panose="020B0604030504040204" charset="0"/>
            </a:endParaRPr>
          </a:p>
        </p:txBody>
      </p:sp>
      <p:sp>
        <p:nvSpPr>
          <p:cNvPr id="27" name="dap an c"/>
          <p:cNvSpPr txBox="1"/>
          <p:nvPr/>
        </p:nvSpPr>
        <p:spPr>
          <a:xfrm>
            <a:off x="1106904" y="5888350"/>
            <a:ext cx="4650419" cy="707886"/>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dirty="0">
                <a:solidFill>
                  <a:srgbClr val="FFC000"/>
                </a:solidFill>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Nhiệt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năng</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của</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giọt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cốc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đều</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giảm</a:t>
            </a:r>
            <a:endParaRPr lang="en-US" sz="2000" dirty="0">
              <a:solidFill>
                <a:schemeClr val="bg1"/>
              </a:solidFill>
              <a:latin typeface="Times New Roman" panose="02020603050405020304" pitchFamily="18" charset="0"/>
              <a:ea typeface="Tahoma" panose="020B0604030504040204" charset="0"/>
              <a:cs typeface="Tahoma" panose="020B0604030504040204"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33" name="dap an b"/>
          <p:cNvSpPr txBox="1"/>
          <p:nvPr/>
        </p:nvSpPr>
        <p:spPr>
          <a:xfrm>
            <a:off x="6435571" y="5052785"/>
            <a:ext cx="4650419" cy="707886"/>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dirty="0">
                <a:solidFill>
                  <a:srgbClr val="FFC000"/>
                </a:solidFill>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Nhiệt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năng</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của</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giọt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cốc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đều</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tăng</a:t>
            </a:r>
            <a:endParaRPr lang="en-US" sz="2000" dirty="0">
              <a:solidFill>
                <a:schemeClr val="bg1"/>
              </a:solidFill>
              <a:latin typeface="Times New Roman" panose="02020603050405020304" pitchFamily="18" charset="0"/>
              <a:ea typeface="Tahoma" panose="020B0604030504040204" charset="0"/>
              <a:cs typeface="Tahoma" panose="020B0604030504040204" charset="0"/>
            </a:endParaRPr>
          </a:p>
        </p:txBody>
      </p:sp>
      <p:sp>
        <p:nvSpPr>
          <p:cNvPr id="34" name="dap an d"/>
          <p:cNvSpPr txBox="1"/>
          <p:nvPr/>
        </p:nvSpPr>
        <p:spPr>
          <a:xfrm>
            <a:off x="6435571" y="5883963"/>
            <a:ext cx="4650419" cy="707886"/>
          </a:xfrm>
          <a:prstGeom prst="rect">
            <a:avLst/>
          </a:prstGeom>
          <a:noFill/>
        </p:spPr>
        <p:txBody>
          <a:bodyPr wrap="square" rtlCol="0">
            <a:spAutoFit/>
          </a:bodyPr>
          <a:lstStyle/>
          <a:p>
            <a:pPr marL="342900" indent="-342900">
              <a:buClr>
                <a:schemeClr val="bg1"/>
              </a:buClr>
              <a:buFont typeface="Wingdings" panose="05000000000000000000" pitchFamily="2" charset="2"/>
              <a:buChar char="w"/>
            </a:pPr>
            <a:r>
              <a:rPr lang="en-US" sz="2000" dirty="0">
                <a:solidFill>
                  <a:srgbClr val="FFC000"/>
                </a:solidFill>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Nhiệt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năng</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giọt</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nóng</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tăng</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cốc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nước</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lạnh</a:t>
            </a:r>
            <a:r>
              <a:rPr lang="en-US" sz="2000" dirty="0">
                <a:solidFill>
                  <a:schemeClr val="bg1"/>
                </a:solidFill>
                <a:latin typeface="Times New Roman" panose="02020603050405020304" pitchFamily="18" charset="0"/>
                <a:ea typeface="Tahoma" panose="020B0604030504040204" charset="0"/>
                <a:cs typeface="Tahoma" panose="020B0604030504040204" charset="0"/>
              </a:rPr>
              <a:t> </a:t>
            </a:r>
            <a:r>
              <a:rPr lang="en-US" sz="2000" dirty="0" err="1">
                <a:solidFill>
                  <a:schemeClr val="bg1"/>
                </a:solidFill>
                <a:latin typeface="Times New Roman" panose="02020603050405020304" pitchFamily="18" charset="0"/>
                <a:ea typeface="Tahoma" panose="020B0604030504040204" charset="0"/>
                <a:cs typeface="Tahoma" panose="020B0604030504040204" charset="0"/>
              </a:rPr>
              <a:t>giảm</a:t>
            </a:r>
            <a:endParaRPr lang="en-US" sz="2000" dirty="0">
              <a:solidFill>
                <a:schemeClr val="bg1"/>
              </a:solidFill>
              <a:latin typeface="Times New Roman" panose="02020603050405020304" pitchFamily="18" charset="0"/>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4: </a:t>
            </a:r>
            <a:r>
              <a:rPr lang="en-US" sz="2400" dirty="0" err="1">
                <a:solidFill>
                  <a:schemeClr val="bg1"/>
                </a:solidFill>
                <a:latin typeface="Times New Roman" panose="02020603050405020304" pitchFamily="18" charset="0"/>
                <a:cs typeface="Times New Roman" panose="02020603050405020304" pitchFamily="18" charset="0"/>
              </a:rPr>
              <a:t>Nhiệt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b"/>
          <p:cNvSpPr txBox="1"/>
          <p:nvPr/>
        </p:nvSpPr>
        <p:spPr>
          <a:xfrm>
            <a:off x="6435571" y="5030508"/>
            <a:ext cx="4650419" cy="707886"/>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Tổng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vật</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1106008" y="5914653"/>
            <a:ext cx="4650419" cy="707886"/>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Hiệu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vật</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011634"/>
            <a:ext cx="4730209" cy="769441"/>
          </a:xfrm>
          <a:prstGeom prst="rect">
            <a:avLst/>
          </a:prstGeom>
          <a:noFill/>
        </p:spPr>
        <p:txBody>
          <a:bodyPr wrap="square" rtlCol="0">
            <a:spAutoFit/>
          </a:bodyPr>
          <a:lstStyle/>
          <a:p>
            <a:pPr marL="342900" indent="-342900" defTabSz="914400">
              <a:buClr>
                <a:schemeClr val="bg1"/>
              </a:buClr>
              <a:buFont typeface="Wingdings" panose="05000000000000000000" pitchFamily="2" charset="2"/>
              <a:buChar char="w"/>
              <a:defRPr/>
            </a:pPr>
            <a:r>
              <a:rPr kumimoji="0" lang="en-US" sz="24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imes New Roman" panose="02020603050405020304" pitchFamily="18" charset="0"/>
              </a:rPr>
              <a:t>A. </a:t>
            </a:r>
            <a:r>
              <a:rPr lang="en-US" sz="2000" dirty="0" err="1">
                <a:solidFill>
                  <a:schemeClr val="bg1"/>
                </a:solidFill>
                <a:latin typeface="Times New Roman" panose="02020603050405020304" pitchFamily="18" charset="0"/>
                <a:cs typeface="Times New Roman" panose="02020603050405020304" pitchFamily="18" charset="0"/>
              </a:rPr>
              <a:t>Tổng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vật</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4" name="cau hoi d"/>
          <p:cNvSpPr txBox="1"/>
          <p:nvPr/>
        </p:nvSpPr>
        <p:spPr>
          <a:xfrm>
            <a:off x="6435571" y="5888149"/>
            <a:ext cx="4650419" cy="707886"/>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Hiệu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cấu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tạo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vật</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5: </a:t>
            </a:r>
            <a:r>
              <a:rPr lang="en-US" sz="2400" dirty="0" err="1">
                <a:solidFill>
                  <a:schemeClr val="bg1"/>
                </a:solidFill>
                <a:latin typeface="Times New Roman" panose="02020603050405020304" pitchFamily="18" charset="0"/>
                <a:cs typeface="Times New Roman" panose="02020603050405020304" pitchFamily="18" charset="0"/>
              </a:rPr>
              <a:t>Thả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sắt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chậu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nóng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sắt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nóng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đúng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c"/>
          <p:cNvSpPr txBox="1"/>
          <p:nvPr/>
        </p:nvSpPr>
        <p:spPr>
          <a:xfrm>
            <a:off x="1104285" y="5904469"/>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sắt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giảm</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6435571" y="5038138"/>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sắt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011634"/>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sắt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6435571" y="5888149"/>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cục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sắt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giảm</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11659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18"/>
          <p:cNvSpPr txBox="1">
            <a:spLocks noGrp="1"/>
          </p:cNvSpPr>
          <p:nvPr>
            <p:ph type="ctrTitle"/>
          </p:nvPr>
        </p:nvSpPr>
        <p:spPr>
          <a:xfrm>
            <a:off x="3723861" y="2093838"/>
            <a:ext cx="4625010" cy="3154020"/>
          </a:xfrm>
          <a:prstGeom prst="rect">
            <a:avLst/>
          </a:prstGeom>
        </p:spPr>
        <p:txBody>
          <a:bodyPr spcFirstLastPara="1" vert="horz" wrap="square" lIns="121900" tIns="121900" rIns="121900" bIns="121900" rtlCol="0" anchor="b" anchorCtr="0">
            <a:noAutofit/>
          </a:bodyPr>
          <a:lstStyle/>
          <a:p>
            <a:pPr>
              <a:lnSpc>
                <a:spcPts val="6500"/>
              </a:lnSpc>
            </a:pPr>
            <a:r>
              <a:rPr lang="en" sz="4800" b="1" dirty="0">
                <a:latin typeface="Times New Roman" panose="02020603050405020304" pitchFamily="18" charset="0"/>
                <a:cs typeface="Times New Roman" panose="02020603050405020304" pitchFamily="18" charset="0"/>
              </a:rPr>
              <a:t>I. MỘT SỐ TÍNH CHẤT CỦA PHÂN TỬ, NGUYÊN TỬ</a:t>
            </a:r>
            <a:endParaRPr sz="4800" b="1"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grpId="0" nodeType="withEffect">
                                  <p:stCondLst>
                                    <p:cond delay="0"/>
                                  </p:stCondLst>
                                  <p:childTnLst>
                                    <p:set>
                                      <p:cBhvr>
                                        <p:cTn id="6" dur="1" fill="hold">
                                          <p:stCondLst>
                                            <p:cond delay="0"/>
                                          </p:stCondLst>
                                        </p:cTn>
                                        <p:tgtEl>
                                          <p:spTgt spid="411"/>
                                        </p:tgtEl>
                                        <p:attrNameLst>
                                          <p:attrName>style.visibility</p:attrName>
                                        </p:attrNameLst>
                                      </p:cBhvr>
                                      <p:to>
                                        <p:strVal val="visible"/>
                                      </p:to>
                                    </p:set>
                                    <p:animEffect transition="in" filter="plus(out)">
                                      <p:cBhvr>
                                        <p:cTn id="7" dur="2000"/>
                                        <p:tgtEl>
                                          <p:spTgt spid="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6 :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mấy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thay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đổi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vật</a:t>
            </a:r>
            <a:r>
              <a:rPr lang="en-US" sz="2400" dirty="0">
                <a:solidFill>
                  <a:schemeClr val="bg1"/>
                </a:solidFill>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c"/>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c"/>
          <p:cNvSpPr txBox="1"/>
          <p:nvPr/>
        </p:nvSpPr>
        <p:spPr>
          <a:xfrm>
            <a:off x="1104285" y="6063493"/>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2</a:t>
            </a:r>
          </a:p>
        </p:txBody>
      </p:sp>
      <p:sp>
        <p:nvSpPr>
          <p:cNvPr id="27" name="cau hoi b"/>
          <p:cNvSpPr txBox="1"/>
          <p:nvPr/>
        </p:nvSpPr>
        <p:spPr>
          <a:xfrm>
            <a:off x="6435571"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3</a:t>
            </a: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1</a:t>
            </a: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charset="0"/>
                <a:cs typeface="Tahoma" panose="020B0604030504040204" charset="0"/>
              </a:rPr>
              <a:t>4</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7: </a:t>
            </a:r>
            <a:r>
              <a:rPr lang="en-US" sz="2400" dirty="0" err="1">
                <a:solidFill>
                  <a:schemeClr val="bg1"/>
                </a:solidFill>
                <a:latin typeface="Times New Roman" panose="02020603050405020304" pitchFamily="18" charset="0"/>
                <a:cs typeface="Times New Roman" panose="02020603050405020304" pitchFamily="18" charset="0"/>
              </a:rPr>
              <a:t>Nung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nóng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sắt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chậu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nước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nóng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cục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sắt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nguội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đi</a:t>
            </a:r>
            <a:r>
              <a:rPr lang="en-US" sz="2400" dirty="0">
                <a:solidFill>
                  <a:schemeClr val="bg1"/>
                </a:solidFill>
                <a:latin typeface="Times New Roman" panose="02020603050405020304" pitchFamily="18" charset="0"/>
                <a:cs typeface="Times New Roman" panose="02020603050405020304" pitchFamily="18" charset="0"/>
              </a:rPr>
              <a:t>. Trong </a:t>
            </a:r>
            <a:r>
              <a:rPr lang="en-US" sz="2400" dirty="0" err="1">
                <a:solidFill>
                  <a:schemeClr val="bg1"/>
                </a:solidFill>
                <a:latin typeface="Times New Roman" panose="02020603050405020304" pitchFamily="18" charset="0"/>
                <a:cs typeface="Times New Roman" panose="02020603050405020304" pitchFamily="18" charset="0"/>
              </a:rPr>
              <a:t>quá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trình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sự</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chuyển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hoá</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lượng</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schemeClr val="bg1"/>
              </a:buClr>
              <a:buSzTx/>
              <a:buFont typeface="Wingdings" panose="05000000000000000000" pitchFamily="2" charset="2"/>
              <a:buChar char="w"/>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sang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sang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sang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marL="342900" lvl="0" indent="-342900" defTabSz="914400">
              <a:buClr>
                <a:schemeClr val="bg1"/>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Từ</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sang </a:t>
            </a:r>
            <a:r>
              <a:rPr lang="en-US" sz="2000" dirty="0" err="1">
                <a:solidFill>
                  <a:schemeClr val="bg1"/>
                </a:solidFill>
                <a:latin typeface="Times New Roman" panose="02020603050405020304" pitchFamily="18" charset="0"/>
                <a:cs typeface="Times New Roman" panose="02020603050405020304" pitchFamily="18" charset="0"/>
              </a:rPr>
              <a:t>cơ</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8: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đang</a:t>
            </a:r>
            <a:r>
              <a:rPr lang="en-US" sz="2400" dirty="0">
                <a:solidFill>
                  <a:schemeClr val="bg1"/>
                </a:solidFill>
                <a:latin typeface="Times New Roman" panose="02020603050405020304" pitchFamily="18" charset="0"/>
                <a:cs typeface="Times New Roman" panose="02020603050405020304" pitchFamily="18" charset="0"/>
              </a:rPr>
              <a:t> bay </a:t>
            </a:r>
            <a:r>
              <a:rPr lang="en-US" sz="2400" dirty="0" err="1">
                <a:solidFill>
                  <a:schemeClr val="bg1"/>
                </a:solidFill>
                <a:latin typeface="Times New Roman" panose="02020603050405020304" pitchFamily="18" charset="0"/>
                <a:cs typeface="Times New Roman" panose="02020603050405020304" pitchFamily="18" charset="0"/>
              </a:rPr>
              <a:t>trên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cao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những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năng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lượng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em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đã</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học</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a"/>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dap an a"/>
          <p:cNvSpPr txBox="1"/>
          <p:nvPr/>
        </p:nvSpPr>
        <p:spPr>
          <a:xfrm>
            <a:off x="1106008" y="5197163"/>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nội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dap an c"/>
          <p:cNvSpPr txBox="1"/>
          <p:nvPr/>
        </p:nvSpPr>
        <p:spPr>
          <a:xfrm>
            <a:off x="1106008" y="6060425"/>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Nhiệt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b"/>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dap an b"/>
          <p:cNvSpPr txBox="1"/>
          <p:nvPr/>
        </p:nvSpPr>
        <p:spPr>
          <a:xfrm>
            <a:off x="6435571" y="5197163"/>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Thế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dap an d"/>
          <p:cNvSpPr txBox="1"/>
          <p:nvPr/>
        </p:nvSpPr>
        <p:spPr>
          <a:xfrm>
            <a:off x="6435571" y="6060425"/>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năng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81075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9: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cấu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tạo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d"/>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b"/>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d"/>
          <p:cNvSpPr txBox="1"/>
          <p:nvPr/>
        </p:nvSpPr>
        <p:spPr>
          <a:xfrm>
            <a:off x="6435571" y="6060424"/>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6435571" y="5197161"/>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dirty="0" err="1">
                <a:solidFill>
                  <a:schemeClr val="bg1"/>
                </a:solidFill>
                <a:latin typeface="Times New Roman" panose="02020603050405020304" pitchFamily="18" charset="0"/>
                <a:cs typeface="Times New Roman" panose="02020603050405020304" pitchFamily="18" charset="0"/>
              </a:rPr>
              <a:t>Hợp</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chất</a:t>
            </a:r>
            <a:endPar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c"/>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cs typeface="Times New Roman" panose="02020603050405020304" pitchFamily="18" charset="0"/>
              </a:rPr>
              <a:t>Tế</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bào</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c"/>
          <p:cNvSpPr txBox="1"/>
          <p:nvPr/>
        </p:nvSpPr>
        <p:spPr>
          <a:xfrm>
            <a:off x="1106008" y="6060424"/>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mô</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93689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rgbClr val="9EE256"/>
            </a:gs>
            <a:gs pos="100000">
              <a:srgbClr val="52762D"/>
            </a:gs>
          </a:gsLst>
          <a:lin scaled="0"/>
        </a:gra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10: </a:t>
            </a:r>
            <a:r>
              <a:rPr lang="en-US" sz="2400" dirty="0" err="1">
                <a:solidFill>
                  <a:schemeClr val="bg1"/>
                </a:solidFill>
                <a:latin typeface="Times New Roman" panose="02020603050405020304" pitchFamily="18" charset="0"/>
                <a:cs typeface="Times New Roman" panose="02020603050405020304" pitchFamily="18" charset="0"/>
              </a:rPr>
              <a:t>Tính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chất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không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phải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tử</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b"/>
          <p:cNvSpPr txBox="1"/>
          <p:nvPr/>
        </p:nvSpPr>
        <p:spPr>
          <a:xfrm>
            <a:off x="6435571" y="5202784"/>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lúc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chuyển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lúc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đứng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yên</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1106008" y="5874897"/>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Giữa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khoảng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cách</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cs typeface="Times New Roman" panose="02020603050405020304" pitchFamily="18" charset="0"/>
              </a:rPr>
              <a:t>Chuyển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động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ngừng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6435571" y="5888149"/>
            <a:ext cx="4650419" cy="677108"/>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dirty="0" err="1">
                <a:solidFill>
                  <a:schemeClr val="bg1"/>
                </a:solidFill>
                <a:latin typeface="Times New Roman" panose="02020603050405020304" pitchFamily="18" charset="0"/>
                <a:cs typeface="Times New Roman" panose="02020603050405020304" pitchFamily="18" charset="0"/>
              </a:rPr>
              <a:t>Chuyển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động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càng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nhanh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thì</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nhiệt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độ</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càng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cao</a:t>
            </a:r>
            <a:endParaRPr kumimoji="0" lang="en-US"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13558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11: </a:t>
            </a:r>
            <a:r>
              <a:rPr lang="en-US" sz="2400" dirty="0" err="1">
                <a:solidFill>
                  <a:schemeClr val="bg1"/>
                </a:solidFill>
                <a:latin typeface="Times New Roman" panose="02020603050405020304" pitchFamily="18" charset="0"/>
                <a:cs typeface="Times New Roman" panose="02020603050405020304" pitchFamily="18" charset="0"/>
              </a:rPr>
              <a:t>Hiện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khuếch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b"/>
          <p:cNvSpPr txBox="1"/>
          <p:nvPr/>
        </p:nvSpPr>
        <p:spPr>
          <a:xfrm>
            <a:off x="6435571" y="5017256"/>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tượng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tự</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hòa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lẫn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nhau</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1106008" y="6060425"/>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tượng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đổ</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cốc</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011632"/>
            <a:ext cx="4950097" cy="707886"/>
          </a:xfrm>
          <a:prstGeom prst="rect">
            <a:avLst/>
          </a:prstGeom>
          <a:noFill/>
        </p:spPr>
        <p:txBody>
          <a:bodyPr wrap="square" rtlCol="0">
            <a:spAutoFit/>
          </a:bodyPr>
          <a:lstStyle/>
          <a:p>
            <a:pPr marL="34290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Tahoma" panose="020B0604030504040204" charset="0"/>
                <a:cs typeface="Times New Roman" panose="02020603050405020304" pitchFamily="18" charset="0"/>
              </a:rPr>
              <a:t>A.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tượng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khi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nguyên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phân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tử</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của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các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chất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nằm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riêng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biệt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tách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nhau</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34" name="cau hoi d"/>
          <p:cNvSpPr txBox="1"/>
          <p:nvPr/>
        </p:nvSpPr>
        <p:spPr>
          <a:xfrm>
            <a:off x="6435571" y="6060425"/>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Hiện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tượng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cầu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vồng</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45727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461665"/>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Câu</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hỏi</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12: </a:t>
            </a:r>
            <a:r>
              <a:rPr lang="en-US" sz="2400" dirty="0" err="1">
                <a:solidFill>
                  <a:schemeClr val="bg1"/>
                </a:solidFill>
                <a:latin typeface="Times New Roman" panose="02020603050405020304" pitchFamily="18" charset="0"/>
                <a:cs typeface="Times New Roman" panose="02020603050405020304" pitchFamily="18" charset="0"/>
              </a:rPr>
              <a:t>Hiện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đây</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không</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phải</a:t>
            </a:r>
            <a:r>
              <a:rPr lang="en-US" sz="2400" b="1"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khuếch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tán</a:t>
            </a:r>
            <a:r>
              <a:rPr kumimoji="0" lang="en-US"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a:t>
            </a: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b"/>
          <p:cNvSpPr txBox="1"/>
          <p:nvPr/>
        </p:nvSpPr>
        <p:spPr>
          <a:xfrm>
            <a:off x="6435571" y="5202784"/>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Thóc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trộn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lẫn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với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gạo</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1106008" y="6060425"/>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a:solidFill>
                  <a:schemeClr val="bg1"/>
                </a:solidFill>
                <a:latin typeface="Times New Roman" panose="02020603050405020304" pitchFamily="18" charset="0"/>
                <a:cs typeface="Times New Roman" panose="02020603050405020304" pitchFamily="18" charset="0"/>
              </a:rPr>
              <a:t>Dung </a:t>
            </a:r>
            <a:r>
              <a:rPr lang="en-US" sz="2000" dirty="0" err="1">
                <a:solidFill>
                  <a:schemeClr val="bg1"/>
                </a:solidFill>
                <a:latin typeface="Times New Roman" panose="02020603050405020304" pitchFamily="18" charset="0"/>
                <a:cs typeface="Times New Roman" panose="02020603050405020304" pitchFamily="18" charset="0"/>
              </a:rPr>
              <a:t>dịch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đồng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sunfat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A. </a:t>
            </a:r>
            <a:r>
              <a:rPr lang="en-US" sz="2000" dirty="0" err="1">
                <a:solidFill>
                  <a:schemeClr val="bg1"/>
                </a:solidFill>
                <a:latin typeface="Times New Roman" panose="02020603050405020304" pitchFamily="18" charset="0"/>
                <a:cs typeface="Times New Roman" panose="02020603050405020304" pitchFamily="18" charset="0"/>
              </a:rPr>
              <a:t>Đường</a:t>
            </a:r>
            <a:r>
              <a:rPr lang="en-US" sz="2000" dirty="0">
                <a:solidFill>
                  <a:schemeClr val="bg1"/>
                </a:solidFill>
                <a:latin typeface="Times New Roman" panose="02020603050405020304" pitchFamily="18" charset="0"/>
                <a:cs typeface="Times New Roman" panose="02020603050405020304" pitchFamily="18" charset="0"/>
              </a:rPr>
              <a:t> tan </a:t>
            </a:r>
            <a:r>
              <a:rPr lang="en-US" sz="2000" dirty="0" err="1">
                <a:solidFill>
                  <a:schemeClr val="bg1"/>
                </a:solidFill>
                <a:latin typeface="Times New Roman" panose="02020603050405020304" pitchFamily="18" charset="0"/>
                <a:cs typeface="Times New Roman" panose="02020603050405020304" pitchFamily="18" charset="0"/>
              </a:rPr>
              <a:t>vào</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6435571" y="5861645"/>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Mở</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lọ</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nước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hoa</a:t>
            </a:r>
            <a:r>
              <a:rPr lang="en-US" sz="2000" dirty="0">
                <a:solidFill>
                  <a:schemeClr val="bg1"/>
                </a:solidFill>
                <a:latin typeface="Times New Roman" panose="02020603050405020304" pitchFamily="18" charset="0"/>
                <a:cs typeface="Times New Roman" panose="02020603050405020304" pitchFamily="18" charset="0"/>
              </a:rPr>
              <a:t> ở </a:t>
            </a:r>
            <a:r>
              <a:rPr lang="en-US" sz="2000" dirty="0" err="1">
                <a:solidFill>
                  <a:schemeClr val="bg1"/>
                </a:solidFill>
                <a:latin typeface="Times New Roman" panose="02020603050405020304" pitchFamily="18" charset="0"/>
                <a:cs typeface="Times New Roman" panose="02020603050405020304" pitchFamily="18" charset="0"/>
              </a:rPr>
              <a:t>trong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phòng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một</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thời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gian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sau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cả</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phòng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đều</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mùi</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thơm</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98933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4" name="TextBox 23"/>
          <p:cNvSpPr txBox="1"/>
          <p:nvPr/>
        </p:nvSpPr>
        <p:spPr>
          <a:xfrm>
            <a:off x="1384917" y="3616546"/>
            <a:ext cx="9383697" cy="830997"/>
          </a:xfrm>
          <a:prstGeom prst="rect">
            <a:avLst/>
          </a:prstGeom>
          <a:noFill/>
        </p:spPr>
        <p:txBody>
          <a:bodyPr wrap="square" rtlCol="0">
            <a:spAutoFit/>
          </a:bodyPr>
          <a:lstStyle/>
          <a:p>
            <a:pPr lvl="0" defTabSz="914400">
              <a:defRPr/>
            </a:pPr>
            <a:r>
              <a:rPr kumimoji="0" lang="en-US" sz="2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schemeClr val="bg1"/>
                </a:solidFill>
                <a:effectLst/>
                <a:uLnTx/>
                <a:uFillTx/>
                <a:latin typeface="Times New Roman" panose="02020603050405020304" pitchFamily="18" charset="0"/>
                <a:cs typeface="Times New Roman" panose="02020603050405020304" pitchFamily="18" charset="0"/>
              </a:rPr>
              <a:t>hỏi</a:t>
            </a: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 13: </a:t>
            </a:r>
            <a:r>
              <a:rPr lang="en-US" sz="2400" dirty="0">
                <a:solidFill>
                  <a:schemeClr val="bg1"/>
                </a:solidFill>
                <a:latin typeface="Times New Roman" panose="02020603050405020304" pitchFamily="18" charset="0"/>
                <a:cs typeface="Times New Roman" panose="02020603050405020304" pitchFamily="18" charset="0"/>
              </a:rPr>
              <a:t>Khi </a:t>
            </a:r>
            <a:r>
              <a:rPr lang="en-US" sz="2400" dirty="0" err="1">
                <a:solidFill>
                  <a:schemeClr val="bg1"/>
                </a:solidFill>
                <a:latin typeface="Times New Roman" panose="02020603050405020304" pitchFamily="18" charset="0"/>
                <a:cs typeface="Times New Roman" panose="02020603050405020304" pitchFamily="18" charset="0"/>
              </a:rPr>
              <a:t>nhiệt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độ</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giảm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thì</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hiện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tượng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khuếch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tán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xảy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như</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nào</a:t>
            </a:r>
            <a:r>
              <a:rPr kumimoji="0" lang="en-US" sz="24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rPr>
              <a:t>?</a:t>
            </a:r>
          </a:p>
        </p:txBody>
      </p:sp>
      <p:sp>
        <p:nvSpPr>
          <p:cNvPr id="15" name="bang b"/>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16" name="bang c"/>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25" name="cau hoi b"/>
          <p:cNvSpPr txBox="1"/>
          <p:nvPr/>
        </p:nvSpPr>
        <p:spPr>
          <a:xfrm>
            <a:off x="6435571" y="5202784"/>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B. </a:t>
            </a:r>
            <a:r>
              <a:rPr lang="en-US" sz="2000" dirty="0" err="1">
                <a:solidFill>
                  <a:schemeClr val="bg1"/>
                </a:solidFill>
                <a:latin typeface="Times New Roman" panose="02020603050405020304" pitchFamily="18" charset="0"/>
                <a:cs typeface="Times New Roman" panose="02020603050405020304" pitchFamily="18" charset="0"/>
              </a:rPr>
              <a:t>Xảy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chậm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1106008" y="6060425"/>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C. </a:t>
            </a:r>
            <a:r>
              <a:rPr lang="en-US" sz="2000" dirty="0" err="1">
                <a:solidFill>
                  <a:schemeClr val="bg1"/>
                </a:solidFill>
                <a:latin typeface="Times New Roman" panose="02020603050405020304" pitchFamily="18" charset="0"/>
                <a:cs typeface="Times New Roman" panose="02020603050405020304" pitchFamily="18" charset="0"/>
              </a:rPr>
              <a:t>Không</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thay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đổi</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2" name="bang d"/>
          <p:cNvSpPr/>
          <p:nvPr/>
        </p:nvSpPr>
        <p:spPr>
          <a:xfrm flipH="1">
            <a:off x="6135895" y="58654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
        <p:nvSpPr>
          <p:cNvPr id="33" name="cau hoi a"/>
          <p:cNvSpPr txBox="1"/>
          <p:nvPr/>
        </p:nvSpPr>
        <p:spPr>
          <a:xfrm>
            <a:off x="1106008" y="5197162"/>
            <a:ext cx="4650419" cy="400110"/>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Tahoma" panose="020B0604030504040204" charset="0"/>
                <a:cs typeface="Times New Roman" panose="02020603050405020304" pitchFamily="18" charset="0"/>
              </a:rPr>
              <a:t>A. </a:t>
            </a:r>
            <a:r>
              <a:rPr lang="en-US" sz="2000" dirty="0" err="1">
                <a:solidFill>
                  <a:schemeClr val="bg1"/>
                </a:solidFill>
                <a:latin typeface="Times New Roman" panose="02020603050405020304" pitchFamily="18" charset="0"/>
                <a:cs typeface="Times New Roman" panose="02020603050405020304" pitchFamily="18" charset="0"/>
              </a:rPr>
              <a:t>Xảy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nhanh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6435571" y="5795385"/>
            <a:ext cx="4650419" cy="707886"/>
          </a:xfrm>
          <a:prstGeom prst="rect">
            <a:avLst/>
          </a:prstGeom>
          <a:noFill/>
        </p:spPr>
        <p:txBody>
          <a:bodyPr wrap="square" rtlCol="0">
            <a:spAutoFit/>
          </a:bodyPr>
          <a:lstStyle/>
          <a:p>
            <a:pPr marL="342900" lvl="0" indent="-342900" defTabSz="914400">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Times New Roman" panose="02020603050405020304" pitchFamily="18" charset="0"/>
                <a:ea typeface="Tahoma" panose="020B0604030504040204" charset="0"/>
                <a:cs typeface="Tahoma" panose="020B0604030504040204" charset="0"/>
              </a:rPr>
              <a:t>D. </a:t>
            </a:r>
            <a:r>
              <a:rPr lang="en-US" sz="2000" dirty="0" err="1">
                <a:solidFill>
                  <a:schemeClr val="bg1"/>
                </a:solidFill>
                <a:latin typeface="Times New Roman" panose="02020603050405020304" pitchFamily="18" charset="0"/>
                <a:cs typeface="Times New Roman" panose="02020603050405020304" pitchFamily="18" charset="0"/>
              </a:rPr>
              <a:t>Có</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thể</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xảy</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ra</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nhanh</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hoặc</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chậm</a:t>
            </a:r>
            <a:r>
              <a:rPr lang="en-US" sz="2000" dirty="0">
                <a:solidFill>
                  <a:schemeClr val="bg1"/>
                </a:solidFill>
                <a:latin typeface="Times New Roman" panose="02020603050405020304" pitchFamily="18" charset="0"/>
                <a:cs typeface="Times New Roman" panose="02020603050405020304" pitchFamily="18" charset="0"/>
              </a:rPr>
              <a:t> </a:t>
            </a:r>
            <a:r>
              <a:rPr lang="en-US" sz="2000" dirty="0" err="1">
                <a:solidFill>
                  <a:schemeClr val="bg1"/>
                </a:solidFill>
                <a:latin typeface="Times New Roman" panose="02020603050405020304" pitchFamily="18" charset="0"/>
                <a:cs typeface="Times New Roman" panose="02020603050405020304" pitchFamily="18" charset="0"/>
              </a:rPr>
              <a:t>hơn</a:t>
            </a:r>
            <a:endParaRPr kumimoji="0" lang="en-US" sz="2000" b="0" i="0" u="none" strike="noStrike" kern="1200" cap="none" spc="0" normalizeH="0" baseline="0" noProof="0" dirty="0">
              <a:ln>
                <a:noFill/>
              </a:ln>
              <a:solidFill>
                <a:schemeClr val="bg1"/>
              </a:solidFill>
              <a:effectLst/>
              <a:uLnTx/>
              <a:uFillTx/>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2026287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ÀI HỌC Ý NGHĨA VỀ 'CHIÊC BÌNH' (online-video-cutter.com)">
            <a:hlinkClick r:id="" action="ppaction://media"/>
            <a:extLst>
              <a:ext uri="{FF2B5EF4-FFF2-40B4-BE49-F238E27FC236}">
                <a16:creationId xmlns:a16="http://schemas.microsoft.com/office/drawing/2014/main" id="{17EFDF3A-8694-420E-8963-86EA9D2C7A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
            <a:ext cx="12248704" cy="6858000"/>
          </a:xfrm>
          <a:prstGeom prst="rect">
            <a:avLst/>
          </a:prstGeom>
        </p:spPr>
      </p:pic>
      <p:sp>
        <p:nvSpPr>
          <p:cNvPr id="3" name="TextBox 2">
            <a:extLst>
              <a:ext uri="{FF2B5EF4-FFF2-40B4-BE49-F238E27FC236}">
                <a16:creationId xmlns:a16="http://schemas.microsoft.com/office/drawing/2014/main" id="{C299C8C2-716C-40CC-B190-F622A01A1EA0}"/>
              </a:ext>
            </a:extLst>
          </p:cNvPr>
          <p:cNvSpPr txBox="1"/>
          <p:nvPr/>
        </p:nvSpPr>
        <p:spPr>
          <a:xfrm>
            <a:off x="1830916" y="1839436"/>
            <a:ext cx="6184900" cy="1477328"/>
          </a:xfrm>
          <a:prstGeom prst="rect">
            <a:avLst/>
          </a:prstGeom>
          <a:noFill/>
        </p:spPr>
        <p:txBody>
          <a:bodyPr wrap="square">
            <a:spAutoFit/>
          </a:bodyPr>
          <a:lstStyle/>
          <a:p>
            <a:r>
              <a:rPr lang="en-US"/>
              <a:t>Tài liệu được chia sẻ bởi Website VnTeach.Com</a:t>
            </a:r>
          </a:p>
          <a:p>
            <a:r>
              <a:rPr lang="en-US"/>
              <a:t>https://www.vnteach.com</a:t>
            </a:r>
          </a:p>
          <a:p>
            <a:r>
              <a:rPr lang="en-US"/>
              <a:t>Một sản phẩm của cộng đồng facebook Thư Viện VnTeach.Com</a:t>
            </a:r>
          </a:p>
          <a:p>
            <a:r>
              <a:rPr lang="en-US"/>
              <a:t>https://www.facebook.com/groups/vnteach/</a:t>
            </a:r>
          </a:p>
          <a:p>
            <a:r>
              <a:rPr lang="en-US"/>
              <a:t>https://www.facebook.com/groups/thuvienvnteach/</a:t>
            </a:r>
          </a:p>
        </p:txBody>
      </p:sp>
    </p:spTree>
    <p:extLst>
      <p:ext uri="{BB962C8B-B14F-4D97-AF65-F5344CB8AC3E}">
        <p14:creationId xmlns:p14="http://schemas.microsoft.com/office/powerpoint/2010/main" val="292657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p:cNvSpPr/>
          <p:nvPr/>
        </p:nvSpPr>
        <p:spPr>
          <a:xfrm>
            <a:off x="102788" y="107752"/>
            <a:ext cx="11986424" cy="6667471"/>
          </a:xfrm>
          <a:prstGeom prst="roundRect">
            <a:avLst>
              <a:gd name="adj" fmla="val 6148"/>
            </a:avLst>
          </a:prstGeom>
          <a:solidFill>
            <a:schemeClr val="bg1"/>
          </a:solidFill>
          <a:ln w="38100">
            <a:solidFill>
              <a:schemeClr val="accent2">
                <a:lumMod val="60000"/>
                <a:lumOff val="40000"/>
              </a:schemeClr>
            </a:solidFill>
          </a:ln>
          <a:effectLst>
            <a:outerShdw blurRad="63500" sx="101000" sy="101000" algn="ctr" rotWithShape="0">
              <a:schemeClr val="tx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8" name="Rectangle: Rounded Corners 67"/>
          <p:cNvSpPr/>
          <p:nvPr/>
        </p:nvSpPr>
        <p:spPr>
          <a:xfrm flipH="1">
            <a:off x="189144" y="227971"/>
            <a:ext cx="11813712" cy="6427033"/>
          </a:xfrm>
          <a:prstGeom prst="roundRect">
            <a:avLst>
              <a:gd name="adj" fmla="val 4945"/>
            </a:avLst>
          </a:prstGeom>
          <a:gradFill flip="none" rotWithShape="1">
            <a:gsLst>
              <a:gs pos="29000">
                <a:srgbClr val="C3E7ED"/>
              </a:gs>
              <a:gs pos="100000">
                <a:schemeClr val="bg1"/>
              </a:gs>
            </a:gsLst>
            <a:lin ang="0" scaled="1"/>
            <a:tileRect/>
          </a:grad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65" name="Rectangle: Rounded Corners 64"/>
          <p:cNvSpPr/>
          <p:nvPr/>
        </p:nvSpPr>
        <p:spPr>
          <a:xfrm flipH="1">
            <a:off x="583096" y="985584"/>
            <a:ext cx="11506116" cy="5333977"/>
          </a:xfrm>
          <a:prstGeom prst="roundRect">
            <a:avLst>
              <a:gd name="adj" fmla="val 3583"/>
            </a:avLst>
          </a:prstGeom>
          <a:gradFill>
            <a:gsLst>
              <a:gs pos="34000">
                <a:srgbClr val="FEFFEC"/>
              </a:gs>
              <a:gs pos="100000">
                <a:schemeClr val="bg1"/>
              </a:gs>
            </a:gsLst>
            <a:lin ang="0" scaled="1"/>
          </a:gradFill>
          <a:ln w="28575">
            <a:no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88" name="Rectangle: Rounded Corners 187"/>
          <p:cNvSpPr/>
          <p:nvPr/>
        </p:nvSpPr>
        <p:spPr>
          <a:xfrm>
            <a:off x="410274" y="478447"/>
            <a:ext cx="11412093" cy="5904000"/>
          </a:xfrm>
          <a:prstGeom prst="roundRect">
            <a:avLst>
              <a:gd name="adj" fmla="val 3820"/>
            </a:avLst>
          </a:prstGeom>
          <a:noFill/>
          <a:ln w="28575">
            <a:solidFill>
              <a:schemeClr val="accent6">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Times New Roman" panose="02020603050405020304" pitchFamily="18" charset="0"/>
            </a:endParaRPr>
          </a:p>
        </p:txBody>
      </p:sp>
      <p:sp>
        <p:nvSpPr>
          <p:cNvPr id="18" name="TextBox 17"/>
          <p:cNvSpPr txBox="1"/>
          <p:nvPr/>
        </p:nvSpPr>
        <p:spPr>
          <a:xfrm>
            <a:off x="985894" y="826560"/>
            <a:ext cx="10220211" cy="1107996"/>
          </a:xfrm>
          <a:prstGeom prst="rect">
            <a:avLst/>
          </a:prstGeom>
          <a:noFill/>
        </p:spPr>
        <p:txBody>
          <a:bodyPr wrap="square" rtlCol="0">
            <a:spAutoFit/>
          </a:bodyPr>
          <a:lstStyle/>
          <a:p>
            <a:pPr algn="ctr"/>
            <a:r>
              <a:rPr lang="en-US" altLang="vi-VN" sz="66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Tạm</a:t>
            </a:r>
            <a:r>
              <a:rPr lang="en-US" altLang="vi-VN"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66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biệt</a:t>
            </a:r>
            <a:r>
              <a:rPr lang="en-US" altLang="vi-VN"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66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lớp</a:t>
            </a:r>
            <a:r>
              <a:rPr lang="en-US" altLang="vi-VN"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66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và</a:t>
            </a:r>
            <a:r>
              <a:rPr lang="en-US" altLang="vi-VN"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66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hẹn</a:t>
            </a:r>
            <a:r>
              <a:rPr lang="en-US" altLang="vi-VN"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66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gặp</a:t>
            </a:r>
            <a:r>
              <a:rPr lang="en-US" altLang="vi-VN"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 </a:t>
            </a:r>
            <a:r>
              <a:rPr lang="en-US" altLang="vi-VN" sz="6600" dirty="0" err="1">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lại</a:t>
            </a:r>
            <a:r>
              <a:rPr lang="en-US" altLang="vi-VN"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rPr>
              <a:t>!</a:t>
            </a:r>
            <a:endParaRPr lang="en-US" sz="6600" dirty="0">
              <a:solidFill>
                <a:srgbClr val="FF0000"/>
              </a:solidFill>
              <a:latin typeface="Times New Roman" panose="02020603050405020304" pitchFamily="18" charset="0"/>
              <a:ea typeface="Segoe UI Black" panose="020B0A02040204020203" pitchFamily="34" charset="0"/>
              <a:cs typeface="Times New Roman" panose="02020603050405020304" pitchFamily="18" charset="0"/>
            </a:endParaRPr>
          </a:p>
        </p:txBody>
      </p:sp>
      <p:pic>
        <p:nvPicPr>
          <p:cNvPr id="7" name="Picture 6"/>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b="17750"/>
          <a:stretch>
            <a:fillRect/>
          </a:stretch>
        </p:blipFill>
        <p:spPr>
          <a:xfrm>
            <a:off x="583096" y="2093580"/>
            <a:ext cx="10853529" cy="422598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eelOff"/>
        <p:sndAc>
          <p:endSnd/>
        </p:sndAc>
      </p:transition>
    </mc:Choice>
    <mc:Fallback xmlns="">
      <p:transition spd="slow">
        <p:fade/>
        <p:sndAc>
          <p:endSnd/>
        </p:sndAc>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Thi nghiem Brown(360p)">
            <a:hlinkClick r:id="" action="ppaction://media"/>
            <a:extLst>
              <a:ext uri="{FF2B5EF4-FFF2-40B4-BE49-F238E27FC236}">
                <a16:creationId xmlns:a16="http://schemas.microsoft.com/office/drawing/2014/main" id="{887D217D-D0B6-459D-8485-AB28CB67E8E8}"/>
              </a:ext>
            </a:extLst>
          </p:cNvPr>
          <p:cNvPicPr>
            <a:picLocks noChangeAspect="1"/>
          </p:cNvPicPr>
          <p:nvPr>
            <a:videoFile r:link="rId1"/>
            <p:extLst>
              <p:ext uri="{DAA4B4D4-6D71-4841-9C94-3DE7FCFB9230}">
                <p14:media xmlns:p14="http://schemas.microsoft.com/office/powerpoint/2010/main" r:embed="rId2">
                  <p14:trim end="155272.1222"/>
                </p14:media>
              </p:ext>
            </p:extLst>
          </p:nvPr>
        </p:nvPicPr>
        <p:blipFill>
          <a:blip r:embed="rId5"/>
          <a:stretch>
            <a:fillRect/>
          </a:stretch>
        </p:blipFill>
        <p:spPr>
          <a:xfrm>
            <a:off x="1" y="-20960"/>
            <a:ext cx="12192000" cy="6880397"/>
          </a:xfrm>
          <a:prstGeom prst="rect">
            <a:avLst/>
          </a:prstGeom>
        </p:spPr>
      </p:pic>
    </p:spTree>
    <p:extLst>
      <p:ext uri="{BB962C8B-B14F-4D97-AF65-F5344CB8AC3E}">
        <p14:creationId xmlns:p14="http://schemas.microsoft.com/office/powerpoint/2010/main" val="107291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5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1005B2-EB34-F122-C013-EF6D54337C66}"/>
              </a:ext>
            </a:extLst>
          </p:cNvPr>
          <p:cNvSpPr txBox="1"/>
          <p:nvPr/>
        </p:nvSpPr>
        <p:spPr>
          <a:xfrm>
            <a:off x="914401" y="437321"/>
            <a:ext cx="10589533" cy="1077218"/>
          </a:xfrm>
          <a:prstGeom prst="rect">
            <a:avLst/>
          </a:prstGeom>
          <a:noFill/>
        </p:spPr>
        <p:txBody>
          <a:bodyPr wrap="square" rtlCol="0">
            <a:spAutoFit/>
          </a:bodyPr>
          <a:lstStyle/>
          <a:p>
            <a:r>
              <a:rPr lang="en-US" sz="3200" dirty="0">
                <a:solidFill>
                  <a:schemeClr val="bg1"/>
                </a:solidFill>
                <a:latin typeface="Times New Roman" panose="02020603050405020304" pitchFamily="18" charset="0"/>
              </a:rPr>
              <a:t>1. </a:t>
            </a:r>
            <a:r>
              <a:rPr lang="en-US" sz="3200" dirty="0" err="1">
                <a:solidFill>
                  <a:schemeClr val="bg1"/>
                </a:solidFill>
                <a:latin typeface="Times New Roman" panose="02020603050405020304" pitchFamily="18" charset="0"/>
              </a:rPr>
              <a:t>Nguyên</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nhân</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gây</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ra</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chuyển</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động</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của</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các</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hạt</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phấn</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hoa</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trong</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nước</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là</a:t>
            </a:r>
            <a:r>
              <a:rPr lang="en-US" sz="3200" dirty="0">
                <a:solidFill>
                  <a:schemeClr val="bg1"/>
                </a:solidFill>
                <a:latin typeface="Times New Roman" panose="02020603050405020304" pitchFamily="18" charset="0"/>
              </a:rPr>
              <a:t> </a:t>
            </a:r>
            <a:r>
              <a:rPr lang="en-US" sz="3200" dirty="0" err="1">
                <a:solidFill>
                  <a:schemeClr val="bg1"/>
                </a:solidFill>
                <a:latin typeface="Times New Roman" panose="02020603050405020304" pitchFamily="18" charset="0"/>
              </a:rPr>
              <a:t>gì</a:t>
            </a:r>
            <a:r>
              <a:rPr lang="en-US" sz="3200" dirty="0">
                <a:solidFill>
                  <a:schemeClr val="bg1"/>
                </a:solidFill>
                <a:latin typeface="Times New Roman" panose="02020603050405020304" pitchFamily="18" charset="0"/>
              </a:rPr>
              <a:t>?</a:t>
            </a:r>
          </a:p>
        </p:txBody>
      </p:sp>
      <p:sp>
        <p:nvSpPr>
          <p:cNvPr id="5" name="TextBox 4">
            <a:extLst>
              <a:ext uri="{FF2B5EF4-FFF2-40B4-BE49-F238E27FC236}">
                <a16:creationId xmlns:a16="http://schemas.microsoft.com/office/drawing/2014/main" id="{F25FECF2-154B-7430-A0EE-752DCE0FAF03}"/>
              </a:ext>
            </a:extLst>
          </p:cNvPr>
          <p:cNvSpPr txBox="1"/>
          <p:nvPr/>
        </p:nvSpPr>
        <p:spPr>
          <a:xfrm>
            <a:off x="542294" y="1577009"/>
            <a:ext cx="5035824" cy="5262979"/>
          </a:xfrm>
          <a:prstGeom prst="rect">
            <a:avLst/>
          </a:prstGeom>
          <a:noFill/>
        </p:spPr>
        <p:txBody>
          <a:bodyPr wrap="square" rtlCol="0">
            <a:spAutoFit/>
          </a:bodyPr>
          <a:lstStyle/>
          <a:p>
            <a:pPr algn="just"/>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Nguyên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gây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do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đứng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yên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hỗn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Trong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tử</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chạm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phía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chạm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cân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nhau</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làm</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phấn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hỗn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ngừng</a:t>
            </a:r>
            <a:r>
              <a:rPr lang="en-US"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800" dirty="0"/>
          </a:p>
        </p:txBody>
      </p:sp>
      <p:pic>
        <p:nvPicPr>
          <p:cNvPr id="6" name="Picture 4" descr="Brownian">
            <a:extLst>
              <a:ext uri="{FF2B5EF4-FFF2-40B4-BE49-F238E27FC236}">
                <a16:creationId xmlns:a16="http://schemas.microsoft.com/office/drawing/2014/main" id="{314D9DEE-B8D2-8D3A-14E3-50A010CE165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17704" y="1736035"/>
            <a:ext cx="5579166" cy="420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77C211AD-F546-F49F-E80A-7CC8378C574E}"/>
              </a:ext>
            </a:extLst>
          </p:cNvPr>
          <p:cNvSpPr txBox="1"/>
          <p:nvPr/>
        </p:nvSpPr>
        <p:spPr>
          <a:xfrm>
            <a:off x="5578118" y="992234"/>
            <a:ext cx="6071589" cy="584775"/>
          </a:xfrm>
          <a:prstGeom prst="rect">
            <a:avLst/>
          </a:prstGeom>
          <a:noFill/>
        </p:spPr>
        <p:txBody>
          <a:bodyPr wrap="square" rtlCol="0">
            <a:spAutoFit/>
          </a:bodyPr>
          <a:lstStyle/>
          <a:p>
            <a:r>
              <a:rPr lang="en-US" sz="3200" dirty="0" err="1">
                <a:solidFill>
                  <a:schemeClr val="bg1"/>
                </a:solidFill>
                <a:latin typeface="Times New Roman" panose="02020603050405020304" pitchFamily="18" charset="0"/>
                <a:cs typeface="Times New Roman" panose="02020603050405020304" pitchFamily="18" charset="0"/>
              </a:rPr>
              <a:t>Các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chất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cấu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như</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nào</a:t>
            </a:r>
            <a:r>
              <a:rPr lang="en-US" sz="3200" dirty="0">
                <a:solidFill>
                  <a:schemeClr val="bg1"/>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C784192D-9558-3B6D-409D-378076DD6DF2}"/>
              </a:ext>
            </a:extLst>
          </p:cNvPr>
          <p:cNvSpPr txBox="1"/>
          <p:nvPr/>
        </p:nvSpPr>
        <p:spPr>
          <a:xfrm>
            <a:off x="5578118" y="1859340"/>
            <a:ext cx="5818752" cy="1569660"/>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riêng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biệt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được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gọi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phân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nguyên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tử</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841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7"/>
                                        </p:tgtEl>
                                      </p:cBhvr>
                                    </p:animEffect>
                                    <p:anim calcmode="lin" valueType="num">
                                      <p:cBhvr>
                                        <p:cTn id="21" dur="1000"/>
                                        <p:tgtEl>
                                          <p:spTgt spid="7"/>
                                        </p:tgtEl>
                                        <p:attrNameLst>
                                          <p:attrName>ppt_x</p:attrName>
                                        </p:attrNameLst>
                                      </p:cBhvr>
                                      <p:tavLst>
                                        <p:tav tm="0">
                                          <p:val>
                                            <p:strVal val="ppt_x"/>
                                          </p:val>
                                        </p:tav>
                                        <p:tav tm="100000">
                                          <p:val>
                                            <p:strVal val="ppt_x"/>
                                          </p:val>
                                        </p:tav>
                                      </p:tavLst>
                                    </p:anim>
                                    <p:anim calcmode="lin" valueType="num">
                                      <p:cBhvr>
                                        <p:cTn id="22" dur="1000"/>
                                        <p:tgtEl>
                                          <p:spTgt spid="7"/>
                                        </p:tgtEl>
                                        <p:attrNameLst>
                                          <p:attrName>ppt_y</p:attrName>
                                        </p:attrNameLst>
                                      </p:cBhvr>
                                      <p:tavLst>
                                        <p:tav tm="0">
                                          <p:val>
                                            <p:strVal val="ppt_y"/>
                                          </p:val>
                                        </p:tav>
                                        <p:tav tm="100000">
                                          <p:val>
                                            <p:strVal val="ppt_y+.1"/>
                                          </p:val>
                                        </p:tav>
                                      </p:tavLst>
                                    </p:anim>
                                    <p:set>
                                      <p:cBhvr>
                                        <p:cTn id="23" dur="1" fill="hold">
                                          <p:stCondLst>
                                            <p:cond delay="9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xit" presetSubtype="0" fill="hold" grpId="1"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0"/>
                                        <p:tgtEl>
                                          <p:spTgt spid="8"/>
                                        </p:tgtEl>
                                        <p:attrNameLst>
                                          <p:attrName>ppt_y</p:attrName>
                                        </p:attrNameLst>
                                      </p:cBhvr>
                                      <p:tavLst>
                                        <p:tav tm="0">
                                          <p:val>
                                            <p:strVal val="ppt_y"/>
                                          </p:val>
                                        </p:tav>
                                        <p:tav tm="100000">
                                          <p:val>
                                            <p:strVal val="ppt_y+.1"/>
                                          </p:val>
                                        </p:tav>
                                      </p:tavLst>
                                    </p:anim>
                                    <p:set>
                                      <p:cBhvr>
                                        <p:cTn id="30" dur="1" fill="hold">
                                          <p:stCondLst>
                                            <p:cond delay="9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arn(inVertical)">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7" grpId="1"/>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1834C9-025E-79BC-1D62-4854B7375D80}"/>
              </a:ext>
            </a:extLst>
          </p:cNvPr>
          <p:cNvSpPr txBox="1"/>
          <p:nvPr/>
        </p:nvSpPr>
        <p:spPr>
          <a:xfrm>
            <a:off x="599907" y="885777"/>
            <a:ext cx="9253183"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I. MỘT SỐ TÍNH CHẤT CỦA PHÂN TỬ, NGUYÊN TỬ</a:t>
            </a:r>
          </a:p>
        </p:txBody>
      </p:sp>
      <p:sp>
        <p:nvSpPr>
          <p:cNvPr id="3" name="TextBox 2">
            <a:extLst>
              <a:ext uri="{FF2B5EF4-FFF2-40B4-BE49-F238E27FC236}">
                <a16:creationId xmlns:a16="http://schemas.microsoft.com/office/drawing/2014/main" id="{B0961B45-947E-4FD2-6A75-1A6C160FEC5C}"/>
              </a:ext>
            </a:extLst>
          </p:cNvPr>
          <p:cNvSpPr txBox="1"/>
          <p:nvPr/>
        </p:nvSpPr>
        <p:spPr>
          <a:xfrm>
            <a:off x="728870" y="1736034"/>
            <a:ext cx="10363200" cy="3032625"/>
          </a:xfrm>
          <a:prstGeom prst="rect">
            <a:avLst/>
          </a:prstGeom>
          <a:noFill/>
        </p:spPr>
        <p:txBody>
          <a:bodyPr wrap="square" rtlCol="0">
            <a:spAutoFit/>
          </a:bodyPr>
          <a:lstStyle/>
          <a:p>
            <a:pPr algn="just">
              <a:lnSpc>
                <a:spcPct val="115000"/>
              </a:lnSpc>
              <a:spcAft>
                <a:spcPts val="1000"/>
              </a:spcAft>
            </a:pP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Nhiệt</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hỗn</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loạn</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nguyên</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tạo</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càng</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cs typeface="Times New Roman" panose="02020603050405020304" pitchFamily="18" charset="0"/>
              </a:rPr>
              <a:t>nhanh</a:t>
            </a:r>
            <a:r>
              <a:rPr lang="en-GB" sz="32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Giữa</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các</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phân</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tử</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nguyên</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tử</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có</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lực</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hút</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và</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lực</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đẩy</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gọi</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là</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lực</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tương</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tác</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phân</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tử</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nguyên</a:t>
            </a:r>
            <a:r>
              <a:rPr lang="en-GB" sz="3200" dirty="0">
                <a:effectLst/>
                <a:latin typeface="Times New Roman" panose="02020603050405020304" pitchFamily="18" charset="0"/>
                <a:ea typeface="Times New Roman" panose="02020603050405020304" pitchFamily="18" charset="0"/>
              </a:rPr>
              <a:t> </a:t>
            </a:r>
            <a:r>
              <a:rPr lang="en-GB" sz="3200" dirty="0" err="1">
                <a:effectLst/>
                <a:latin typeface="Times New Roman" panose="02020603050405020304" pitchFamily="18" charset="0"/>
                <a:ea typeface="Times New Roman" panose="02020603050405020304" pitchFamily="18" charset="0"/>
              </a:rPr>
              <a:t>tử</a:t>
            </a:r>
            <a:r>
              <a:rPr lang="en-GB" sz="3200" dirty="0">
                <a:effectLst/>
                <a:latin typeface="Times New Roman" panose="02020603050405020304" pitchFamily="18" charset="0"/>
                <a:ea typeface="Times New Roman" panose="02020603050405020304" pitchFamily="18" charset="0"/>
              </a:rPr>
              <a:t>.</a:t>
            </a:r>
            <a:endParaRPr lang="en-US" sz="3200" dirty="0"/>
          </a:p>
        </p:txBody>
      </p:sp>
    </p:spTree>
    <p:extLst>
      <p:ext uri="{BB962C8B-B14F-4D97-AF65-F5344CB8AC3E}">
        <p14:creationId xmlns:p14="http://schemas.microsoft.com/office/powerpoint/2010/main" val="776659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5EC9DDC-642B-864C-15D7-258F9DC13674}"/>
              </a:ext>
            </a:extLst>
          </p:cNvPr>
          <p:cNvSpPr txBox="1"/>
          <p:nvPr/>
        </p:nvSpPr>
        <p:spPr>
          <a:xfrm>
            <a:off x="901148" y="1272208"/>
            <a:ext cx="10933044" cy="1077218"/>
          </a:xfrm>
          <a:prstGeom prst="rect">
            <a:avLst/>
          </a:prstGeom>
          <a:noFill/>
        </p:spPr>
        <p:txBody>
          <a:bodyPr wrap="square" rtlCol="0">
            <a:spAutoFit/>
          </a:bodyPr>
          <a:lstStyle/>
          <a:p>
            <a:r>
              <a:rPr lang="en-US" sz="3200" dirty="0" err="1">
                <a:solidFill>
                  <a:srgbClr val="000000"/>
                </a:solidFill>
                <a:latin typeface="Times New Roman" panose="02020603050405020304" pitchFamily="18" charset="0"/>
                <a:ea typeface="Calibri" panose="020F0502020204030204" pitchFamily="34" charset="0"/>
              </a:rPr>
              <a:t>Thảo</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luận</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nhóm</a:t>
            </a:r>
            <a:r>
              <a:rPr lang="en-US" sz="3200" dirty="0">
                <a:solidFill>
                  <a:srgbClr val="000000"/>
                </a:solidFill>
                <a:latin typeface="Times New Roman" panose="02020603050405020304" pitchFamily="18" charset="0"/>
                <a:ea typeface="Calibri" panose="020F0502020204030204" pitchFamily="34" charset="0"/>
              </a:rPr>
              <a:t>: </a:t>
            </a:r>
            <a:r>
              <a:rPr lang="en-US" sz="3200" dirty="0" err="1">
                <a:solidFill>
                  <a:srgbClr val="000000"/>
                </a:solidFill>
                <a:latin typeface="Times New Roman" panose="02020603050405020304" pitchFamily="18" charset="0"/>
                <a:ea typeface="Calibri" panose="020F0502020204030204" pitchFamily="34" charset="0"/>
              </a:rPr>
              <a:t>N</a:t>
            </a:r>
            <a:r>
              <a:rPr lang="en-US" sz="3200" dirty="0" err="1">
                <a:solidFill>
                  <a:srgbClr val="000000"/>
                </a:solidFill>
                <a:effectLst/>
                <a:latin typeface="Times New Roman" panose="02020603050405020304" pitchFamily="18" charset="0"/>
                <a:ea typeface="Calibri" panose="020F0502020204030204" pitchFamily="34" charset="0"/>
              </a:rPr>
              <a:t>êu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phương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tiến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hành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thí</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nghiệm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để</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kiểm</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chuyển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động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của</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phân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tử</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nguyên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tử</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phụ</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nhiệt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độ</a:t>
            </a:r>
            <a:r>
              <a:rPr lang="en-US" sz="3200" dirty="0">
                <a:solidFill>
                  <a:srgbClr val="000000"/>
                </a:solidFill>
                <a:effectLst/>
                <a:latin typeface="Times New Roman" panose="02020603050405020304" pitchFamily="18" charset="0"/>
                <a:ea typeface="Calibri" panose="020F0502020204030204" pitchFamily="34" charset="0"/>
              </a:rPr>
              <a:t>.</a:t>
            </a:r>
            <a:endParaRPr lang="en-US" sz="3200" dirty="0"/>
          </a:p>
        </p:txBody>
      </p:sp>
      <p:sp>
        <p:nvSpPr>
          <p:cNvPr id="3" name="TextBox 2">
            <a:extLst>
              <a:ext uri="{FF2B5EF4-FFF2-40B4-BE49-F238E27FC236}">
                <a16:creationId xmlns:a16="http://schemas.microsoft.com/office/drawing/2014/main" id="{0D608B83-C3A9-CC4C-10A6-42B34BF9742C}"/>
              </a:ext>
            </a:extLst>
          </p:cNvPr>
          <p:cNvSpPr txBox="1"/>
          <p:nvPr/>
        </p:nvSpPr>
        <p:spPr>
          <a:xfrm>
            <a:off x="993913" y="2932521"/>
            <a:ext cx="10389704" cy="1354217"/>
          </a:xfrm>
          <a:prstGeom prst="rect">
            <a:avLst/>
          </a:prstGeom>
          <a:noFill/>
        </p:spPr>
        <p:txBody>
          <a:bodyPr wrap="square" rtlCol="0">
            <a:spAutoFit/>
          </a:bodyPr>
          <a:lstStyle/>
          <a:p>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án</a:t>
            </a:r>
            <a:r>
              <a:rPr lang="en-US"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hạt</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phấn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hoa</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nóng</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so </a:t>
            </a:r>
            <a:r>
              <a:rPr lang="en-US" sz="32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en-US" sz="3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659968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ll">
            <a:extLst>
              <a:ext uri="{FF2B5EF4-FFF2-40B4-BE49-F238E27FC236}">
                <a16:creationId xmlns:a16="http://schemas.microsoft.com/office/drawing/2014/main" id="{C88A5CE9-E165-4B1B-9278-518E96FDD70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11575" y="43688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Oval 13">
            <a:extLst>
              <a:ext uri="{FF2B5EF4-FFF2-40B4-BE49-F238E27FC236}">
                <a16:creationId xmlns:a16="http://schemas.microsoft.com/office/drawing/2014/main" id="{979A12CD-1313-4BE0-BA36-75863FED7392}"/>
              </a:ext>
            </a:extLst>
          </p:cNvPr>
          <p:cNvSpPr>
            <a:spLocks noChangeArrowheads="1"/>
          </p:cNvSpPr>
          <p:nvPr/>
        </p:nvSpPr>
        <p:spPr bwMode="auto">
          <a:xfrm>
            <a:off x="1857376" y="2642983"/>
            <a:ext cx="3975100" cy="3983039"/>
          </a:xfrm>
          <a:prstGeom prst="ellipse">
            <a:avLst/>
          </a:prstGeom>
          <a:solidFill>
            <a:srgbClr val="FF0000"/>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pic>
        <p:nvPicPr>
          <p:cNvPr id="5" name="Picture 14" descr="Ball">
            <a:extLst>
              <a:ext uri="{FF2B5EF4-FFF2-40B4-BE49-F238E27FC236}">
                <a16:creationId xmlns:a16="http://schemas.microsoft.com/office/drawing/2014/main" id="{48953BB2-DD94-4D83-A27C-810E90CF536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1175" y="3663950"/>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Ball">
            <a:extLst>
              <a:ext uri="{FF2B5EF4-FFF2-40B4-BE49-F238E27FC236}">
                <a16:creationId xmlns:a16="http://schemas.microsoft.com/office/drawing/2014/main" id="{1507BCBE-FC2B-48FF-89CE-439CFC35E8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64126" y="44831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Turtle_bullet3">
            <a:extLst>
              <a:ext uri="{FF2B5EF4-FFF2-40B4-BE49-F238E27FC236}">
                <a16:creationId xmlns:a16="http://schemas.microsoft.com/office/drawing/2014/main" id="{C4FCC7E4-60AC-41CF-920D-C9E267775B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1226" y="3606801"/>
            <a:ext cx="696913" cy="666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4" name="Oval 17">
            <a:extLst>
              <a:ext uri="{FF2B5EF4-FFF2-40B4-BE49-F238E27FC236}">
                <a16:creationId xmlns:a16="http://schemas.microsoft.com/office/drawing/2014/main" id="{41FBD3C1-BE6A-4C3D-A259-854E59B450C9}"/>
              </a:ext>
            </a:extLst>
          </p:cNvPr>
          <p:cNvSpPr>
            <a:spLocks noChangeArrowheads="1"/>
          </p:cNvSpPr>
          <p:nvPr/>
        </p:nvSpPr>
        <p:spPr bwMode="auto">
          <a:xfrm>
            <a:off x="6302375" y="2795589"/>
            <a:ext cx="3949700" cy="3827463"/>
          </a:xfrm>
          <a:prstGeom prst="ellipse">
            <a:avLst/>
          </a:prstGeom>
          <a:solidFill>
            <a:srgbClr val="5CC5DA"/>
          </a:solidFill>
          <a:ln w="9525">
            <a:solidFill>
              <a:schemeClr val="tx1"/>
            </a:solidFill>
            <a:round/>
            <a:headEnd/>
            <a:tailEnd/>
          </a:ln>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endParaRPr lang="vi-VN" altLang="vi-VN" sz="1800">
              <a:latin typeface="Times New Roman" panose="02020603050405020304" pitchFamily="18" charset="0"/>
            </a:endParaRPr>
          </a:p>
        </p:txBody>
      </p:sp>
      <p:pic>
        <p:nvPicPr>
          <p:cNvPr id="9" name="Picture 18" descr="Ball">
            <a:extLst>
              <a:ext uri="{FF2B5EF4-FFF2-40B4-BE49-F238E27FC236}">
                <a16:creationId xmlns:a16="http://schemas.microsoft.com/office/drawing/2014/main" id="{A178EE05-33D8-4000-977D-2818426988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18575" y="42560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9" descr="Ball">
            <a:extLst>
              <a:ext uri="{FF2B5EF4-FFF2-40B4-BE49-F238E27FC236}">
                <a16:creationId xmlns:a16="http://schemas.microsoft.com/office/drawing/2014/main" id="{478ABC7B-E5C2-4105-BDCA-04B40E6BECE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56575" y="58674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0" descr="Ball">
            <a:extLst>
              <a:ext uri="{FF2B5EF4-FFF2-40B4-BE49-F238E27FC236}">
                <a16:creationId xmlns:a16="http://schemas.microsoft.com/office/drawing/2014/main" id="{9AD4D1DD-614E-4B3E-92E5-98619D81E8D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99375" y="5429250"/>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1" descr="Ball">
            <a:extLst>
              <a:ext uri="{FF2B5EF4-FFF2-40B4-BE49-F238E27FC236}">
                <a16:creationId xmlns:a16="http://schemas.microsoft.com/office/drawing/2014/main" id="{4B8DC2B4-CE6D-498D-A046-9F57B829671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23426" y="48275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2" descr="Ball">
            <a:extLst>
              <a:ext uri="{FF2B5EF4-FFF2-40B4-BE49-F238E27FC236}">
                <a16:creationId xmlns:a16="http://schemas.microsoft.com/office/drawing/2014/main" id="{C2224666-D366-40EC-A3E4-03B52D317FE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32926" y="36083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3" descr="Ball">
            <a:extLst>
              <a:ext uri="{FF2B5EF4-FFF2-40B4-BE49-F238E27FC236}">
                <a16:creationId xmlns:a16="http://schemas.microsoft.com/office/drawing/2014/main" id="{39978C6D-F717-44BC-9108-A780DEEAA67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7175" y="48387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4" descr="Ball">
            <a:extLst>
              <a:ext uri="{FF2B5EF4-FFF2-40B4-BE49-F238E27FC236}">
                <a16:creationId xmlns:a16="http://schemas.microsoft.com/office/drawing/2014/main" id="{C8E3AB6F-521B-4D11-8E0D-BFA081F2A8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37575" y="52197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5" descr="Ball">
            <a:extLst>
              <a:ext uri="{FF2B5EF4-FFF2-40B4-BE49-F238E27FC236}">
                <a16:creationId xmlns:a16="http://schemas.microsoft.com/office/drawing/2014/main" id="{29199465-4893-45A5-AE0F-65BDFA7667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5175" y="37338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6" descr="Turtle_bullet3">
            <a:extLst>
              <a:ext uri="{FF2B5EF4-FFF2-40B4-BE49-F238E27FC236}">
                <a16:creationId xmlns:a16="http://schemas.microsoft.com/office/drawing/2014/main" id="{DE2A4831-1CD5-4B80-9E24-A35EA6CF0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7" y="4056065"/>
            <a:ext cx="696913"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7" descr="Ball">
            <a:extLst>
              <a:ext uri="{FF2B5EF4-FFF2-40B4-BE49-F238E27FC236}">
                <a16:creationId xmlns:a16="http://schemas.microsoft.com/office/drawing/2014/main" id="{E3F0934E-A94F-4C9D-A3DF-EDD98C4D917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68826" y="44148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8" descr="Ball">
            <a:extLst>
              <a:ext uri="{FF2B5EF4-FFF2-40B4-BE49-F238E27FC236}">
                <a16:creationId xmlns:a16="http://schemas.microsoft.com/office/drawing/2014/main" id="{A72BFC23-ACC2-48FF-BCDE-22C4E5E908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63975" y="33670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9" descr="Ball">
            <a:extLst>
              <a:ext uri="{FF2B5EF4-FFF2-40B4-BE49-F238E27FC236}">
                <a16:creationId xmlns:a16="http://schemas.microsoft.com/office/drawing/2014/main" id="{BD08692E-3AF6-48A4-84DA-CE3E39887D7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0726" y="33670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0" descr="Ball">
            <a:extLst>
              <a:ext uri="{FF2B5EF4-FFF2-40B4-BE49-F238E27FC236}">
                <a16:creationId xmlns:a16="http://schemas.microsoft.com/office/drawing/2014/main" id="{556EF0F8-E868-4622-915F-9A488C289D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1526" y="51308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1" descr="Ball">
            <a:extLst>
              <a:ext uri="{FF2B5EF4-FFF2-40B4-BE49-F238E27FC236}">
                <a16:creationId xmlns:a16="http://schemas.microsoft.com/office/drawing/2014/main" id="{137D00D2-1BDB-48E7-9ED0-D14522A61E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1875" y="47577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32" descr="Ball">
            <a:extLst>
              <a:ext uri="{FF2B5EF4-FFF2-40B4-BE49-F238E27FC236}">
                <a16:creationId xmlns:a16="http://schemas.microsoft.com/office/drawing/2014/main" id="{8A3A1EDE-6943-46D8-A24F-959190487E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78075" y="3895726"/>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33" descr="Ball">
            <a:extLst>
              <a:ext uri="{FF2B5EF4-FFF2-40B4-BE49-F238E27FC236}">
                <a16:creationId xmlns:a16="http://schemas.microsoft.com/office/drawing/2014/main" id="{B92EEE4E-F544-4032-8BBA-A165E867898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30675" y="31384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34" descr="Ball">
            <a:extLst>
              <a:ext uri="{FF2B5EF4-FFF2-40B4-BE49-F238E27FC236}">
                <a16:creationId xmlns:a16="http://schemas.microsoft.com/office/drawing/2014/main" id="{80C80E1B-D3C4-453F-838F-13CAB668E2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73675" y="37290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5" descr="Ball">
            <a:extLst>
              <a:ext uri="{FF2B5EF4-FFF2-40B4-BE49-F238E27FC236}">
                <a16:creationId xmlns:a16="http://schemas.microsoft.com/office/drawing/2014/main" id="{F48D0057-B34C-4F5E-9DAD-3D01BB16B62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11526" y="3748089"/>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6" descr="Ball">
            <a:extLst>
              <a:ext uri="{FF2B5EF4-FFF2-40B4-BE49-F238E27FC236}">
                <a16:creationId xmlns:a16="http://schemas.microsoft.com/office/drawing/2014/main" id="{79BB0B66-8786-495F-953E-DFDE87CE40D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6326" y="30051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7" descr="Ball">
            <a:extLst>
              <a:ext uri="{FF2B5EF4-FFF2-40B4-BE49-F238E27FC236}">
                <a16:creationId xmlns:a16="http://schemas.microsoft.com/office/drawing/2014/main" id="{17EED3CC-E536-4AF3-AE72-D5757D8FD97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1175" y="27955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8" descr="Ball">
            <a:extLst>
              <a:ext uri="{FF2B5EF4-FFF2-40B4-BE49-F238E27FC236}">
                <a16:creationId xmlns:a16="http://schemas.microsoft.com/office/drawing/2014/main" id="{7EFE1AC1-5FF9-486E-99B2-C7B1DC2C712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4075" y="31956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39" descr="Ball">
            <a:extLst>
              <a:ext uri="{FF2B5EF4-FFF2-40B4-BE49-F238E27FC236}">
                <a16:creationId xmlns:a16="http://schemas.microsoft.com/office/drawing/2014/main" id="{950D0929-E48E-4943-8174-4E51CFC2EE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4526" y="42164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0" descr="Ball">
            <a:extLst>
              <a:ext uri="{FF2B5EF4-FFF2-40B4-BE49-F238E27FC236}">
                <a16:creationId xmlns:a16="http://schemas.microsoft.com/office/drawing/2014/main" id="{7D504ECD-9F55-4B93-A381-AACC7A65893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57726" y="36909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41" descr="Ball">
            <a:extLst>
              <a:ext uri="{FF2B5EF4-FFF2-40B4-BE49-F238E27FC236}">
                <a16:creationId xmlns:a16="http://schemas.microsoft.com/office/drawing/2014/main" id="{574100E8-E2C1-448E-A9FA-FEE06A674F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4626" y="39766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2" descr="Ball">
            <a:extLst>
              <a:ext uri="{FF2B5EF4-FFF2-40B4-BE49-F238E27FC236}">
                <a16:creationId xmlns:a16="http://schemas.microsoft.com/office/drawing/2014/main" id="{E15FBBD0-29AB-45C3-8284-3D61DE3624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1626" y="50815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3" descr="Ball">
            <a:extLst>
              <a:ext uri="{FF2B5EF4-FFF2-40B4-BE49-F238E27FC236}">
                <a16:creationId xmlns:a16="http://schemas.microsoft.com/office/drawing/2014/main" id="{F4FC22F9-DC64-4C19-BEF1-6BC19164CA5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9275" y="6083301"/>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4" descr="Ball">
            <a:extLst>
              <a:ext uri="{FF2B5EF4-FFF2-40B4-BE49-F238E27FC236}">
                <a16:creationId xmlns:a16="http://schemas.microsoft.com/office/drawing/2014/main" id="{8A2AE83A-3DAD-434E-B99C-DB93984DE3F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1775" y="48656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45" descr="Ball">
            <a:extLst>
              <a:ext uri="{FF2B5EF4-FFF2-40B4-BE49-F238E27FC236}">
                <a16:creationId xmlns:a16="http://schemas.microsoft.com/office/drawing/2014/main" id="{0F68C688-2A5B-417B-81CD-83CEBBDBD8C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04126" y="3684589"/>
            <a:ext cx="144463"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46" descr="Ball">
            <a:extLst>
              <a:ext uri="{FF2B5EF4-FFF2-40B4-BE49-F238E27FC236}">
                <a16:creationId xmlns:a16="http://schemas.microsoft.com/office/drawing/2014/main" id="{B33A1269-8285-43D6-861D-44C93C5E66C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23075" y="50180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7" descr="Ball">
            <a:extLst>
              <a:ext uri="{FF2B5EF4-FFF2-40B4-BE49-F238E27FC236}">
                <a16:creationId xmlns:a16="http://schemas.microsoft.com/office/drawing/2014/main" id="{3B776260-0520-4A78-9BB4-8610EEC93AA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94475" y="3927475"/>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48" descr="Ball">
            <a:extLst>
              <a:ext uri="{FF2B5EF4-FFF2-40B4-BE49-F238E27FC236}">
                <a16:creationId xmlns:a16="http://schemas.microsoft.com/office/drawing/2014/main" id="{CBA99041-67BA-4EC2-AFD4-EBA57A5E504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89775" y="42941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9" descr="Ball">
            <a:extLst>
              <a:ext uri="{FF2B5EF4-FFF2-40B4-BE49-F238E27FC236}">
                <a16:creationId xmlns:a16="http://schemas.microsoft.com/office/drawing/2014/main" id="{EE0400B4-BA0F-4528-B7F6-DCE4FDFDF0A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5526" y="33416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50" descr="Ball">
            <a:extLst>
              <a:ext uri="{FF2B5EF4-FFF2-40B4-BE49-F238E27FC236}">
                <a16:creationId xmlns:a16="http://schemas.microsoft.com/office/drawing/2014/main" id="{46865F46-2FC2-4F14-8246-3D272A8B73C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9875" y="34940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51" descr="Ball">
            <a:extLst>
              <a:ext uri="{FF2B5EF4-FFF2-40B4-BE49-F238E27FC236}">
                <a16:creationId xmlns:a16="http://schemas.microsoft.com/office/drawing/2014/main" id="{C9F9E3B7-F652-4F60-84F1-4FF48E08934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75" y="32464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52" descr="Ball">
            <a:extLst>
              <a:ext uri="{FF2B5EF4-FFF2-40B4-BE49-F238E27FC236}">
                <a16:creationId xmlns:a16="http://schemas.microsoft.com/office/drawing/2014/main" id="{851AAB34-5132-47C1-B68D-A49070A0BA9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2326" y="2876550"/>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53" descr="Ball">
            <a:extLst>
              <a:ext uri="{FF2B5EF4-FFF2-40B4-BE49-F238E27FC236}">
                <a16:creationId xmlns:a16="http://schemas.microsoft.com/office/drawing/2014/main" id="{1BDA0B94-78D1-4D44-AE96-984D1B62414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89975" y="32464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54" descr="Ball">
            <a:extLst>
              <a:ext uri="{FF2B5EF4-FFF2-40B4-BE49-F238E27FC236}">
                <a16:creationId xmlns:a16="http://schemas.microsoft.com/office/drawing/2014/main" id="{2CA9049F-A993-4C33-A9BB-1C2CACDF49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85275" y="3989389"/>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5" descr="Ball">
            <a:extLst>
              <a:ext uri="{FF2B5EF4-FFF2-40B4-BE49-F238E27FC236}">
                <a16:creationId xmlns:a16="http://schemas.microsoft.com/office/drawing/2014/main" id="{BE0D61B2-BED7-41E0-905E-BCE0993D95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3175" y="4084638"/>
            <a:ext cx="133351" cy="13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43" name="Text Box 60">
            <a:extLst>
              <a:ext uri="{FF2B5EF4-FFF2-40B4-BE49-F238E27FC236}">
                <a16:creationId xmlns:a16="http://schemas.microsoft.com/office/drawing/2014/main" id="{598BF943-C29E-44AD-BA7C-5741253659C7}"/>
              </a:ext>
            </a:extLst>
          </p:cNvPr>
          <p:cNvSpPr txBox="1">
            <a:spLocks noChangeArrowheads="1"/>
          </p:cNvSpPr>
          <p:nvPr/>
        </p:nvSpPr>
        <p:spPr bwMode="auto">
          <a:xfrm>
            <a:off x="1238250" y="1493346"/>
            <a:ext cx="2260600" cy="584775"/>
          </a:xfrm>
          <a:prstGeom prst="rect">
            <a:avLst/>
          </a:prstGeom>
          <a:noFill/>
          <a:ln>
            <a:noFill/>
          </a:ln>
          <a:effectLst/>
          <a:extLst>
            <a:ext uri="{909E8E84-426E-40DD-AFC4-6F175D3DCCD1}">
              <a14:hiddenFill xmlns:a14="http://schemas.microsoft.com/office/drawing/2010/main">
                <a:solidFill>
                  <a:srgbClr val="66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FontTx/>
              <a:buNone/>
            </a:pPr>
            <a:r>
              <a:rPr lang="en-US" altLang="vi-VN" sz="3200" b="1" dirty="0" err="1">
                <a:solidFill>
                  <a:srgbClr val="FF0000"/>
                </a:solidFill>
                <a:latin typeface="Times New Roman" panose="02020603050405020304" pitchFamily="18" charset="0"/>
              </a:rPr>
              <a:t>Nước</a:t>
            </a:r>
            <a:r>
              <a:rPr lang="en-US" altLang="vi-VN" sz="3200" b="1" dirty="0">
                <a:solidFill>
                  <a:srgbClr val="FF0000"/>
                </a:solidFill>
                <a:latin typeface="Times New Roman" panose="02020603050405020304" pitchFamily="18" charset="0"/>
              </a:rPr>
              <a:t> </a:t>
            </a:r>
            <a:r>
              <a:rPr lang="en-US" altLang="vi-VN" sz="3200" b="1" dirty="0" err="1">
                <a:solidFill>
                  <a:srgbClr val="FF0000"/>
                </a:solidFill>
                <a:latin typeface="Times New Roman" panose="02020603050405020304" pitchFamily="18" charset="0"/>
              </a:rPr>
              <a:t>nóng</a:t>
            </a:r>
            <a:endParaRPr lang="en-US" altLang="vi-VN" sz="3200" b="1" dirty="0">
              <a:solidFill>
                <a:srgbClr val="FF0000"/>
              </a:solidFill>
              <a:latin typeface="Times New Roman" panose="02020603050405020304" pitchFamily="18" charset="0"/>
            </a:endParaRPr>
          </a:p>
        </p:txBody>
      </p:sp>
      <p:sp>
        <p:nvSpPr>
          <p:cNvPr id="29744" name="Text Box 61">
            <a:extLst>
              <a:ext uri="{FF2B5EF4-FFF2-40B4-BE49-F238E27FC236}">
                <a16:creationId xmlns:a16="http://schemas.microsoft.com/office/drawing/2014/main" id="{8CF4029F-87A3-46B8-999D-0E5AE1067EB8}"/>
              </a:ext>
            </a:extLst>
          </p:cNvPr>
          <p:cNvSpPr txBox="1">
            <a:spLocks noChangeArrowheads="1"/>
          </p:cNvSpPr>
          <p:nvPr/>
        </p:nvSpPr>
        <p:spPr bwMode="auto">
          <a:xfrm>
            <a:off x="9185275" y="1614047"/>
            <a:ext cx="2852528" cy="584775"/>
          </a:xfrm>
          <a:prstGeom prst="rect">
            <a:avLst/>
          </a:prstGeom>
          <a:noFill/>
          <a:ln>
            <a:noFill/>
          </a:ln>
          <a:effectLst/>
          <a:extLst>
            <a:ext uri="{909E8E84-426E-40DD-AFC4-6F175D3DCCD1}">
              <a14:hiddenFill xmlns:a14="http://schemas.microsoft.com/office/drawing/2010/main">
                <a:solidFill>
                  <a:srgbClr val="66FF3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5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1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50000"/>
              </a:spcBef>
              <a:buFontTx/>
              <a:buNone/>
            </a:pPr>
            <a:r>
              <a:rPr lang="en-US" altLang="vi-VN" sz="3200" b="1" dirty="0" err="1">
                <a:solidFill>
                  <a:srgbClr val="44BCD4"/>
                </a:solidFill>
                <a:latin typeface="Times New Roman" panose="02020603050405020304" pitchFamily="18" charset="0"/>
              </a:rPr>
              <a:t>Nước</a:t>
            </a:r>
            <a:r>
              <a:rPr lang="en-US" altLang="vi-VN" sz="3200" b="1" dirty="0">
                <a:solidFill>
                  <a:srgbClr val="44BCD4"/>
                </a:solidFill>
                <a:latin typeface="Times New Roman" panose="02020603050405020304" pitchFamily="18" charset="0"/>
              </a:rPr>
              <a:t> </a:t>
            </a:r>
            <a:r>
              <a:rPr lang="en-US" altLang="vi-VN" sz="3200" b="1" dirty="0" err="1">
                <a:solidFill>
                  <a:srgbClr val="44BCD4"/>
                </a:solidFill>
                <a:latin typeface="Times New Roman" panose="02020603050405020304" pitchFamily="18" charset="0"/>
              </a:rPr>
              <a:t>lạnh</a:t>
            </a:r>
            <a:endParaRPr lang="en-US" altLang="vi-VN" sz="3200" b="1" dirty="0">
              <a:solidFill>
                <a:srgbClr val="44BCD4"/>
              </a:solidFill>
              <a:latin typeface="Times New Roman" panose="02020603050405020304" pitchFamily="18" charset="0"/>
            </a:endParaRPr>
          </a:p>
        </p:txBody>
      </p:sp>
    </p:spTree>
    <p:extLst>
      <p:ext uri="{BB962C8B-B14F-4D97-AF65-F5344CB8AC3E}">
        <p14:creationId xmlns:p14="http://schemas.microsoft.com/office/powerpoint/2010/main" val="2088450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repeatCount="indefinite" autoRev="1" fill="hold" nodeType="clickEffect">
                                  <p:stCondLst>
                                    <p:cond delay="0"/>
                                  </p:stCondLst>
                                  <p:childTnLst>
                                    <p:animMotion origin="layout" path="M 8.33333E-7 -5.92593E-6 C -0.0052 0.02083 0.00191 -0.00487 -0.00625 0.01666 C -0.00729 0.01921 -0.01041 0.02453 -0.00833 0.02499 C 0.00052 0.02708 0.00973 0.02314 0.01875 0.02222 C 0.00834 0.02685 0.0033 0.03657 8.33333E-7 0.04999 C 0.00955 0.05833 0.01563 0.06134 0.02709 0.06388 C 0.02986 0.06574 0.03473 0.06527 0.03542 0.06944 C 0.03594 0.07268 0.02448 0.08194 0.02292 0.08333 C 0.03733 0.09606 0.03073 0.09236 0.04167 0.09722 C 0.04167 0.09722 0.03021 0.11134 0.03125 0.11388 C 0.03247 0.11736 0.03681 0.1155 0.03959 0.11666 C 0.06059 0.12453 0.02813 0.11342 0.05417 0.12222 C 0.05695 0.11111 0.06042 0.10555 0.06667 0.09722 C 0.06042 0.09629 0.05122 0.10161 0.04792 0.09444 C 0.04497 0.08773 0.0632 0.08286 0.06667 0.08055 C 0.07084 0.07777 0.075 0.07499 0.07917 0.07222 C 0.08143 0.07083 0.08542 0.06342 0.08542 0.06666 C 0.08542 0.0706 0.08091 0.07175 0.07917 0.07499 C 0.07448 0.08379 0.07275 0.09536 0.07084 0.10555 C 0.0783 0.10879 0.09375 0.11388 0.09375 0.11388 C 0.09445 0.11666 0.09688 0.11967 0.09584 0.12222 C 0.08941 0.13749 0.08611 0.13773 0.07709 0.14166 C 0.0698 0.15648 0.06424 0.15161 0.05209 0.15555 C 0.04584 0.16666 0.04254 0.17013 0.04584 0.18333 C 0.04584 0.18333 0.0349 0.17893 0.0375 0.18055 C 0.0441 0.18495 0.05139 0.18634 0.05834 0.18888 C 0.0632 0.19074 0.06806 0.19259 0.07292 0.19444 C 0.075 0.19513 0.08143 0.19722 0.07917 0.19722 C 0.07639 0.19722 0.07361 0.1949 0.07084 0.19444 C 0.05591 0.19189 0.02518 0.18981 0.0125 0.18888 C 0.0217 0.18263 0.02396 0.17939 0.02709 0.16666 C 0.01146 0.15972 -0.00538 0.16249 -0.02083 0.16944 C -0.02152 0.16666 -0.021 0.16249 -0.02291 0.16111 C -0.02482 0.15972 -0.02691 0.16388 -0.02916 0.16388 C -0.0375 0.16388 -0.04583 0.16203 -0.05416 0.16111 C -0.05069 0.15925 -0.04496 0.16018 -0.04375 0.15555 C -0.04288 0.15185 -0.0493 0.15393 -0.05208 0.15277 C -0.06562 0.14745 -0.06163 0.14976 -0.07083 0.14166 C -0.07152 0.13888 -0.07395 0.13587 -0.07291 0.13333 C -0.07187 0.13078 -0.06875 0.13171 -0.06666 0.13055 C -0.05139 0.12175 -0.06527 0.12731 -0.05 0.12222 C -0.04791 0.12036 -0.04218 0.11944 -0.04375 0.11666 C -0.04635 0.11203 -0.05625 0.11111 -0.05625 0.11111 C -0.05416 0.11018 -0.05225 0.10856 -0.05 0.10833 C -0.04027 0.10671 -0.03038 0.10786 -0.02083 0.10555 C -0.01875 0.10509 -0.025 0.10393 -0.02708 0.10277 C -0.02986 0.10115 -0.03264 0.09884 -0.03541 0.09722 C -0.04757 0.09027 -0.05816 0.08333 -0.07083 0.07777 C -0.05694 0.05925 -0.04236 0.07152 -0.025 0.06388 C -0.03958 0.06296 -0.05503 0.06782 -0.06875 0.06111 C -0.07291 0.05902 -0.06597 0.04999 -0.06458 0.04444 C -0.0618 0.03333 -0.06024 0.02453 -0.05625 0.01388 C -0.06823 0.00324 -0.05625 0.01111 -0.07291 0.01111 C -0.07708 0.01111 -0.08125 0.00925 -0.08541 0.00833 C -0.08125 -5.92593E-6 -0.07708 -0.00834 -0.07291 -0.01667 C -0.07031 -0.02176 -0.06927 -0.02825 -0.06666 -0.03334 C -0.06788 -0.02547 -0.07083 -0.00695 -0.07083 -5.92593E-6 C -0.07083 0.003 -0.06979 -0.00579 -0.06875 -0.00834 C -0.0677 -0.01135 -0.06597 -0.01389 -0.06458 -0.01667 C -0.05746 -0.02987 -0.04965 -0.04098 -0.03958 -0.05001 C -0.02691 -0.07547 -0.03906 -0.08542 -0.03541 -0.01667 C -0.03524 -0.01251 -0.03298 -0.02431 -0.03125 -0.02778 C -0.0276 -0.03473 -0.02257 -0.04028 -0.01875 -0.04723 C -0.01597 -0.05857 -0.01145 -0.06297 -0.00416 -0.06945 C -0.00069 -0.07616 0.00209 -0.08635 0.00209 -0.06667 C 0.00209 -0.02315 -0.01041 -0.02038 0.00625 -0.02778 C 0.03577 -0.02547 0.05573 -0.02848 0.02917 -0.01667 C 0.02986 -0.02038 0.02952 -0.02477 0.03125 -0.02778 C 0.03264 -0.0301 0.03559 -0.02917 0.0375 -0.03056 C 0.04896 -0.03936 0.0474 -0.04005 0.06042 -0.04445 C 0.05834 -0.02755 0.05695 -0.02038 0.04792 -0.00834 C 0.04757 -0.00672 0.04306 0.01041 0.04375 0.01111 C 0.04914 0.0155 0.05625 0.01273 0.0625 0.01388 C 0.06598 0.01458 0.06945 0.01574 0.07292 0.01666 C 0.08056 0.02175 0.08785 0.0243 0.09584 0.02777 C 0.07726 0.04027 0.08507 0.03634 0.07292 0.04166 C 0.075 0.04259 0.07709 0.04374 0.07917 0.04444 C 0.08334 0.0456 0.09358 0.04212 0.09167 0.04722 C 0.08941 0.053 0.08195 0.04884 0.07709 0.04999 C 0.07361 0.05069 0.07014 0.05185 0.06667 0.05277 C 0.05174 0.06597 0.05903 0.06226 0.04584 0.06666 C 0.04775 0.06851 0.05712 0.07499 0.05625 0.08055 C 0.05573 0.08379 0.05226 0.08472 0.05 0.08611 C 0.04601 0.08842 0.04167 0.08981 0.0375 0.09166 C 0.03542 0.09259 0.03125 0.09444 0.03125 0.09444 C 0.03334 0.09536 0.03664 0.09444 0.0375 0.09722 C 0.0408 0.1081 0.03264 0.10925 0.02917 0.11388 C 0.02674 0.11712 0.025 0.12129 0.02292 0.12499 C 0.02223 0.12777 0.01962 0.13078 0.02084 0.13333 C 0.0224 0.1368 0.04132 0.14421 0.04167 0.14444 C 0.0441 0.1456 0.04549 0.14884 0.04792 0.14999 C 0.0533 0.15254 0.0592 0.15324 0.06459 0.15555 C 0.06754 0.15694 0.06997 0.15972 0.07292 0.16111 C 0.07552 0.16249 0.07848 0.16296 0.08125 0.16388 C 0.06615 0.17731 0.07327 0.17199 0.06042 0.18055 C 0.05903 0.18333 0.05521 0.18587 0.05625 0.18888 C 0.05868 0.1956 0.06355 0.18124 0.06875 0.18055 C 0.0882 0.178 0.10764 0.1787 0.12709 0.17777 C 0.12865 0.17638 0.14375 0.16435 0.125 0.17499 C 0.1198 0.178 0.11545 0.18286 0.11042 0.18611 C 0.12205 0.19652 0.12709 0.19421 0.14167 0.19166 C 0.14306 0.18587 0.1474 0.18124 0.14792 0.17499 C 0.1507 0.13773 0.11858 0.14861 0.1 0.14722 C 0.14184 0.10995 0.08403 0.1949 0.06042 0.20277 C 0.05625 0.20185 0.05209 0.19861 0.04792 0.19999 C 0.04618 0.20046 0.03976 0.21921 0.03959 0.21944 C 0.02848 0.24097 0.02414 0.24814 0.01459 0.26944 C 0.01389 0.27499 0.01372 0.28078 0.0125 0.28611 C 0.01164 0.29004 0.0073 0.29328 0.00834 0.29722 C 0.00938 0.30115 0.01389 0.30092 0.01667 0.30277 C 0.02361 0.30185 0.03056 0.30138 0.0375 0.29999 C 0.03976 0.29953 0.04375 0.30023 0.04375 0.29722 C 0.04375 0.29421 0.03959 0.29513 0.0375 0.29444 C 0.03473 0.29328 0.03177 0.29305 0.02917 0.29166 C 0.02014 0.28703 0.01563 0.27986 0.01042 0.26944 C 0.0132 0.25439 0.01563 0.25277 0.025 0.24444 C 0.02223 0.24259 0.01962 0.23981 0.01667 0.23888 C 0.00469 0.23541 -0.01215 0.24398 8.33333E-7 0.22777 C 0.00174 0.22546 0.00417 0.22407 0.00625 0.22222 C -0.00955 0.20833 -0.06198 0.2199 -0.02916 0.21111 C -0.03125 0.21018 -0.03333 0.20902 -0.03541 0.20833 C -0.03819 0.20717 -0.04305 0.20925 -0.04375 0.20555 C -0.04548 0.19675 -0.02777 0.19467 -0.02708 0.19444 C -0.01979 0.18958 -0.01302 0.18657 -0.00625 0.18055 C -0.02187 0.17523 -0.04027 0.18611 -0.05 0.16666 C -0.04305 0.1574 -0.03437 0.15138 -0.025 0.14722 C -0.02777 0.14629 -0.03055 0.1449 -0.03333 0.14444 C -0.04097 0.14305 -0.05225 0.15046 -0.05625 0.14166 C -0.05868 0.13611 -0.03559 0.12916 -0.03125 0.12777 C -0.04027 0.12685 -0.05 0.12939 -0.05833 0.12499 C -0.06111 0.12361 -0.05451 0.11874 -0.05208 0.11666 C -0.04184 0.1081 -0.03038 0.10115 -0.01875 0.09722 C -0.02951 0.09004 -0.03923 0.08657 -0.04791 0.07499 C -0.04548 0.05902 -0.04878 0.06157 -0.0375 0.05555 C -0.0335 0.05347 -0.025 0.04999 -0.025 0.04999 C -0.03107 0.03773 -0.03298 0.03032 -0.02083 0.02499 C -0.00902 0.02731 -0.00781 0.02685 0.00209 0.03055 C 0.00417 0.03124 0.0099 0.03541 0.00834 0.03333 C 0.00608 0.03032 0.00243 0.03032 8.33333E-7 0.02777 C -0.00312 0.02453 -0.00538 0.02013 -0.00833 0.01666 C -0.01024 0.01458 -0.0125 0.01296 -0.01458 0.01111 C -0.01215 -0.00186 -0.01041 -0.00649 -0.00208 -0.01389 C 0.00278 -0.01297 0.00782 -0.01297 0.0125 -0.01112 C 0.01424 -0.01042 0.02709 0.00277 0.02709 0.00277 C 0.03698 0.01064 0.04532 0.01643 0.05625 0.01944 C 0.0467 0.028 0.03855 0.03078 0.02709 0.03333 C 0.00782 0.05046 0.0375 0.02569 0.01042 0.04166 C 0.00243 0.04652 -0.00295 0.06111 -0.0125 0.06111 " pathEditMode="fixed" ptsTypes="fffffffffffffffffffffffffffffffffffffffffffffffffffffffffffffffffffffffffffffffffffffffffffffffffffffffffffffffffffffffffffffffffffffffffffffffffffA">
                                      <p:cBhvr>
                                        <p:cTn id="6" dur="5000" fill="hold"/>
                                        <p:tgtEl>
                                          <p:spTgt spid="7"/>
                                        </p:tgtEl>
                                        <p:attrNameLst>
                                          <p:attrName>ppt_x</p:attrName>
                                          <p:attrName>ppt_y</p:attrName>
                                        </p:attrNameLst>
                                      </p:cBhvr>
                                    </p:animMotion>
                                  </p:childTnLst>
                                </p:cTn>
                              </p:par>
                              <p:par>
                                <p:cTn id="7" presetID="0" presetClass="path" presetSubtype="0" repeatCount="indefinite" autoRev="1" fill="hold" nodeType="withEffect">
                                  <p:stCondLst>
                                    <p:cond delay="0"/>
                                  </p:stCondLst>
                                  <p:childTnLst>
                                    <p:animMotion origin="layout" path="M 0.01927 -0.03699 C 0.02101 -0.03468 0.0224 -0.03167 0.02448 -0.03006 C 0.0276 -0.02774 0.03472 -0.02543 0.03472 -0.0252 C 0.03368 -0.02312 0.03316 -0.02011 0.03142 -0.01873 C 0.02951 -0.01688 0.02535 -0.01942 0.02448 -0.01641 C 0.02396 -0.01456 0.03056 -0.00208 0.03142 -0.00023 C 0.02396 0.01711 0.01441 0.02983 0.00556 0.04555 C 0.01007 0.04625 0.01528 0.04463 0.01927 0.04786 C 0.02101 0.04925 0.01545 0.05064 0.01406 0.05249 C 0.00451 0.0652 0.01354 0.05966 0.00382 0.06405 C 2.77556E-17 0.05642 -0.00087 0.04879 -0.00503 0.04116 C -0.01076 0.04879 -0.01042 0.0474 -0.01545 0.05711 C -0.01771 0.06174 -0.02205 0.07098 -0.02205 0.07122 C -0.01927 0.08185 -0.01649 0.0844 -0.00833 0.08717 C -0.01354 0.09411 -0.01771 0.09572 -0.02378 0.10104 C -0.02431 0.0948 -0.02292 0.08763 -0.02552 0.08255 C -0.02691 0.08023 -0.02899 0.08555 -0.03073 0.08717 C -0.03698 0.09318 -0.03993 0.10012 -0.04618 0.10567 C -0.04097 0.11584 -0.03819 0.11677 -0.02899 0.11931 C -0.01962 0.12555 -0.01927 0.12347 -0.03073 0.12625 C -0.0342 0.12717 -0.03767 0.12833 -0.04115 0.12856 C -0.05434 0.12971 -0.06753 0.13018 -0.08073 0.13087 C -0.08021 0.12694 -0.08056 0.12255 -0.07899 0.11931 C -0.07639 0.11376 -0.07118 0.11122 -0.06858 0.10567 C -0.06753 0.10335 -0.06632 0.10104 -0.06528 0.09873 C -0.06788 0.09318 -0.07448 0.08046 -0.06858 0.0733 C -0.06667 0.07098 -0.05156 0.06729 -0.04792 0.06636 C -0.05069 0.05503 -0.05503 0.05064 -0.06354 0.04786 C -0.06476 0.04555 -0.06562 0.04301 -0.06701 0.04116 C -0.0684 0.03931 -0.0717 0.03931 -0.07205 0.03653 C -0.07326 0.0252 -0.06163 0.02497 -0.0566 0.02266 C -0.06962 0.0111 -0.0816 0.0296 -0.08594 0.00671 C -0.08646 -0.00185 -0.08247 -0.01364 -0.08767 -0.01873 C -0.09115 -0.02196 -0.11111 -0.01618 -0.11858 -0.0141 C -0.11979 -0.01179 -0.12292 -0.00971 -0.12205 -0.00717 C -0.12031 -0.00208 -0.1059 0.00324 -0.10312 0.0044 C -0.06962 0.01781 -0.08333 0.00925 -0.06701 0.02035 C -0.06059 0.00347 -0.06441 -0.0148 -0.06007 -0.03237 C -0.07535 -0.04277 -0.06892 -0.03954 -0.07899 -0.04393 C -0.09115 -0.01965 -0.05573 -0.01965 -0.04792 -0.01873 C -0.04618 -0.01711 -0.04462 -0.01295 -0.04271 -0.0141 C -0.04115 -0.01526 -0.04392 -0.01873 -0.04444 -0.02104 C -0.04514 -0.02404 -0.04566 -0.02705 -0.04618 -0.03006 C -0.0467 -0.0393 -0.04531 -0.04902 -0.04792 -0.05757 C -0.05069 -0.06659 -0.08594 -0.08 -0.05833 -0.07375 C -0.05087 -0.06982 -0.04358 -0.0652 -0.03594 -0.06219 C -0.0125 -0.05271 0.02135 -0.04393 -0.00503 -0.05086 C -0.01163 -0.05965 -0.01285 -0.06728 -0.01701 -0.07838 C -0.0217 -0.09133 -0.02726 -0.1089 -0.0342 -0.11977 C -0.03611 -0.12277 -0.03906 -0.12416 -0.04115 -0.1267 C -0.05347 -0.14127 -0.04444 -0.13665 -0.0566 -0.14058 C -0.06632 -0.14913 -0.07344 -0.14682 -0.06528 -0.1267 C -0.06146 -0.11722 -0.05312 -0.11352 -0.04618 -0.11052 C -0.03403 -0.11468 -0.04392 -0.10936 -0.0342 -0.12231 C -0.03003 -0.12763 -0.02326 -0.12948 -0.01858 -0.13364 C -0.01181 -0.1267 -0.00781 -0.11977 -0.00312 -0.11052 C -0.00017 -0.11584 0.0026 -0.12115 0.00556 -0.1267 C 0.00729 -0.12994 0.00816 -0.11907 0.00885 -0.11514 C 0.01181 -0.09965 0.01389 -0.08855 0.01753 -0.07375 C 0.01632 -0.06612 0.01649 -0.05803 0.01406 -0.05086 C 0.01285 -0.0474 0.00851 -0.0474 0.00729 -0.04393 C 0.00399 -0.03514 0.0151 -0.03468 0.02274 -0.03237 C 0.02917 -0.03029 0.04688 -0.02797 0.05208 -0.02104 " pathEditMode="fixed" rAng="0" ptsTypes="ffffffffffffffffffffffffffffffffffffffffffffffffffffffffffffffA">
                                      <p:cBhvr>
                                        <p:cTn id="8" dur="10000" fill="hold"/>
                                        <p:tgtEl>
                                          <p:spTgt spid="17"/>
                                        </p:tgtEl>
                                        <p:attrNameLst>
                                          <p:attrName>ppt_x</p:attrName>
                                          <p:attrName>ppt_y</p:attrName>
                                        </p:attrNameLst>
                                      </p:cBhvr>
                                      <p:rCtr x="-5469" y="2775"/>
                                    </p:animMotion>
                                  </p:childTnLst>
                                </p:cTn>
                              </p:par>
                              <p:par>
                                <p:cTn id="9" presetID="0" presetClass="path" presetSubtype="0" repeatCount="indefinite" autoRev="1" fill="hold" nodeType="withEffect">
                                  <p:stCondLst>
                                    <p:cond delay="0"/>
                                  </p:stCondLst>
                                  <p:childTnLst>
                                    <p:animMotion origin="layout" path="M -0.03628 0.11296 C -0.03785 0.0993 -0.03906 0.08796 -0.04306 0.07523 C -0.04427 0.0669 -0.04462 0.04491 -0.04792 0.06852 C -0.04705 0.08611 -0.04531 0.11967 -0.03958 0.1375 C -0.0342 0.15416 -0.02795 0.17037 -0.02465 0.18842 C -0.02153 0.20532 -0.01875 0.22315 -0.01458 0.23981 C -0.01406 0.24491 -0.01424 0.25046 -0.01302 0.25509 C -0.01146 0.26134 -0.00625 0.27291 -0.00625 0.27315 C 0.00069 0.24305 0.00399 0.20602 -0.00972 0.17963 C -0.01389 0.1618 -0.01354 0.14398 -0.02135 0.12847 C -0.02187 0.12616 -0.02222 0.12384 -0.02292 0.12176 C -0.02396 0.11875 -0.02552 0.1162 -0.02639 0.11296 C -0.03038 0.09722 -0.02882 0.08148 -0.03472 0.0662 C -0.06076 0.12569 -0.04965 0.20787 -0.03802 0.27291 C -0.03698 0.26852 -0.03594 0.26412 -0.03472 0.25972 C -0.03264 0.25231 -0.02795 0.23773 -0.02795 0.23796 C -0.02378 0.20787 -0.02135 0.17199 -0.03472 0.14629 C -0.04219 0.11574 -0.0441 0.08495 -0.04635 0.05301 C -0.05573 0.06551 -0.04983 0.05671 -0.06128 0.07963 C -0.06354 0.08403 -0.06806 0.09305 -0.06806 0.09329 C -0.06962 0.10463 -0.07135 0.11435 -0.07639 0.12407 C -0.07691 0.12639 -0.07934 0.1294 -0.07795 0.13079 C -0.07604 0.13217 -0.07361 0.12916 -0.07135 0.12847 C -0.06858 0.12754 -0.0658 0.12708 -0.06302 0.12639 C -0.05781 0.11898 -0.05035 0.11736 -0.04306 0.11528 C -0.01562 0.12245 -0.03194 0.11782 0.00538 0.13079 C 0.00868 0.13194 0.01181 0.13426 0.01528 0.13518 C 0.02031 0.13657 0.03542 0.1375 0.03038 0.1375 C 0.01372 0.1375 -0.00295 0.13588 -0.01962 0.13518 C -0.0191 0.12916 -0.0184 0.12338 -0.01806 0.11736 C -0.01736 0.10393 -0.01736 0.09051 -0.01632 0.07731 C -0.01615 0.075 -0.01302 0.07176 -0.01458 0.07083 C -0.01632 0.06967 -0.01788 0.07384 -0.01962 0.07523 C -0.02274 0.08148 -0.02413 0.0875 -0.02795 0.09305 C -0.03194 0.10625 -0.03316 0.12014 -0.03802 0.13287 C -0.03125 0.15139 -0.0217 0.16041 -0.01128 0.17523 C -0.00486 0.18426 0.00087 0.19444 0.00694 0.20416 C 0.01267 0.21342 0.01823 0.21643 0.02361 0.22662 C 0.01997 0.20579 0.00313 0.18541 -0.00625 0.16852 C -0.00972 0.1618 -0.01632 0.14861 -0.01632 0.14884 C -0.01806 0.13727 -0.01753 0.13264 -0.02465 0.12639 C -0.03194 0.12708 -0.03924 0.12685 -0.04635 0.12847 C -0.05347 0.13009 -0.06146 0.13958 -0.06806 0.14398 C -0.07257 0.15 -0.07708 0.15324 -0.08299 0.15741 C -0.09201 0.17315 -0.08837 0.16481 -0.08299 0.1618 C -0.0809 0.16041 -0.07865 0.16041 -0.07639 0.15972 C -0.06701 0.14699 -0.05087 0.14028 -0.03802 0.1375 C -0.03802 0.13773 -0.04028 0.14329 -0.04132 0.14629 C -0.04583 0.18611 -0.04375 0.22315 -0.03472 0.2618 C -0.0283 0.25903 -0.02795 0.26111 -0.02795 0.24884 C -0.02795 0.21805 -0.02812 0.18287 -0.03472 0.15301 C -0.03524 0.14629 -0.03628 0.13958 -0.03628 0.13287 C -0.03628 0.12754 -0.03611 0.14375 -0.03472 0.14861 C -0.03281 0.15579 -0.02899 0.1618 -0.02639 0.16852 C -0.01823 0.18889 -0.02083 0.18611 -0.00972 0.20625 C -0.00382 0.2169 0.00868 0.23773 0.00868 0.23796 C 0.00972 0.24143 0.01076 0.24514 0.01198 0.24884 C 0.01302 0.25185 0.01563 0.26065 0.01528 0.25741 C 0.01198 0.21875 -0.00434 0.18588 -0.02292 0.15741 C -0.02413 0.15 -0.02326 0.1412 -0.02639 0.13518 C -0.02743 0.13287 -0.0276 0.12847 -0.02969 0.12847 C -0.03142 0.12847 -0.02934 0.13356 -0.02795 0.13518 C -0.02344 0.14051 -0.01771 0.14352 -0.01302 0.14861 C -0.00885 0.15301 -0.00573 0.15972 -0.00139 0.16412 C 0.0033 0.16875 0.00903 0.1706 0.01372 0.17523 C 0.02049 0.18148 0.02379 0.18912 0.03194 0.19305 C 0.02448 0.17916 0.00851 0.16852 -0.00295 0.15972 C -0.01441 0.13935 -0.0184 0.14028 -0.00625 0.14398 C 0.00156 0.1493 0.00972 0.15324 0.01701 0.15972 C 0.06406 0.20069 -0.00035 0.15532 0.04861 0.19074 C 0.05625 0.19629 0.07205 0.20625 0.07205 0.20648 C 0.06493 0.19166 0.05608 0.18842 0.04531 0.17963 C 0.04063 0.17569 0.03646 0.17037 0.03194 0.1662 C 0.02379 0.15856 0.01528 0.15139 0.00694 0.14398 C 0.00469 0.1419 0.00035 0.1375 0.00035 0.13773 C -0.00399 0.1287 -0.00781 0.12893 -0.01302 0.12176 C 0.00347 0.11666 -0.00052 0.11713 0.02865 0.12176 C 0.03125 0.12222 0.03785 0.12731 0.03542 0.12639 C 0.02847 0.12407 0.02205 0.12037 0.01528 0.11736 C 0.00556 0.11296 -0.01458 0.10625 -0.01458 0.10648 C -0.01233 0.10486 -0.01024 0.10301 -0.00799 0.10185 C -0.0059 0.10069 -0.0033 0.10116 -0.00139 0.09954 C 0.00191 0.09653 0.00417 0.09213 0.00694 0.08842 C 0.00816 0.08704 0.01042 0.08403 0.01042 0.08426 C 0.01233 0.07592 0.01406 0.075 0.00538 0.07963 C -0.00556 0.08565 -0.01215 0.09653 -0.02135 0.10625 C -0.0224 0.10926 -0.02639 0.11736 -0.02465 0.11528 C -0.01233 0.0993 -0.00104 0.07245 0.01372 0.05972 C 0.01997 0.04722 0.01302 0.05764 0.02361 0.05092 C 0.025 0.05 0.02587 0.04791 0.02708 0.04653 C 0.03142 0.0419 0.03351 0.0412 0.03872 0.03773 C 0.03594 0.03704 0.03316 0.03426 0.03038 0.03541 C 0.02205 0.03889 0.00694 0.05092 0.00694 0.05116 C 0.00365 0.05509 0.00052 0.05995 -0.00295 0.06412 C -0.00556 0.06736 -0.00885 0.06967 -0.01128 0.07291 C -0.01163 0.07338 -0.01962 0.08634 -0.01962 0.08657 C -0.02014 0.08935 -0.01927 0.09653 -0.02135 0.09514 C -0.02378 0.09329 -0.02292 0.08773 -0.02292 0.08403 C -0.02292 0.06435 -0.02083 0.03403 -0.01962 0.01296 C -0.02014 0.00625 -0.01788 -0.00232 -0.02135 -0.00695 C -0.02378 -0.01019 -0.02361 0.00185 -0.02465 0.00625 C -0.02621 0.01273 -0.02639 0.01991 -0.02795 0.02662 C -0.02986 0.05116 -0.03194 0.07176 -0.03299 0.09745 C -0.03628 0.09444 -0.03958 0.09097 -0.04306 0.08842 C -0.04462 0.08727 -0.04635 0.0875 -0.04792 0.08634 C -0.05139 0.08379 -0.06076 0.07338 -0.05799 0.07731 C -0.04983 0.08889 -0.06094 0.07245 -0.04965 0.09305 C -0.04219 0.10671 -0.03281 0.1162 -0.02639 0.13079 C -0.03646 0.13495 -0.02865 0.13333 -0.04462 0.12407 C -0.0566 0.11713 -0.0691 0.11504 -0.08125 0.10856 C -0.07014 0.12592 -0.05885 0.13379 -0.04462 0.14629 C -0.02535 0.16319 -0.01042 0.18449 -0.02292 0.15972 C -0.02378 0.15764 -0.02517 0.15671 -0.02639 0.15509 C -0.02517 0.16551 -0.02587 0.17662 -0.02292 0.18634 C -0.02135 0.19143 -0.00642 0.22083 -0.00139 0.23102 C -0.00486 0.20787 -0.00312 0.20625 -0.01458 0.18634 C -0.05 0.12477 -0.03576 0.1618 -0.04635 0.13287 C -0.04167 0.16435 -0.03646 0.18032 -0.02639 0.20856 C -0.01962 0.22801 -0.02101 0.21967 -0.01302 0.23541 C -0.01007 0.2412 -0.00469 0.25301 -0.00469 0.25347 C -0.00312 0.26319 0.00017 0.26967 0.00208 0.27963 C 0.00556 0.25995 0.00573 0.26481 -0.00295 0.2331 C -0.00625 0.22037 -0.01632 0.19745 -0.01632 0.19768 C -0.01858 0.18264 -0.0224 0.16921 -0.02639 0.15509 C -0.02934 0.12963 -0.02621 0.15139 -0.02969 0.13518 C -0.03038 0.13217 -0.03125 0.12639 -0.03125 0.12662 " pathEditMode="fixed" rAng="0" ptsTypes="fffffffffffffffffffffffffffffffffffffffffffffffffffffffffffffffffffffffffffffffffffffffffffffffffffffffffffffffffffffffffffffA">
                                      <p:cBhvr>
                                        <p:cTn id="10" dur="12000" fill="hold"/>
                                        <p:tgtEl>
                                          <p:spTgt spid="41"/>
                                        </p:tgtEl>
                                        <p:attrNameLst>
                                          <p:attrName>ppt_x</p:attrName>
                                          <p:attrName>ppt_y</p:attrName>
                                        </p:attrNameLst>
                                      </p:cBhvr>
                                      <p:rCtr x="2622" y="2176"/>
                                    </p:animMotion>
                                  </p:childTnLst>
                                </p:cTn>
                              </p:par>
                              <p:par>
                                <p:cTn id="11" presetID="0" presetClass="path" presetSubtype="0" repeatCount="indefinite" autoRev="1" fill="hold" nodeType="withEffect">
                                  <p:stCondLst>
                                    <p:cond delay="0"/>
                                  </p:stCondLst>
                                  <p:childTnLst>
                                    <p:animMotion origin="layout" path="M -0.01129 0.06018 C 0.00086 0.07638 0.00989 0.08981 0.02534 0.10231 C 0.03576 0.11088 0.04687 0.11782 0.05711 0.12685 C 0.06562 0.10949 0.05486 0.09051 0.04548 0.07801 C 0.04027 0.07106 0.03385 0.07013 0.02708 0.06689 C 0.01527 0.06157 0.00416 0.05532 -0.00799 0.05115 C -0.00973 0.0412 -0.01528 0.02916 -0.01962 0.02013 C -0.02136 0.01273 -0.02448 0.00972 -0.02622 0.00231 C -0.02934 0.01851 -0.02795 0.06805 -0.01129 0.07569 C -0.00816 0.06365 -0.00539 0.05301 0.00382 0.04907 C 0.01111 0.03935 0.0184 0.03217 0.02708 0.02453 C 0.02882 0.02314 0.03038 0.02152 0.03211 0.02013 C 0.03385 0.01875 0.03715 0.01574 0.03715 0.01597 C 0.0427 0.00463 0.04496 0.00347 0.02378 0.01342 C 0.02118 0.01458 0.01944 0.01828 0.01701 0.02013 C 0.00538 0.0287 0.0059 0.02615 -0.00452 0.04004 C -0.0073 0.04375 -0.01285 0.05115 -0.01285 0.05138 C 0.00659 0.05787 0.02552 0.06597 0.04548 0.06898 C 0.0085 0.07083 -0.02605 0.07338 -0.06285 0.07129 C -0.04601 0.06365 -0.05226 0.06851 -0.04289 0.06018 C -0.03733 0.06088 -0.03073 0.05787 -0.02622 0.06226 C -0.02535 0.06319 -0.03247 0.08125 -0.03299 0.0824 C -0.03594 0.10393 -0.03611 0.12291 -0.03455 0.14444 C -0.02448 0.12338 -0.02986 0.13194 -0.01962 0.11782 C -0.01789 0.11134 -0.01736 0.10879 -0.01459 0.10231 C -0.01198 0.09629 -0.00625 0.08449 -0.00625 0.08472 C -0.00573 0.08148 -0.00677 0.07546 -0.00452 0.07569 C 0.00989 0.07708 0.03889 0.10231 0.04878 0.10902 C 0.08333 0.13263 0.07465 0.12291 0.10538 0.14652 C 0.11441 0.15347 0.13211 0.16898 0.13211 0.16921 C 0.12656 0.14722 0.10052 0.13657 0.08715 0.12685 C 0.06475 0.11041 0.04253 0.08773 0.01701 0.0824 C 0.00468 0.0743 -0.00938 0.07731 0.02378 0.07338 C 0.03576 0.06851 0.04132 0.06551 0.05538 0.06226 C 0.04045 0.05393 0.02882 0.03819 0.01371 0.03125 C 0.01041 0.03194 0.00538 0.02963 0.00382 0.03356 C 0.00052 0.04259 0.01458 0.06134 0.01701 0.06458 C 0.03402 0.08726 0.02604 0.07199 0.04045 0.09351 C 0.04791 0.10463 0.06024 0.13101 0.07048 0.14004 C 0.06232 0.12476 0.05746 0.12824 0.04548 0.12013 C 0.03159 0.11088 0.01927 0.09814 0.00538 0.08912 C 0.00208 0.08472 -0.00122 0.08009 -0.00452 0.07569 C -0.00608 0.07361 -0.00556 0.0699 -0.00625 0.06689 C -0.00799 0.05926 -0.0092 0.04976 -0.01129 0.04236 C -0.01372 0.03356 -0.0198 0.01967 -0.02466 0.01342 C -0.03802 0.01967 -0.02778 0.04004 -0.02118 0.04907 C -0.01927 0.05162 -0.01684 0.0537 -0.01459 0.05578 C -0.01129 0.05879 -0.00452 0.06458 -0.00452 0.06481 C -0.00087 0.07986 -0.00452 0.06088 -0.00452 0.0824 C -0.00452 0.09074 0.00277 0.1037 0.00711 0.10902 C 0.01128 0.11412 0.01597 0.11805 0.02048 0.12245 C 0.02274 0.12453 0.02534 0.13495 0.02534 0.13125 C 0.02534 0.12314 0.01788 0.11018 0.01371 0.10463 C 0.00416 0.09189 -0.00695 0.08194 -0.01459 0.06689 C -0.01355 0.07824 -0.01337 0.0875 -0.00955 0.09791 C -0.00174 0.11898 0.01423 0.13032 0.02205 0.15092 C 0.02795 0.13912 0.02152 0.13402 0.01545 0.12245 C 0.00833 0.10902 -0.00087 0.09838 -0.00955 0.0868 C -0.01528 0.07916 -0.01962 0.07129 -0.02622 0.06458 C -0.02865 0.05532 -0.03264 0.05069 -0.03629 0.04236 C -0.04115 0.03148 -0.04289 0.0199 -0.04966 0.01134 C -0.0507 0.01504 -0.05365 0.01851 -0.05295 0.02245 C -0.05052 0.03518 -0.04341 0.03888 -0.03629 0.04467 C -0.03525 0.04676 -0.0342 0.04907 -0.03299 0.05115 C -0.03195 0.05277 -0.02952 0.0537 -0.02952 0.05578 C -0.02952 0.05902 -0.03195 0.06157 -0.03299 0.06458 C -0.03611 0.0743 -0.04028 0.08032 -0.04462 0.08912 C -0.03091 0.09259 -0.01997 0.08541 -0.00955 0.07338 C -0.00382 0.06666 0.00052 0.05324 0.00868 0.05115 C 0.02014 0.04814 0.03211 0.04907 0.04375 0.04676 C 0.05 0.0456 0.06215 0.04236 0.06215 0.04259 C 0.06371 0.04004 0.0684 0.03819 0.06701 0.03564 C 0.06232 0.02708 0.04288 0.02407 0.03715 0.02245 C 0.02291 0.01273 0.0177 0.01064 0.00208 0.01342 C -0.00469 0.01782 -0.00868 0.01944 -0.01129 0.02893 C -0.00886 0.04189 -0.00591 0.04213 0.00208 0.04907 C -0.00105 0.04976 -0.02605 0.05347 -0.01129 0.06018 Z " pathEditMode="fixed" rAng="0" ptsTypes="fffffffffffffffffffffffffffffffffffffffffffffffffffffffffffffffffffffffffffff">
                                      <p:cBhvr>
                                        <p:cTn id="12" dur="9000" fill="hold"/>
                                        <p:tgtEl>
                                          <p:spTgt spid="40"/>
                                        </p:tgtEl>
                                        <p:attrNameLst>
                                          <p:attrName>ppt_x</p:attrName>
                                          <p:attrName>ppt_y</p:attrName>
                                        </p:attrNameLst>
                                      </p:cBhvr>
                                      <p:rCtr x="4583" y="2546"/>
                                    </p:animMotion>
                                  </p:childTnLst>
                                </p:cTn>
                              </p:par>
                              <p:par>
                                <p:cTn id="13" presetID="0" presetClass="path" presetSubtype="0" repeatCount="indefinite" autoRev="1" fill="hold" nodeType="withEffect">
                                  <p:stCondLst>
                                    <p:cond delay="0"/>
                                  </p:stCondLst>
                                  <p:childTnLst>
                                    <p:animMotion origin="layout" path="M -0.0382 0.02662 C -0.06771 0.02593 -0.15556 0.03796 -0.10973 0.01435 C -0.09323 0.01505 -0.07691 0.01528 -0.06042 0.01644 C -0.05834 0.01667 -0.05625 0.01829 -0.05417 0.01852 C -0.02934 0.02014 0.02048 0.02245 0.02048 0.02269 C 0.02795 0.02176 0.03559 0.02338 0.0427 0.02037 C 0.04444 0.01991 0.04097 0.01597 0.03958 0.01435 C 0.03819 0.01296 0.03628 0.01273 0.03472 0.01204 C 0.00816 0.01366 -0.01962 0.0169 -0.04618 0.01204 C -0.04862 0.01158 -0.05296 0.00208 -0.05417 -0.00046 C -0.0566 -0.01342 -0.05799 -0.01736 -0.05417 -0.03449 C -0.05382 -0.03634 -0.05191 -0.03171 -0.05105 -0.03009 C -0.04983 -0.02801 -0.04879 -0.02592 -0.04775 -0.02384 C -0.04532 -0.01042 -0.04341 0.00278 -0.0415 0.01644 C -0.04098 0.04167 -0.04202 0.06713 -0.03993 0.09236 C -0.03976 0.09445 -0.03646 0.09537 -0.03507 0.09445 C -0.03299 0.09259 -0.03299 0.08866 -0.03195 0.08588 C -0.03091 0.0206 -0.0323 0.01389 -0.02709 -0.03009 C -0.0191 -0.02801 -0.01546 -0.03009 -0.01285 -0.01967 C -0.01424 -0.00463 -0.01806 0.01713 -0.03039 0.02245 C -0.02674 0.05208 -0.01893 0.06783 -0.00174 0.08796 C 0.00382 0.09491 0.00989 0.10093 0.01562 0.10718 C 0.01718 0.1088 0.01736 0.11181 0.01892 0.11343 C 0.02013 0.11482 0.02204 0.11482 0.02361 0.11551 C 0.03281 0.11158 0.03472 0.09861 0.03003 0.08588 C 0.02326 0.06783 -0.00278 0.0581 -0.01285 0.04375 C -0.01823 0.03611 -0.01945 0.02801 -0.02709 0.02454 C -0.03368 0.02662 -0.03889 0.02801 -0.04462 0.0331 C -0.04879 0.04144 -0.05643 0.04468 -0.06216 0.05208 C -0.06441 0.06134 -0.06823 0.06875 -0.07327 0.07546 C -0.07743 0.09236 -0.08143 0.0912 -0.06528 0.08796 C -0.06077 0.08171 -0.05556 0.07801 -0.05105 0.07107 C -0.04462 0.06111 -0.0408 0.04769 -0.0382 0.03519 C -0.04237 0.01482 -0.04167 -0.00764 -0.03664 -0.02801 C -0.02396 -0.02384 -0.02917 -0.02847 -0.03195 0.00162 C -0.03212 0.0037 -0.0349 0.0088 -0.03351 0.00787 C -0.03021 0.00556 -0.02813 0.0007 -0.02552 -0.00278 C -0.01997 -0.01018 -0.01059 -0.01134 -0.0033 -0.01319 C 0.00243 -0.0125 0.00833 -0.01204 0.01406 -0.01111 C 0.01718 -0.01065 0.02239 -0.01296 0.02361 -0.00903 C 0.02656 0.0007 0.00295 0.00579 0.00295 0.00602 C -0.00591 0.01366 -0.01059 0.01273 -0.0224 0.01435 C -0.01216 0.01852 -0.00261 0.025 0.00781 0.02894 C 0.01423 0.03125 0.0375 0.03519 0.03784 0.03519 C 0.046 0.04051 0.05573 0.03935 0.04114 0.04375 C 0.03003 0.04097 0.01875 0.03866 0.00781 0.03519 C -0.00191 0.03195 -0.0099 0.02431 -0.01927 0.02037 C -0.01962 0.02014 -0.02743 0.0125 -0.02882 0.01435 C -0.02987 0.01551 -0.02674 0.01713 -0.02552 0.01852 C -0.02396 0.02014 -0.02223 0.02083 -0.02084 0.02245 C -0.01441 0.02963 -0.00851 0.03565 -0.00018 0.03935 C 0.00833 0.04722 0.02013 0.05093 0.03003 0.05417 C 0.03385 0.06991 0.04201 0.07338 0.05225 0.08171 C 0.05555 0.08426 0.05868 0.08704 0.0618 0.09028 C 0.06388 0.09236 0.07066 0.09583 0.06805 0.0963 C 0.06076 0.09815 0.05329 0.09514 0.04583 0.09445 C 0.04079 0.09259 0.0302 0.08889 0.02517 0.08588 C 0.02222 0.08403 0.01371 0.07454 0.0125 0.07338 C 0.00399 0.0662 -0.00521 0.05926 -0.01441 0.05417 C -0.01632 0.04676 -0.01893 0.04537 -0.0224 0.03935 C -0.02639 0.03264 -0.02344 0.0331 -0.02709 0.0331 " pathEditMode="fixed" rAng="0" ptsTypes="ffffffffffffffffffffffffffffffffffffffffffffffffffffffffffffA">
                                      <p:cBhvr>
                                        <p:cTn id="14" dur="12000" fill="hold"/>
                                        <p:tgtEl>
                                          <p:spTgt spid="36"/>
                                        </p:tgtEl>
                                        <p:attrNameLst>
                                          <p:attrName>ppt_x</p:attrName>
                                          <p:attrName>ppt_y</p:attrName>
                                        </p:attrNameLst>
                                      </p:cBhvr>
                                      <p:rCtr x="-434" y="1296"/>
                                    </p:animMotion>
                                  </p:childTnLst>
                                </p:cTn>
                              </p:par>
                              <p:par>
                                <p:cTn id="15" presetID="0" presetClass="path" presetSubtype="0" repeatCount="indefinite" autoRev="1" fill="hold" nodeType="withEffect">
                                  <p:stCondLst>
                                    <p:cond delay="0"/>
                                  </p:stCondLst>
                                  <p:childTnLst>
                                    <p:animMotion origin="layout" path="M 0.025 0.08172 C 0.05538 0.08357 0.08559 0.08727 0.11563 0.09213 C 0.03681 0.09445 0.05625 0.09676 -0.01788 0.08797 C -0.03993 0.08519 -0.06076 0.07755 -0.08298 0.07524 C -0.08715 0.07385 -0.09878 0.07107 -0.07969 0.07107 C -0.05729 0.07107 -0.03507 0.07246 -0.01284 0.07315 C -0.0059 0.07246 0.00417 0.07894 0.00781 0.07107 C 0.02292 0.03658 -0.00156 0.00139 0.01545 0.03727 C 0.01667 0.04283 0.01788 0.04862 0.01893 0.05417 C 0.01945 0.05695 0.02049 0.0625 0.02049 0.06274 C 0.02952 0.05903 0.03594 0.05672 0.04271 0.04769 C 0.04827 0.04028 0.04757 0.03612 0.05521 0.03287 C 0.05729 0.03102 0.0632 0.02686 0.0632 0.02246 C 0.0632 0.02037 0.06111 0.025 0.06007 0.02662 C 0.05886 0.02848 0.05799 0.03079 0.05677 0.03287 C 0.05486 0.03658 0.05261 0.04005 0.05052 0.04352 C 0.04323 0.0544 0.03507 0.06528 0.03143 0.0794 C 0.04722 0.10463 0.07934 0.1382 0.10452 0.14908 C 0.08889 0.13357 0.07101 0.12662 0.05382 0.11528 C 0.04358 0.1088 0.03594 0.09931 0.025 0.09422 C 0.0316 0.12107 0.02396 0.09584 0.03299 0.1132 C 0.03924 0.125 0.04306 0.13727 0.04879 0.14908 C 0.05087 0.15278 0.04393 0.14329 0.04097 0.14075 C 0.03802 0.13774 0.0349 0.13496 0.03143 0.13218 C 0.02882 0.12987 0.02604 0.12825 0.02344 0.12593 C 0.01771 0.12084 0.01545 0.11528 0.01094 0.1088 C 0.00313 0.11412 -0.00034 0.12223 -0.00659 0.1301 C -0.00989 0.13889 -0.01146 0.14167 -0.01788 0.147 C -0.0184 0.14908 -0.01788 0.15394 -0.01927 0.15325 C -0.0217 0.15232 -0.02274 0.14792 -0.02257 0.14491 C -0.02205 0.1419 -0.01944 0.14051 -0.01788 0.13843 C -0.0059 0.12431 0.00851 0.11644 0.02049 0.10255 C 0.02483 0.09746 0.03299 0.08588 0.03299 0.08612 C 0.03143 0.0845 0.03004 0.08172 0.0283 0.08172 C 0.02153 0.08172 0.00556 0.09607 -0.00173 0.09838 C -0.02274 0.10556 -0.04531 0.10672 -0.06701 0.11112 C -0.07482 0.11459 -0.08003 0.11875 -0.0875 0.12362 C -0.08854 0.125 -0.08941 0.12686 -0.0908 0.12801 C -0.09219 0.12963 -0.09739 0.13218 -0.09548 0.13218 C -0.07257 0.13218 -0.04826 0.12362 -0.02569 0.11945 C -0.01389 0.11436 -0.01284 0.10255 -0.0033 0.09838 C -0.00312 0.09769 -0.00104 0.0845 0.00295 0.08797 C 0.00591 0.09051 0.00625 0.0963 0.00781 0.10047 C 0.01025 0.11436 0.00938 0.12778 0.01406 0.14075 C 0.01823 0.18033 0.01285 0.13727 0.01702 0.10047 C 0.01736 0.09815 0.02049 0.09931 0.02205 0.09838 C 0.02483 0.09723 0.02726 0.09537 0.03004 0.09422 C 0.04341 0.08889 0.04844 0.08959 0.0632 0.08797 C 0.07639 0.0845 0.07865 0.08473 0.09028 0.0794 C 0.09306 0.07825 0.09566 0.07662 0.09827 0.07524 C 0.09983 0.07454 0.10452 0.07315 0.10295 0.07315 C 0.07709 0.07454 0.05104 0.07732 0.025 0.0794 C 0.01702 0.08125 0.00886 0.08195 0.00295 0.09005 " pathEditMode="fixed" rAng="0" ptsTypes="ffffffffffffffffffffffffffffffffffffffffffffffffffffA">
                                      <p:cBhvr>
                                        <p:cTn id="16" dur="5000" fill="hold"/>
                                        <p:tgtEl>
                                          <p:spTgt spid="43"/>
                                        </p:tgtEl>
                                        <p:attrNameLst>
                                          <p:attrName>ppt_x</p:attrName>
                                          <p:attrName>ppt_y</p:attrName>
                                        </p:attrNameLst>
                                      </p:cBhvr>
                                      <p:rCtr x="-1667" y="903"/>
                                    </p:animMotion>
                                  </p:childTnLst>
                                </p:cTn>
                              </p:par>
                              <p:par>
                                <p:cTn id="17" presetID="0" presetClass="path" presetSubtype="0" repeatCount="indefinite" autoRev="1" fill="hold" nodeType="withEffect">
                                  <p:stCondLst>
                                    <p:cond delay="0"/>
                                  </p:stCondLst>
                                  <p:childTnLst>
                                    <p:animMotion origin="layout" path="M -0.09618 0.07523 C -0.10555 0.07731 -0.11198 0.08194 -0.1184 0.09213 C -0.1217 0.09722 -0.12291 0.10417 -0.12639 0.10903 C -0.12743 0.11042 -0.14062 0.12847 -0.13594 0.12616 C -0.12239 0.11921 -0.11146 0.11134 -0.0993 0.10069 C -0.0875 0.09028 -0.07899 0.07893 -0.06441 0.07523 C -0.06041 0.07245 -0.05573 0.07176 -0.05173 0.06898 C -0.04844 0.06667 -0.04514 0.05833 -0.04062 0.05417 C -0.05226 0.04907 -0.06979 0.05648 -0.08194 0.06042 C -0.08403 0.0618 -0.08611 0.06597 -0.08819 0.06458 C -0.08993 0.06342 -0.08646 0.05995 -0.08507 0.05833 C -0.08073 0.05347 -0.07552 0.04977 -0.07083 0.0456 C -0.06857 0.04375 -0.06788 0.03981 -0.06597 0.03727 C -0.06406 0.03472 -0.0618 0.03287 -0.05972 0.03079 C -0.05503 0.0125 -0.05312 0.0169 -0.06927 0.02245 C -0.07916 0.03032 -0.0901 0.0419 -0.10087 0.04768 C -0.09826 0.03333 -0.09774 0.03356 -0.10885 0.03079 C -0.12031 0.01967 -0.10989 0.02824 -0.12639 0.02014 C -0.12864 0.01898 -0.13264 0.01296 -0.13264 0.01597 C -0.13264 0.01944 -0.12847 0.02014 -0.12639 0.02245 C -0.11041 0.04074 -0.14271 0.00972 -0.1026 0.0456 C -0.09774 0.05 -0.08663 0.05625 -0.08663 0.05648 C -0.09722 0.05903 -0.10139 0.0544 -0.11198 0.05208 C -0.11666 0.04977 -0.13073 0.04213 -0.13264 0.05208 C -0.13385 0.05856 -0.12326 0.05648 -0.1184 0.05833 C -0.11371 0.05995 -0.10885 0.06088 -0.10416 0.0625 C -0.09878 0.06435 -0.08819 0.06898 -0.08819 0.06921 C -0.11163 0.07014 -0.1243 0.06528 -0.14219 0.07731 C -0.15052 0.08912 -0.14635 0.08148 -0.12309 0.07731 C -0.1184 0.07639 -0.11354 0.07592 -0.10885 0.07523 C -0.09948 0.07176 -0.09149 0.06574 -0.08194 0.06898 C -0.06007 0.09305 -0.04132 0.1243 -0.01371 0.13657 C -0.02066 0.125 -0.0191 0.12546 -0.02951 0.11759 C -0.03472 0.11366 -0.04531 0.10694 -0.04531 0.10717 C -0.05 0.09792 -0.05503 0.09467 -0.06285 0.09005 C -0.0691 0.08634 -0.08194 0.0794 -0.08194 0.07963 C -0.07048 0.07639 -0.06094 0.08125 -0.05017 0.08588 C -0.0191 0.08426 -0.01927 0.08657 0.0007 0.0794 C -0.00729 0.06435 -0.02448 0.06505 -0.0375 0.0625 C -0.04496 0.06319 -0.05226 0.06458 -0.05972 0.06458 C -0.06458 0.06458 -0.05 0.06342 -0.04531 0.0625 C -0.03611 0.06065 -0.03107 0.0588 -0.02309 0.05625 C -0.01927 0.05278 -0.0158 0.05255 -0.01996 0.0456 C -0.02378 0.03912 -0.0375 0.03727 -0.0375 0.0375 C -0.04496 0.03796 -0.05243 0.03773 -0.05972 0.03935 C -0.06198 0.03981 -0.06406 0.0419 -0.06597 0.04352 C -0.06719 0.04467 -0.06927 0.04977 -0.06927 0.04768 C -0.06927 0.04514 -0.06701 0.04352 -0.06597 0.04143 C -0.0618 0.0243 -0.06944 0.00648 -0.08194 0.00116 C -0.09305 0.02153 -0.08489 0.01782 -0.08663 0.05208 C -0.0868 0.05417 -0.08871 0.04907 -0.08976 0.04768 C -0.09739 0.0375 -0.10052 0.02986 -0.11041 0.02662 C -0.11597 0.02176 -0.12795 0.01389 -0.12795 0.01412 C -0.13611 0.01667 -0.13698 0.01389 -0.13107 0.0287 C -0.12552 0.04259 -0.12274 0.03889 -0.11371 0.04352 C -0.11041 0.04537 -0.10746 0.04792 -0.10416 0.04977 C -0.1026 0.05069 -0.09809 0.0537 -0.0993 0.05208 C -0.10226 0.04815 -0.10816 0.04676 -0.11198 0.0456 C -0.12153 0.0375 -0.12535 0.03958 -0.1375 0.04143 C -0.14062 0.04768 -0.14357 0.05139 -0.14531 0.05833 C -0.13507 0.06412 -0.12604 0.0662 -0.11528 0.06898 C -0.10035 0.0787 -0.10885 0.07014 -0.10573 0.11134 C -0.10191 0.1618 -0.10521 0.14051 -0.10087 0.16597 C -0.08698 0.15949 -0.08455 0.14143 -0.08194 0.12384 C -0.08385 0.09005 -0.08351 0.10555 -0.08351 0.07731 " pathEditMode="fixed" rAng="0" ptsTypes="ffffffffffffffffffffffffffffffffffffffffffffffffffffffffffffffffA">
                                      <p:cBhvr>
                                        <p:cTn id="18" dur="9000" fill="hold"/>
                                        <p:tgtEl>
                                          <p:spTgt spid="46"/>
                                        </p:tgtEl>
                                        <p:attrNameLst>
                                          <p:attrName>ppt_x</p:attrName>
                                          <p:attrName>ppt_y</p:attrName>
                                        </p:attrNameLst>
                                      </p:cBhvr>
                                      <p:rCtr x="2118" y="833"/>
                                    </p:animMotion>
                                  </p:childTnLst>
                                </p:cTn>
                              </p:par>
                              <p:par>
                                <p:cTn id="19" presetID="0" presetClass="path" presetSubtype="0" repeatCount="indefinite" autoRev="1" fill="hold" nodeType="withEffect">
                                  <p:stCondLst>
                                    <p:cond delay="0"/>
                                  </p:stCondLst>
                                  <p:childTnLst>
                                    <p:animMotion origin="layout" path="M -0.05729 0.09537 C -0.05938 0.09814 -0.06129 0.10138 -0.06354 0.10393 C -0.06545 0.10625 -0.06806 0.10763 -0.06997 0.11018 C -0.07951 0.12291 -0.08733 0.13796 -0.09861 0.14814 C -0.09965 0.15023 -0.10052 0.15254 -0.10174 0.15439 C -0.10313 0.15671 -0.10868 0.16087 -0.10642 0.16087 C -0.10469 0.16087 -0.09392 0.14953 -0.09219 0.14814 C -0.08056 0.13819 -0.07361 0.1324 -0.06354 0.12083 C -0.05938 0.11574 -0.05712 0.10879 -0.05261 0.10393 C -0.04045 0.0905 -0.02292 0.09027 -0.00799 0.08703 C -0.00087 0.08356 0.00417 0.07685 0.01094 0.07222 C 0.01302 0.06805 0.01528 0.06365 0.01736 0.05949 C 0.01823 0.05763 0.02049 0.05393 0.01892 0.053 C 0.01649 0.05138 0.01354 0.05439 0.01094 0.05509 C 0.0059 0.05856 -0.00521 0.0662 -0.00799 0.0699 C -0.01406 0.078 -0.01059 0.07546 -0.01754 0.07847 C -0.02136 0.08333 -0.02882 0.09328 -0.02882 0.09351 C -0.0316 0.07754 -0.02899 0.06041 -0.03195 0.04467 C -0.03281 0.03981 -0.03733 0.0375 -0.03976 0.03402 C -0.04201 0.03078 -0.04948 0.02986 -0.04948 0.03009 C -0.04636 0.05555 -0.04879 0.04976 -0.04132 0.06782 C -0.04045 0.07013 -0.03906 0.07199 -0.0382 0.0743 C -0.0375 0.07638 -0.03507 0.08078 -0.03663 0.08055 C -0.04722 0.07893 -0.05712 0.06782 -0.06684 0.06365 C -0.05399 0.0912 -0.06302 0.07685 -0.03507 0.10185 C -0.03195 0.10462 -0.04184 0.09699 -0.04462 0.09328 C -0.06042 0.07222 -0.03733 0.10208 -0.05573 0.08263 C -0.05868 0.07962 -0.06059 0.07523 -0.06354 0.07222 C -0.06927 0.0662 -0.07691 0.06574 -0.08264 0.05949 C -0.09011 0.05138 -0.09601 0.04189 -0.10486 0.03611 C -0.10139 0.05046 -0.09497 0.0574 -0.08906 0.0699 C -0.08802 0.07222 -0.08715 0.07453 -0.08576 0.07638 C -0.08438 0.07824 -0.07917 0.08009 -0.08108 0.08055 C -0.08906 0.08217 -0.1158 0.07523 -0.12396 0.0743 C -0.1283 0.06805 -0.14931 0.07013 -0.14306 0.07222 C -0.11441 0.08171 -0.08472 0.08425 -0.05573 0.0912 C -0.04636 0.09351 -0.02708 0.09745 -0.02708 0.09768 C -0.04566 0.09814 -0.06406 0.09814 -0.08264 0.09953 C -0.08872 0.1 -0.10017 0.10601 -0.10017 0.10625 C -0.10642 0.11157 -0.11181 0.11203 -0.1191 0.11435 C -0.12118 0.11504 -0.12778 0.11712 -0.12552 0.11666 C -0.06945 0.10532 -0.13125 0.11319 -0.05261 0.10601 C -0.05104 0.10462 -0.04722 0.10416 -0.04792 0.10185 C -0.04948 0.09629 -0.05886 0.10115 -0.06042 0.10185 C -0.06945 0.10972 -0.07031 0.10625 -0.07465 0.12083 C -0.07361 0.125 -0.07379 0.13009 -0.07153 0.13333 C -0.0691 0.1368 -0.06528 0.13773 -0.06198 0.13958 C -0.04792 0.14768 -0.03351 0.15324 -0.0191 0.16087 C -0.01302 0.16412 0.00312 0.16875 0.00469 0.16921 C 0.00677 0.1699 0.01094 0.17129 0.01094 0.17152 C 0.00226 0.15972 0.0092 0.16736 -0.00799 0.15648 C -0.02153 0.14791 -0.03507 0.1375 -0.04948 0.13125 C -0.05191 0.11712 -0.05399 0.11875 -0.03351 0.11875 C -0.0191 0.11875 -0.00486 0.12152 0.00937 0.12291 C 0.05937 0.14236 0.01389 0.12523 0.0618 0.14166 C 0.06771 0.14375 0.07344 0.14583 0.07917 0.14814 C 0.08229 0.1493 0.09149 0.15416 0.08871 0.15231 C 0.06076 0.13495 0.03038 0.11805 -0.00017 0.11018 C -0.00851 0.10277 -0.0158 0.10069 -0.00174 0.09953 C 0.01198 0.09837 0.02587 0.09814 0.03958 0.09745 C 0.04601 0.09166 0.0533 0.08935 0.06024 0.08472 C 0.03802 0.08148 0.01562 0.0824 -0.00642 0.07847 C -0.00833 0.07824 -0.00313 0.07592 -0.00174 0.0743 C -0.00052 0.07291 0.00035 0.07152 0.00139 0.0699 C 0.00764 0.05995 0.01042 0.04884 0.0158 0.03819 C 0.01858 0.02731 0.01944 0.02962 0.00469 0.03402 C -0.01111 0.03888 -0.01962 0.05578 -0.03195 0.06782 C -0.03299 0.07129 -0.03351 0.07523 -0.03507 0.07847 C -0.03646 0.08101 -0.0382 0.0868 -0.03976 0.08472 C -0.04184 0.08217 -0.03924 0.07754 -0.0382 0.0743 C -0.03663 0.06898 -0.03004 0.0581 -0.02708 0.053 C -0.0224 0.03402 -0.02326 0.04467 -0.02708 0.02129 C -0.02899 0.03125 -0.03299 0.03912 -0.03507 0.04884 C -0.03594 0.05254 -0.03802 0.06921 -0.0382 0.07222 C -0.04063 0.0618 -0.04601 0.05532 -0.05104 0.04675 C -0.05174 0.04328 -0.05625 0.02106 -0.05417 0.05509 C -0.05399 0.05902 -0.05208 0.06226 -0.05104 0.06574 C -0.04948 0.07013 -0.04792 0.0743 -0.04636 0.07847 C -0.04427 0.08287 -0.03802 0.08657 -0.03976 0.0912 C -0.04115 0.09513 -0.04636 0.08865 -0.04948 0.08703 C -0.0559 0.08356 -0.05868 0.07708 -0.06528 0.0743 C -0.0684 0.07013 -0.07118 0.06527 -0.07465 0.06157 C -0.07674 0.05949 -0.07917 0.05763 -0.08108 0.05509 C -0.08195 0.05393 -0.07899 0.05671 -0.07795 0.0574 C -0.07344 0.06087 -0.06372 0.06504 -0.05729 0.06782 C -0.06997 0.07361 -0.08247 0.07222 -0.09531 0.07638 C -0.08316 0.08032 -0.07118 0.08587 -0.05886 0.08912 C -0.06007 0.10254 -0.06129 0.11828 -0.06354 0.13125 C -0.06701 0.15208 -0.07517 0.17222 -0.07309 0.19467 C -0.07292 0.19722 -0.07101 0.19027 -0.06997 0.18819 C -0.06372 0.15856 -0.05903 0.13263 -0.05729 0.10185 C -0.05504 0.11921 -0.05104 0.13356 -0.04636 0.15023 C -0.04601 0.15231 -0.04375 0.17037 -0.04306 0.17337 C -0.04254 0.17638 -0.0408 0.17893 -0.03976 0.18194 C -0.03906 0.18402 -0.03889 0.18611 -0.0382 0.18819 C -0.03455 0.153 -0.0382 0.15138 -0.0382 0.10601 C -0.0382 0.09953 -0.03646 0.11875 -0.03507 0.125 C -0.03073 0.14768 -0.0349 0.13263 -0.02396 0.15023 C -0.00938 0.17384 0.00312 0.2 0.01892 0.22222 C 0.01944 0.2243 0.01892 0.22847 0.02049 0.22847 C 0.02205 0.22847 0.02222 0.2243 0.02205 0.22222 C 0.02118 0.21412 0.01944 0.20648 0.01736 0.19884 C 0.0125 0.18148 0.00608 0.17037 -0.0033 0.15648 C -0.01146 0.14421 -0.02031 0.13263 -0.02882 0.12083 C -0.03125 0.11712 -0.04045 0.11018 -0.03663 0.11018 C -0.02917 0.11018 -0.02292 0.11689 -0.01597 0.12083 C 0.00156 0.13078 0.01597 0.14166 0.02986 0.15856 C 0.0375 0.16736 0.03368 0.16643 0.04114 0.16921 C 0.04514 0.17083 0.05364 0.17337 0.05364 0.17361 C 0.03611 0.15347 0.00312 0.13356 -0.0191 0.12291 C -0.02795 0.11111 -0.02552 0.11666 -0.02882 0.1081 " pathEditMode="fixed" rAng="0" ptsTypes="AAAAAAAAAAAAAAAAAAAAAAAAAAAAAAAAAAAAAAAAAAAAAAAAAAAAAAAAAAAAAAAAAAAAAAAAAAAAAAAAAAAAAAAAAAAAAAAAAAAAAAAAAAAAAAA">
                                      <p:cBhvr>
                                        <p:cTn id="20" dur="12000" fill="hold"/>
                                        <p:tgtEl>
                                          <p:spTgt spid="45"/>
                                        </p:tgtEl>
                                        <p:attrNameLst>
                                          <p:attrName>ppt_x</p:attrName>
                                          <p:attrName>ppt_y</p:attrName>
                                        </p:attrNameLst>
                                      </p:cBhvr>
                                      <p:rCtr x="2969" y="2940"/>
                                    </p:animMotion>
                                  </p:childTnLst>
                                </p:cTn>
                              </p:par>
                              <p:par>
                                <p:cTn id="21" presetID="0" presetClass="path" presetSubtype="0" repeatCount="indefinite" autoRev="1" fill="hold" nodeType="withEffect">
                                  <p:stCondLst>
                                    <p:cond delay="0"/>
                                  </p:stCondLst>
                                  <p:childTnLst>
                                    <p:animMotion origin="layout" path="M -0.01858 0.02037 C 0.021 0.01297 0.06093 0.01088 0.10052 0.00348 C 0.11545 -0.00324 0.11319 -0.00115 0.09253 0.00139 C 0.09045 0.00278 0.08836 0.00463 0.08611 0.00556 C 0.0835 0.00672 0.08073 0.00648 0.07829 0.00764 C 0.07638 0.00857 0.07517 0.01111 0.07343 0.01204 C 0.06076 0.01875 0.04704 0.02199 0.03385 0.02685 C 0.02291 0.01945 0.01163 0.01435 0.00052 0.00764 C -0.00851 0.00209 -0.0073 0.00394 -0.01233 -0.00277 C -0.01337 -0.00416 -0.01684 -0.0081 -0.01546 -0.00717 C -0.0073 -0.00139 0.00052 0.00556 0.00833 0.01204 C 0.01163 0.01482 0.01788 0.02037 0.01788 0.0206 C 0.00868 0.02338 0.00243 0.01945 -0.00591 0.01412 C -0.0165 0.01482 -0.02761 0.01204 -0.03768 0.01621 C -0.0415 0.01783 -0.03039 0.02084 -0.02657 0.02246 C -0.01389 0.02778 -0.00105 0.03241 0.01163 0.03727 C 0.01475 0.03843 0.01788 0.04028 0.021 0.04167 C 0.02361 0.04098 0.02656 0.04121 0.02899 0.03935 C 0.03055 0.0382 0.03402 0.03264 0.03211 0.0331 C 0.02152 0.03611 0.01128 0.05139 0.0052 0.06273 C 0.00468 0.06482 0.00451 0.06713 0.00364 0.06898 C 0.00295 0.07084 0.00052 0.07547 0.00052 0.07338 C 0.00052 0.07084 0.00243 0.06898 0.00364 0.0669 C 0.0085 0.05903 0.01336 0.05185 0.01944 0.04584 C 0.03142 0.0206 0.02777 0.02223 0.02586 0.05857 C 0.02638 0.06783 0.02534 0.07732 0.02743 0.08611 C 0.02812 0.08912 0.03038 0.08079 0.03055 0.07755 C 0.0309 0.0676 0.0302 0.05764 0.02899 0.04792 C 0.02864 0.04537 0.02395 0.04121 0.02586 0.04167 C 0.03003 0.04283 0.03298 0.04815 0.03698 0.05 C 0.05156 0.05718 0.06562 0.05973 0.07986 0.06898 C 0.08767 0.06736 0.09739 0.06829 0.08142 0.05857 C 0.07691 0.05579 0.05642 0.05116 0.05277 0.05 C 0.04861 0.04885 0.03576 0.04653 0.0401 0.04584 C 0.04791 0.04445 0.0559 0.04699 0.06388 0.04792 C 0.06875 0.04838 0.07343 0.04931 0.07829 0.05 C 0.0868 0.04931 0.09531 0.05023 0.10364 0.04792 C 0.10573 0.04723 0.10972 0.04398 0.10833 0.04167 C 0.1059 0.03773 0.10104 0.0382 0.09722 0.03727 C 0.08489 0.03403 0.0717 0.03334 0.0592 0.03102 C 0.05225 0.03172 0.04531 0.03542 0.03854 0.0331 C 0.03559 0.03218 0.04375 0.02848 0.04652 0.02685 C 0.04965 0.025 0.05277 0.02385 0.05607 0.02246 C 0.07257 0.01551 0.08732 0.01111 0.09722 -0.00926 C 0.08402 -0.01365 0.07118 -0.00856 0.0592 -0.00069 C 0.05642 0.00116 0.05364 0.00301 0.05121 0.00556 C 0.04826 0.00857 0.04323 0.01621 0.04323 0.01644 C 0.04809 0.00348 0.05312 -0.0074 0.06076 -0.01759 C 0.06441 -0.03703 0.05937 -0.01365 0.06718 -0.03657 C 0.06805 -0.03912 0.07031 -0.04282 0.06875 -0.0449 C 0.06718 -0.04699 0.06441 -0.04352 0.06232 -0.04282 C 0.04948 -0.03032 0.03888 -0.01134 0.02899 0.00556 C 0.02604 -0.00995 0.01579 -0.01481 0.0052 -0.0199 L 0.03211 0.02037 C 0.03211 0.0206 0.03211 0.02037 0.03211 0.0206 C 0.03368 0.02385 0.03993 0.0294 0.03698 0.03102 C 0.03281 0.03334 0.02829 0.02732 0.0243 0.02454 C -0.00382 0.00579 0.03281 0.02593 0.0052 0.00973 C 4.16667E-6 0.00672 -0.00539 0.00417 -0.01059 0.00139 C -0.01476 -0.00092 -0.00209 0.00533 0.00208 0.00764 C 0.01041 0.01204 0.01232 0.01366 0.01944 0.01829 C 0.02222 0.03357 0.02135 0.0213 0.01632 0.04167 C 0.01267 0.05625 0.00954 0.07107 0.00677 0.08611 C 0.00625 0.08935 0.00382 0.1051 0.00052 0.1051 C -0.00226 0.1051 0.00208 0.09769 0.00364 0.09445 C 0.0052 0.09121 0.00798 0.08912 0.00989 0.08611 C 0.02465 0.06204 0.01215 0.08079 0.02274 0.05857 C 0.02691 0.04977 0.03125 0.04491 0.03385 0.03519 C 0.03906 0.08704 0.03402 0.06736 0.04323 0.09653 C 0.04392 0.10209 0.04427 0.12801 0.04809 0.10718 C 0.04652 0.09514 0.04583 0.08287 0.04323 0.0713 C 0.04253 0.06852 0.03993 0.06713 0.03854 0.06482 C 0.03732 0.06297 0.03732 0.05857 0.03541 0.05857 C 0.03385 0.05857 0.03593 0.0632 0.03698 0.06482 C 0.04027 0.06968 0.04427 0.07338 0.04809 0.07755 C 0.06076 0.09098 0.07378 0.1007 0.08767 0.11135 C 0.10086 0.1213 0.0934 0.11644 0.10208 0.12616 C 0.10347 0.12778 0.10763 0.13287 0.10677 0.13056 C 0.10086 0.11551 0.08854 0.10926 0.07829 0.10093 C 0.06736 0.0919 0.05711 0.08287 0.04652 0.07338 C 0.07204 0.06482 0.10468 0.08542 0.1243 0.06065 C 0.10104 0.05116 0.07795 0.04074 0.05434 0.0331 C 0.05486 0.03102 0.05468 0.02824 0.05607 0.02685 C 0.05868 0.02431 0.06267 0.02477 0.06545 0.02246 C 0.07968 0.01088 0.07361 0.01435 0.08298 0.00973 C 0.08402 0.00764 0.08472 0.00533 0.08611 0.00348 C 0.0875 0.00162 0.08975 0.00139 0.09097 -0.00069 C 0.09201 -0.00254 0.09427 -0.00694 0.09253 -0.00717 C 0.08784 -0.00787 0.06579 -2.96296E-6 0.06076 0.00348 C 0.05191 0.00949 0.04375 0.01736 0.03541 0.02454 C 0.03368 0.02593 0.02934 0.03102 0.03055 0.02894 C 0.03211 0.02616 0.03333 0.02269 0.03541 0.02037 C 0.03923 0.01621 0.04809 0.00973 0.04809 0.00996 " pathEditMode="fixed" rAng="0" ptsTypes="ffffffffffffffffffffffffffffffffffffffffffffffffffffFfffffffffffffffffffffffffffffffffffffffA">
                                      <p:cBhvr>
                                        <p:cTn id="22" dur="6000" fill="hold"/>
                                        <p:tgtEl>
                                          <p:spTgt spid="37"/>
                                        </p:tgtEl>
                                        <p:attrNameLst>
                                          <p:attrName>ppt_x</p:attrName>
                                          <p:attrName>ppt_y</p:attrName>
                                        </p:attrNameLst>
                                      </p:cBhvr>
                                      <p:rCtr x="5990" y="2245"/>
                                    </p:animMotion>
                                  </p:childTnLst>
                                </p:cTn>
                              </p:par>
                              <p:par>
                                <p:cTn id="23" presetID="0" presetClass="path" presetSubtype="0" repeatCount="indefinite" autoRev="1" fill="hold" nodeType="withEffect">
                                  <p:stCondLst>
                                    <p:cond delay="0"/>
                                  </p:stCondLst>
                                  <p:childTnLst>
                                    <p:animMotion origin="layout" path="M -0.11996 -0.19607 C -0.12049 -0.19259 -0.12135 -0.18912 -0.12153 -0.18565 C -0.1224 -0.17222 -0.12066 -0.15833 -0.12326 -0.14537 C -0.12483 -0.13773 -0.12413 -0.16088 -0.12483 -0.16875 C -0.12621 -0.18519 -0.12552 -0.18056 -0.12951 -0.19398 C -0.13003 -0.19884 -0.12951 -0.2044 -0.13108 -0.2088 C -0.13177 -0.21088 -0.13194 -0.2044 -0.13264 -0.20255 C -0.13351 -0.20023 -0.1349 -0.19838 -0.13594 -0.19607 C -0.14514 -0.17662 -0.13941 -0.18287 -0.14861 -0.175 C -0.15104 -0.16134 -0.14792 -0.17037 -0.15486 -0.16227 C -0.15764 -0.15903 -0.16285 -0.15162 -0.16285 -0.15139 C -0.16233 -0.15648 -0.16267 -0.16181 -0.16128 -0.16644 C -0.16042 -0.16921 -0.15799 -0.17037 -0.1566 -0.17292 C -0.14948 -0.18611 -0.14149 -0.19745 -0.13264 -0.2088 C -0.12691 -0.2162 -0.14861 -0.20741 -0.1566 -0.20671 C -0.21927 -0.21157 -0.15746 -0.20324 -0.1375 -0.21319 C -0.12795 -0.2125 -0.1184 -0.21273 -0.10885 -0.21088 C -0.10694 -0.21042 -0.1059 -0.20741 -0.10417 -0.20671 C -0.1 -0.20532 -0.09566 -0.20532 -0.09149 -0.20463 C -0.08785 -0.20301 -0.08333 -0.2037 -0.08038 -0.20046 C -0.07708 -0.19676 -0.07639 -0.19051 -0.07396 -0.18565 C -0.07205 -0.17755 -0.06597 -0.16227 -0.06597 -0.16204 C -0.06649 -0.15463 -0.06562 -0.1463 -0.06771 -0.13912 C -0.0684 -0.13681 -0.06944 -0.14352 -0.07083 -0.14537 C -0.07222 -0.14722 -0.07378 -0.14838 -0.07552 -0.14954 C -0.08385 -0.15509 -0.09531 -0.15741 -0.10104 -0.16875 C -0.10451 -0.17546 -0.10538 -0.1831 -0.10885 -0.18982 C -0.12309 -0.17199 -0.11024 -0.13843 -0.10573 -0.11574 C -0.10469 -0.11019 -0.10399 -0.1044 -0.1026 -0.09884 C -0.10208 -0.09653 -0.10156 -0.09444 -0.10104 -0.09236 C -0.10035 -0.08958 -0.09844 -0.08171 -0.09931 -0.08403 C -0.10069 -0.08843 -0.10104 -0.09282 -0.1026 -0.09653 C -0.10556 -0.10394 -0.1125 -0.11204 -0.11684 -0.11782 C -0.11806 -0.12454 -0.12274 -0.12986 -0.12326 -0.13681 C -0.12396 -0.14607 -0.1224 -0.15532 -0.12153 -0.16435 C -0.12135 -0.16667 -0.11979 -0.17315 -0.11996 -0.17083 C -0.1217 -0.15463 -0.12396 -0.13889 -0.12951 -0.12431 C -0.13003 -0.12014 -0.13038 -0.11574 -0.13108 -0.11157 C -0.13142 -0.10926 -0.13229 -0.10741 -0.13264 -0.10509 C -0.13437 -0.09144 -0.13351 -0.08264 -0.13906 -0.07153 C -0.1375 -0.11528 -0.13802 -0.11319 -0.12795 -0.14745 C -0.1191 -0.17732 -0.12778 -0.15648 -0.1184 -0.17708 C -0.11788 -0.18056 -0.11944 -0.18704 -0.11684 -0.18773 C -0.09601 -0.19282 -0.0849 -0.17292 -0.06597 -0.17292 C -0.06354 -0.17292 -0.07014 -0.17639 -0.0724 -0.17708 C -0.07865 -0.17917 -0.09149 -0.18125 -0.09149 -0.18102 C -0.09774 -0.18056 -0.10434 -0.18125 -0.11042 -0.17917 C -0.1151 -0.17755 -0.11753 -0.17014 -0.12153 -0.16644 C -0.1309 -0.15764 -0.14288 -0.15069 -0.15174 -0.1412 C -0.15174 -0.14097 -0.16371 -0.12523 -0.16771 -0.11991 C -0.1717 -0.11458 -0.16163 -0.1331 -0.15816 -0.13912 C -0.14618 -0.15995 -0.15 -0.15139 -0.1375 -0.16644 C -0.13472 -0.16991 -0.13229 -0.17361 -0.12951 -0.17708 C -0.1276 -0.1794 -0.12326 -0.18704 -0.12326 -0.18357 C -0.12326 -0.18102 -0.13698 -0.1669 -0.1375 -0.16644 C -0.16146 -0.13681 -0.13785 -0.15995 -0.17396 -0.12847 C -0.17812 -0.12477 -0.18194 -0.11991 -0.18663 -0.11782 C -0.19462 -0.11435 -0.20243 -0.11065 -0.21042 -0.10718 C -0.21198 -0.10648 -0.21528 -0.10509 -0.21528 -0.10486 C -0.20868 -0.11806 -0.20121 -0.12593 -0.19306 -0.13681 C -0.18472 -0.14792 -0.17951 -0.16111 -0.16771 -0.16644 C -0.16181 -0.17245 -0.15208 -0.18472 -0.14549 -0.18773 C -0.16042 -0.19259 -0.17778 -0.18542 -0.19306 -0.18357 C -0.19705 -0.18148 -0.20278 -0.1794 -0.20104 -0.17708 C -0.19983 -0.17546 -0.19792 -0.17894 -0.19618 -0.17917 C -0.18507 -0.18102 -0.17396 -0.18171 -0.16285 -0.18357 C -0.16215 -0.1838 -0.14653 -0.19421 -0.15816 -0.19607 C -0.17448 -0.19861 -0.19097 -0.19769 -0.20729 -0.19838 C -0.19115 -0.20046 -0.17726 -0.19861 -0.16128 -0.19607 C -0.1566 -0.19676 -0.15121 -0.19537 -0.14705 -0.19838 C -0.14462 -0.2 -0.15226 -0.19954 -0.15486 -0.20046 C -0.16215 -0.20301 -0.17899 -0.20949 -0.18819 -0.21319 C -0.19132 -0.21458 -0.19774 -0.21736 -0.19774 -0.21713 C -0.18437 -0.22917 -0.16545 -0.21991 -0.15017 -0.21736 C -0.16076 -0.22338 -0.17187 -0.22569 -0.18038 -0.23634 C -0.17882 -0.23773 -0.17743 -0.24028 -0.17552 -0.24051 C -0.16701 -0.2412 -0.15851 -0.24028 -0.15017 -0.23843 C -0.14583 -0.2375 -0.14219 -0.22917 -0.13906 -0.22569 C -0.1349 -0.22107 -0.13437 -0.22153 -0.12951 -0.21944 C -0.12847 -0.21736 -0.12778 -0.21482 -0.12639 -0.21319 C -0.125 -0.21181 -0.12135 -0.21319 -0.12153 -0.21088 C -0.12205 -0.20579 -0.12587 -0.20255 -0.12795 -0.19838 C -0.12934 -0.19583 -0.13003 -0.19259 -0.13108 -0.18982 C -0.13056 -0.18125 -0.13177 -0.17222 -0.12951 -0.16435 C -0.12795 -0.1588 -0.12344 -0.15556 -0.11996 -0.15162 C -0.10556 -0.13542 -0.08733 -0.13032 -0.06927 -0.12639 C -0.06719 -0.12708 -0.06354 -0.12569 -0.06285 -0.12847 C -0.06042 -0.1375 -0.07135 -0.14676 -0.07552 -0.14954 C -0.0816 -0.16019 -0.08698 -0.16366 -0.09618 -0.16875 C -0.1026 -0.17708 -0.10573 -0.17569 -0.11371 -0.17917 C -0.10538 -0.16852 -0.11667 -0.18171 -0.09618 -0.16875 C -0.07621 -0.15625 -0.06198 -0.13565 -0.04062 -0.12639 C -0.03177 -0.13426 -0.03437 -0.14051 -0.04219 -0.14745 C -0.05295 -0.16875 -0.07014 -0.18333 -0.08819 -0.1919 C -0.09878 -0.19699 -0.0934 -0.1956 -0.10417 -0.19838 C -0.10729 -0.19907 -0.11684 -0.20162 -0.11371 -0.20046 C -0.09358 -0.19236 -0.07344 -0.18611 -0.0533 -0.17708 C -0.05 -0.17546 -0.05955 -0.18171 -0.06285 -0.18357 C -0.07153 -0.18866 -0.07865 -0.19213 -0.08819 -0.19398 C -0.09635 -0.19861 -0.1 -0.20046 -0.10885 -0.20046 " pathEditMode="fixed" rAng="0" ptsTypes="AAAAAAAAAAAAAAAAAAAAAAAAAAAAAAAAAAAAAAAAAAAAAAAAAAAAAAAAAAAAAAAAAAAAAAAAAAAAAAAAAAAAAAAAAAAAAAAAAAAA">
                                      <p:cBhvr>
                                        <p:cTn id="24" dur="6000" fill="hold"/>
                                        <p:tgtEl>
                                          <p:spTgt spid="14"/>
                                        </p:tgtEl>
                                        <p:attrNameLst>
                                          <p:attrName>ppt_x</p:attrName>
                                          <p:attrName>ppt_y</p:attrName>
                                        </p:attrNameLst>
                                      </p:cBhvr>
                                      <p:rCtr x="-521" y="3981"/>
                                    </p:animMotion>
                                  </p:childTnLst>
                                </p:cTn>
                              </p:par>
                              <p:par>
                                <p:cTn id="25" presetID="0" presetClass="path" presetSubtype="0" repeatCount="indefinite" autoRev="1" fill="hold" nodeType="withEffect">
                                  <p:stCondLst>
                                    <p:cond delay="0"/>
                                  </p:stCondLst>
                                  <p:childTnLst>
                                    <p:animMotion origin="layout" path="M -0.22292 0.0294 C -0.20087 0.02616 -0.17951 0.02338 -0.15781 0.01875 C -0.14774 0.00995 -0.14722 0.01111 -0.17517 0.01667 C -0.17847 0.01736 -0.18142 0.02014 -0.18472 0.02083 C -0.18837 0.02153 -0.19219 0.02222 -0.19583 0.02292 C -0.20087 0.025 -0.20642 0.02963 -0.19913 0.0125 C -0.19097 -0.00671 -0.17708 -0.02083 -0.16736 -0.03843 C -0.16406 -0.05556 -0.16806 -0.03866 -0.1625 -0.05324 C -0.16181 -0.05509 -0.15937 -0.05857 -0.16094 -0.05949 C -0.16337 -0.06111 -0.16632 -0.0581 -0.16892 -0.05741 C -0.1783 -0.04491 -0.18594 -0.03287 -0.19427 -0.01945 C -0.19809 -0.0132 -0.19965 -0.00602 -0.20382 -0.00023 C -0.20642 0.01366 -0.20538 0.00949 -0.20382 -0.00671 C -0.20191 -0.02662 -0.20365 -0.01782 -0.20069 -0.02986 C -0.2026 -0.0625 -0.20191 -0.06088 -0.20694 -0.04051 C -0.20851 -0.0257 -0.21233 -0.01273 -0.21493 0.00185 C -0.22431 -0.01111 -0.22795 -0.02708 -0.23403 -0.04259 C -0.23767 -0.0625 -0.23524 -0.06458 -0.24028 -0.05116 C -0.23924 -0.03218 -0.23854 -0.01296 -0.23715 0.00602 C -0.23698 0.00972 -0.23333 0.01458 -0.23559 0.01667 C -0.23785 0.01852 -0.23941 0.01157 -0.24184 0.01018 C -0.24531 0.0081 -0.24913 0.00718 -0.25295 0.00602 C -0.26076 0.00393 -0.26771 0.00301 -0.27517 -0.00023 C -0.26076 0.01574 -0.24566 0.02315 -0.2276 0.0294 C -0.21545 0.04028 -0.22083 0.03356 -0.24983 0.03565 C -0.26094 0.03634 -0.27205 0.03704 -0.28316 0.03773 C -0.29514 0.04282 -0.28924 0.03935 -0.2658 0.04213 C -0.26042 0.04282 -0.25521 0.04352 -0.24983 0.04421 C -0.24566 0.0456 -0.23993 0.04375 -0.23715 0.04838 C -0.23542 0.05116 -0.24149 0.05231 -0.24358 0.05463 C -0.24479 0.05602 -0.24549 0.05764 -0.2467 0.05903 C -0.24809 0.06065 -0.25 0.06157 -0.25139 0.06319 C -0.25868 0.0713 -0.26719 0.07963 -0.27361 0.08866 C -0.27743 0.10393 -0.27187 0.08611 -0.28003 0.09907 C -0.2816 0.10162 -0.28177 0.10509 -0.28316 0.10764 C -0.28507 0.11134 -0.28733 0.11481 -0.28958 0.11829 C -0.29097 0.1206 -0.29635 0.12546 -0.29427 0.1243 C -0.29062 0.12268 -0.28802 0.11875 -0.28472 0.1162 C -0.27795 0.11111 -0.27101 0.10625 -0.26406 0.10139 C -0.24531 0.07153 -0.25312 0.08241 -0.24184 0.06736 C -0.2408 0.06389 -0.24132 0.05579 -0.23871 0.05694 C -0.23819 0.05718 -0.23733 0.07222 -0.23559 0.07801 C -0.23177 0.09005 -0.22639 0.10046 -0.21806 0.10764 C -0.21215 0.11829 -0.20399 0.12963 -0.19427 0.13287 C -0.18281 0.10162 -0.19288 0.08495 -0.21024 0.06319 C -0.21476 0.05764 -0.22587 0.04213 -0.23403 0.04213 C -0.2375 0.04213 -0.2276 0.04606 -0.22448 0.04838 C -0.22066 0.05116 -0.21719 0.0544 -0.21337 0.05694 C -0.19931 0.0662 -0.1842 0.07708 -0.16892 0.08218 C -0.16493 0.08032 -0.15746 0.07963 -0.16736 0.06944 C -0.17049 0.0662 -0.17483 0.06667 -0.17847 0.06528 C -0.19097 0.06088 -0.20417 0.0581 -0.21649 0.05255 C -0.19878 0.04676 -0.18038 0.05093 -0.1625 0.0463 C -0.16094 0.04491 -0.15677 0.04421 -0.15781 0.04213 C -0.15937 0.03912 -0.16319 0.04028 -0.1658 0.03981 C -0.17778 0.03727 -0.1901 0.03565 -0.20226 0.03356 C -0.2059 0.03218 -0.21476 0.03426 -0.21337 0.0294 C -0.21215 0.025 -0.19375 0.02176 -0.18958 0.02083 C -0.18698 0.01944 -0.18437 0.01759 -0.1816 0.01667 C -0.17847 0.01551 -0.17483 0.01667 -0.17205 0.01458 C -0.16875 0.01227 -0.16719 0.00671 -0.16406 0.00393 C -0.1625 0.00255 -0.16076 0.00139 -0.15937 -0.00023 C -0.15816 -0.00162 -0.15469 -0.00463 -0.15625 -0.00463 C -0.16319 -0.00463 -0.17691 -0.00023 -0.17691 7.40741E-7 C -0.19149 0.00694 -0.2066 0.0125 -0.22135 0.01875 C -0.21458 0.01018 -0.20712 0.0044 -0.20069 -0.00463 C -0.19514 -0.02222 -0.19358 -0.0132 -0.19583 -0.03426 C -0.20642 -0.02847 -0.21319 -0.01852 -0.22292 -0.01088 C -0.22743 -0.00255 -0.22986 0.00509 -0.23246 0.01458 C -0.23472 -0.00116 -0.23524 -0.01713 -0.24028 -0.03195 C -0.24809 -0.0544 -0.24271 -0.03472 -0.24826 -0.05741 C -0.24878 -0.05949 -0.24983 -0.06389 -0.24983 -0.06366 C -0.24566 -0.01991 -0.24479 0.00139 -0.22135 0.03356 C -0.22083 0.03565 -0.21962 0.04213 -0.21962 0.03981 C -0.21962 0.03634 -0.22031 0.03264 -0.22135 0.0294 C -0.22292 0.02477 -0.22517 0.0206 -0.2276 0.01667 C -0.23576 0.0037 -0.24722 -0.00972 -0.25937 -0.01505 C -0.26424 -0.02199 -0.26823 -0.02546 -0.27517 -0.02778 C -0.28611 -0.02431 -0.28142 -0.02755 -0.27361 -0.02153 C -0.26111 -0.01181 -0.2809 -0.02176 -0.2658 -0.01505 C -0.25885 -0.00625 -0.26701 -0.01528 -0.25469 -0.0088 C -0.2309 0.00347 -0.25295 -0.00208 -0.22917 0.00185 C -0.24028 0.00255 -0.25139 0.00278 -0.2625 0.00393 C -0.26528 0.00417 -0.26788 0.00509 -0.27049 0.00602 C -0.27378 0.00718 -0.28003 0.01018 -0.28003 0.01042 C -0.26719 0.01667 -0.25503 0.01852 -0.24184 0.02292 C -0.24861 0.02917 -0.25417 0.03055 -0.2625 0.03356 C -0.23646 0.03634 -0.24983 0.0375 -0.22292 0.0294 Z " pathEditMode="fixed" rAng="0" ptsTypes="ffffffffffffffffffffffffffffffffffffffffffffffffffffffffffffffffffffffffffffffffffffffff">
                                      <p:cBhvr>
                                        <p:cTn id="26" dur="11000" fill="hold"/>
                                        <p:tgtEl>
                                          <p:spTgt spid="13"/>
                                        </p:tgtEl>
                                        <p:attrNameLst>
                                          <p:attrName>ppt_x</p:attrName>
                                          <p:attrName>ppt_y</p:attrName>
                                        </p:attrNameLst>
                                      </p:cBhvr>
                                      <p:rCtr x="104" y="463"/>
                                    </p:animMotion>
                                  </p:childTnLst>
                                </p:cTn>
                              </p:par>
                              <p:par>
                                <p:cTn id="27" presetID="0" presetClass="path" presetSubtype="0" repeatCount="indefinite" autoRev="1" fill="hold" nodeType="withEffect">
                                  <p:stCondLst>
                                    <p:cond delay="0"/>
                                  </p:stCondLst>
                                  <p:childTnLst>
                                    <p:animMotion origin="layout" path="M 5.E-6 -4.07407E-6 C 0.0026 -0.0206 0.00226 -0.0331 0.00468 0.00857 C 0.01511 0.00186 0.02395 -0.00532 0.03334 -0.01481 C 0.0349 -0.01643 0.03525 -0.01921 0.03646 -0.02106 C 0.03888 -0.02476 0.04445 -0.03171 0.04445 -0.03148 C 0.04497 -0.03379 0.04723 -0.03958 0.04601 -0.03796 C 0.04376 -0.03518 0.04323 -0.03055 0.04115 -0.02754 C 0.03593 -0.01967 0.02935 -0.01365 0.02378 -0.00625 C 0.02119 -0.00277 0.0158 0.0044 0.0158 0.00463 C 0.02952 0.00741 0.04185 0.00116 0.05555 -0.00208 C 0.06303 -0.00601 0.06979 -0.00879 0.07605 -0.01689 C 0.07709 -0.01828 0.08072 -0.02199 0.07935 -0.02106 C 0.07291 -0.01666 0.06632 -0.00949 0.0618 -0.00208 C 0.05989 0.00116 0.0592 0.00556 0.05712 0.00857 C 0.05105 0.0176 0.04063 0.02662 0.03334 0.03403 C 0.05815 0.03473 0.08299 0.03334 0.10782 0.03612 C 0.11997 0.0375 0.0835 0.0375 0.07135 0.0382 C 0.06128 0.03889 0.05122 0.03959 0.04115 0.04028 C 0.0349 0.04167 0.02709 0.03889 0.02223 0.04445 C 0.01632 0.05116 0.03195 0.05649 0.03334 0.05718 C 0.03888 0.06297 0.04619 0.07153 0.05226 0.07616 C 0.05417 0.07755 0.05659 0.07755 0.05868 0.07848 C 0.06025 0.07917 0.06493 0.08149 0.06337 0.08056 C 0.04358 0.06875 0.04896 0.0713 0.0316 0.06574 C 0.02344 0.05926 0.01459 0.05348 0.00782 0.04445 C 0.00504 0.03357 -0.0033 0.0257 -0.01112 0.0213 C -0.01579 0.01852 -0.02065 0.0169 -0.02552 0.01482 C -0.02708 0.01412 -0.0302 0.01274 -0.0302 0.01297 C -0.03767 -0.00231 -0.04496 -0.00023 -0.01753 0.00857 C -0.01285 0.01019 -0.00798 0.01112 -0.0033 0.01274 C -0.00157 0.0132 0.00277 0.01644 0.00157 0.01482 C -0.00487 0.00625 -0.01407 0.00047 -0.02065 -0.00833 C -0.02256 -0.01898 -0.02725 -0.02314 -0.0302 -0.03379 C -0.03072 -0.03588 -0.03315 -0.03912 -0.03177 -0.04004 C -0.03003 -0.0412 -0.02847 -0.0375 -0.02708 -0.03588 C -0.02065 -0.02893 -0.01563 -0.02176 -0.00798 -0.01689 C -0.00052 -0.00162 -0.00538 -0.00532 0.00468 -0.00208 C 0.02395 -0.00833 0.04237 -0.01736 0.0618 -0.02314 C 0.0644 -0.02523 0.06702 -0.02777 0.06979 -0.02963 C 0.07413 -0.0324 0.08645 -0.03819 0.06979 -0.03379 C 0.05555 -0.02523 0.04132 -0.01643 0.02691 -0.00833 C 0.02014 -0.00439 0.00626 0.00209 0.00626 0.00232 C 0.00138 0.0088 -0.0033 0.00811 -0.00955 0.01274 C -0.03125 0.02871 -0.0059 0.0132 -0.0302 0.03403 C -0.03525 0.0382 -0.04115 0.04028 -0.04618 0.04445 C -0.0533 0.05024 -0.05972 0.05741 -0.06667 0.06366 C -0.06823 0.06505 -0.06996 0.06644 -0.07152 0.06783 C -0.0731 0.06922 -0.07795 0.07315 -0.07622 0.07199 C -0.06093 0.06181 -0.0731 0.06922 -0.04132 0.05718 C -0.03612 0.0551 -0.02552 0.05093 -0.02552 0.05116 C -0.01459 0.04121 -0.00468 0.03357 0.00468 0.0213 C 0.00885 0.01574 5.E-6 0.03588 -0.0033 0.04237 C -0.01112 0.05811 -0.01493 0.07593 -0.02065 0.09329 C -0.02135 0.09537 -0.02187 0.09746 -0.02222 0.09954 C -0.02291 0.10371 -0.02586 0.11574 -0.02395 0.11227 C -0.01511 0.09607 -0.01459 0.06945 -0.01285 0.05093 C -0.01025 0.07338 -0.00399 0.0919 0.00313 0.11227 C 0.00487 0.11713 0.00555 0.12269 0.00782 0.12709 C 0.00989 0.13125 0.0158 0.13774 0.0158 0.13797 C 0.01928 0.11366 0.01355 0.09954 0.00626 0.07848 C 0.004 0.07223 0.00209 0.06574 5.E-6 0.05926 C -0.0007 0.05718 -0.00122 0.0551 -0.00173 0.05301 C -0.00226 0.05093 -0.00487 0.04561 -0.0033 0.04653 C 0.0026 0.05 0.00712 0.05695 0.01268 0.06135 C 0.02917 0.07477 0.04584 0.08774 0.06493 0.09329 C 0.06598 0.09121 0.06875 0.08936 0.06823 0.08681 C 0.06788 0.08449 0.06475 0.08588 0.06337 0.08473 C 0.05989 0.08172 0.05712 0.07755 0.05382 0.07408 C 0.04462 0.06436 0.01563 0.04445 0.00313 0.04028 C 0.00157 0.03889 -0.00243 0.03866 -0.00173 0.03612 C -0.00105 0.03334 0.00243 0.03403 0.00468 0.03403 C 0.01163 0.03403 0.01841 0.03519 0.02535 0.03612 C 0.03542 0.03727 0.05555 0.04028 0.05555 0.04051 C 0.06458 0.03959 0.07362 0.04074 0.08247 0.0382 C 0.08438 0.03774 0.08733 0.03264 0.0856 0.03172 C 0.07813 0.02778 0.06979 0.02824 0.0618 0.02755 C 0.04653 0.02616 0.03108 0.02616 0.0158 0.02547 C 0.0231 0.02061 0.02987 0.01713 0.03646 0.01065 C 0.0382 0.00579 0.03907 0.00047 0.04115 -0.00416 C 0.04202 -0.00578 0.04358 -0.00671 0.04445 -0.00833 C 0.04566 -0.01041 0.04671 -0.0125 0.04757 -0.01481 C 0.04879 -0.01759 0.04914 -0.02083 0.0507 -0.02314 C 0.05191 -0.02523 0.05747 -0.02685 0.05555 -0.02754 C 0.05191 -0.0287 0.0481 -0.02592 0.04445 -0.02523 C 0.03421 -0.0162 0.02205 -0.01064 0.01268 -4.07407E-6 C 0.00955 0.00348 0.00626 0.00695 0.00313 0.01065 C -0.0007 0.01528 -0.00798 0.02547 -0.00798 0.0257 C -0.00538 0.01459 -0.00399 0.00371 5.E-6 -0.00625 C 0.00348 -0.02546 0.00173 -0.01759 0.00468 -0.02963 C 0.00521 -0.01412 0.0085 0.00162 0.00626 0.0169 C 0.00572 0.02037 0.0007 0.01621 -0.00173 0.01482 C -0.01077 0.00949 -0.02065 -0.01064 -0.02708 -0.02106 C -0.02847 -0.02338 -0.03038 -0.02523 -0.03177 -0.02754 C -0.03298 -0.02939 -0.03559 -0.03634 -0.03507 -0.03379 C -0.03072 -0.01319 -0.0302 -0.01597 -0.02222 -0.00208 C -0.02065 0.0007 -0.01493 0.00533 -0.01753 0.00649 C -0.02222 0.00857 -0.02708 0.00348 -0.03177 0.00209 C -0.04027 -0.00046 -0.0474 -0.00671 -0.05555 -0.01041 C -0.0427 0.01389 -0.0368 0.0125 -0.01441 0.02755 C -0.01129 0.02963 -0.00833 0.03264 -0.00487 0.03403 C -0.0033 0.03473 0.00157 0.03681 5.E-6 0.03612 C -0.01822 0.02917 -0.03559 0.02199 -0.05399 0.0169 C -0.06076 0.01505 -0.06284 0.01389 -0.06996 0.01065 C -0.07223 0.00973 -0.07813 0.00487 -0.07622 0.00649 C -0.05972 0.02107 -0.04079 0.03681 -0.02222 0.04653 C -0.03542 0.04723 -0.04895 0.04561 -0.06197 0.04885 C -0.0665 0.05 -0.06874 0.05718 -0.0731 0.05926 C -0.07622 0.06065 -0.07952 0.06227 -0.08263 0.06366 C -0.09132 0.0676 -0.06458 0.06065 -0.05555 0.05926 C -0.0493 0.05834 -0.04288 0.05787 -0.03663 0.05718 C -0.03177 0.05649 -0.02708 0.05579 -0.02222 0.0551 C -0.0125 0.05139 -0.00833 0.05162 -0.00173 0.04237 C -0.00122 0.04028 5.E-6 0.03612 5.E-6 0.03635 " pathEditMode="fixed" rAng="0" ptsTypes="ffffffffffffffffffffffffffffffffffffffffffffffffffffffffffffffffffffffffffffffffffffffffffffffffffffffffffffffffA">
                                      <p:cBhvr>
                                        <p:cTn id="28" dur="8000" fill="hold"/>
                                        <p:tgtEl>
                                          <p:spTgt spid="35"/>
                                        </p:tgtEl>
                                        <p:attrNameLst>
                                          <p:attrName>ppt_x</p:attrName>
                                          <p:attrName>ppt_y</p:attrName>
                                        </p:attrNameLst>
                                      </p:cBhvr>
                                      <p:rCtr x="1424" y="4838"/>
                                    </p:animMotion>
                                  </p:childTnLst>
                                </p:cTn>
                              </p:par>
                              <p:par>
                                <p:cTn id="29" presetID="0" presetClass="path" presetSubtype="0" repeatCount="indefinite" autoRev="1" fill="hold" nodeType="withEffect">
                                  <p:stCondLst>
                                    <p:cond delay="0"/>
                                  </p:stCondLst>
                                  <p:childTnLst>
                                    <p:animMotion origin="layout" path="M -4.16667E-6 1.48148E-6 C -0.01475 -0.00324 -0.02447 -0.00833 -0.03819 -0.0169 C -0.04184 -0.01921 -0.04566 -0.02083 -0.0493 -0.02315 C -0.05138 -0.02454 -0.05763 -0.02616 -0.05555 -0.02755 C -0.0526 -0.0294 -0.04913 -0.02593 -0.046 -0.02523 C -0.03281 -0.01875 -0.02204 -0.01482 -0.00798 -0.01273 C -0.0059 -0.01204 -0.00364 -0.01134 -0.00156 -0.01042 C -4.16667E-6 -0.00972 0.00278 -0.00625 0.00313 -0.00833 C 0.00504 -0.02153 -0.00607 -0.0257 -0.01111 -0.03171 C -0.01371 -0.03472 -0.0151 -0.03912 -0.01753 -0.04236 C -0.0243 -0.05116 -0.03211 -0.06019 -0.03975 -0.06759 C -0.04027 -0.07037 -0.04357 -0.07616 -0.04132 -0.07616 C -0.03836 -0.07616 -0.03715 -0.07014 -0.03489 -0.06759 C -0.02361 -0.05463 -0.00816 -0.03611 0.00625 -0.02963 C 0.01216 -0.02176 0.01129 -0.01158 0.01424 -0.02755 C 0.01476 -0.0338 0.01389 -0.04074 0.0158 -0.04653 C 0.01684 -0.04931 0.02136 -0.05371 0.02223 -0.0507 C 0.02362 -0.04583 0.0198 -0.04097 0.01893 -0.03588 C 0.01823 -0.03241 0.01806 -0.02871 0.01737 -0.02523 C 0.0165 -0.02107 0.01094 -0.01204 0.01424 -0.01273 C 0.01737 -0.01343 0.02066 -0.01435 0.02379 -0.01482 C 0.029 -0.01574 0.03438 -0.01621 0.03959 -0.0169 C 0.05122 -0.02199 0.0625 -0.02778 0.07448 -0.03171 C 0.05643 -0.01968 0.03577 -0.0125 0.01893 0.00208 C 0.03438 0.00486 0.04827 0.00879 0.06337 0.01273 C 0.04271 0.01342 0.02205 0.01227 0.00157 0.01481 C -0.00225 0.01528 0.00921 0.01713 0.01268 0.01921 C 0.01511 0.0206 0.01667 0.02384 0.01893 0.02546 C 0.02813 0.03148 0.03803 0.03518 0.04757 0.04028 C 0.05 0.04167 0.04219 0.03889 0.03959 0.03819 C 0.01945 0.03217 0.03299 0.03588 0.00955 0.02546 C -0.01093 0.0162 -0.03263 0.01458 -0.05399 0.01273 C -0.03368 0.02176 -0.07534 0.00393 -0.00954 0.01273 C -0.00694 0.01319 -0.01388 0.0169 -0.01597 0.01921 C -0.01875 0.02245 -0.0217 0.02546 -0.02378 0.02963 C -0.02882 0.03958 -0.03194 0.05116 -0.03663 0.06134 C -0.03715 0.06412 -0.0375 0.06713 -0.03819 0.06991 C -0.03906 0.0743 -0.04409 0.08495 -0.04132 0.08264 C -0.02239 0.06667 -0.01805 0.05509 -0.00486 0.02963 C -0.00156 0.02338 -0.00104 0.01528 0.00157 0.00856 C 0.00452 -0.00787 0.0099 -0.02246 0.01737 -0.03588 C 0.02223 -0.06921 0.01528 -0.03241 0.02223 -0.0507 C 0.02327 -0.05324 0.02379 -0.06227 0.02379 -0.05926 C 0.02379 -0.05486 0.02275 -0.0507 0.02223 -0.04653 C 0.02049 -0.03102 0.01737 1.48148E-6 0.01737 0.00023 C 0.01841 0.00208 0.01875 0.00602 0.02066 0.00648 C 0.02344 0.00694 0.02587 0.0037 0.02848 0.00208 C 0.06164 -0.01875 0.0375 -0.00208 0.054 -0.0169 C 0.0566 -0.01921 0.05921 -0.02107 0.06181 -0.02315 C 0.06355 -0.02454 0.06789 -0.0294 0.06667 -0.02755 C 0.05591 -0.01134 0.04323 0.00393 0.03178 0.01921 C 0.02969 0.02199 0.02743 0.02477 0.02535 0.02754 C 0.02379 0.02963 0.02066 0.03403 0.02066 0.03426 C 0.02431 0.03889 0.02778 0.04444 0.03178 0.04884 C 0.03403 0.05139 0.03716 0.05278 0.03959 0.05509 C 0.0408 0.05625 0.04184 0.05787 0.04289 0.05926 C 0.04341 0.06134 0.04618 0.06574 0.04445 0.06574 C 0.04219 0.06574 0.0415 0.06111 0.03959 0.05926 C 0.01511 0.03588 0.02917 0.05393 0.01424 0.03403 C 0.00591 0.02292 0.00139 0.0162 -0.00954 0.0044 C -0.01423 -0.0007 -0.02048 -0.00208 -0.02552 -0.00625 C -0.02899 -0.00926 -0.03159 -0.01366 -0.03489 -0.0169 C -0.03732 -0.01921 -0.04027 -0.02107 -0.04288 -0.02315 C -0.03941 0.00995 -0.02569 0.04815 -4.16667E-6 0.05926 C 0.01129 0.07986 -0.00086 0.05509 0.00625 0.07847 C 0.00747 0.08217 0.00973 0.08518 0.01112 0.08889 C 0.01181 0.09097 0.01216 0.09329 0.01268 0.09537 C 0.01511 0.06944 0.02292 0.02963 0.00782 0.01065 C 0.01233 -0.00371 0.01511 -0.01852 0.01737 -0.0338 C 0.01615 -0.04769 0.01754 -0.06273 0.00625 -0.06759 C 0.00365 -0.06621 0.0007 -0.06574 -0.00156 -0.06343 C -0.01232 -0.05162 0.00556 -0.01991 0.01112 -0.01042 C 0.02952 0.02106 0.00851 -0.01574 0.02691 0.01273 C 0.02813 0.01458 0.0316 0.02083 0.03004 0.01921 C 0.02639 0.01574 0.02448 0.00949 0.02066 0.00648 C 0.00296 -0.00764 -0.00677 -0.01505 -0.02552 -0.02315 C -0.02656 -0.02454 -0.02777 -0.02593 -0.02864 -0.02755 C -0.02986 -0.03009 -0.0335 -0.03796 -0.03177 -0.03588 C 0.0033 0.0044 -0.03854 -0.03195 -0.00156 1.48148E-6 C 0.00903 0.00926 0.02084 0.01134 0.03178 0.01921 C 0.03716 0.02315 0.04219 0.02778 0.04757 0.03171 C 0.05278 0.03542 0.06337 0.04236 0.06337 0.04259 C 0.06598 0.04167 0.07049 0.04375 0.07136 0.04028 C 0.07223 0.03727 0.06737 0.03704 0.06511 0.03611 C 0.05678 0.03264 0.04809 0.03032 0.03959 0.02754 C 0.03316 0.02546 0.02066 0.01921 0.02066 0.01944 C 0.02917 0.03264 0.03889 0.04004 0.04914 0.05092 C 0.03559 0.05555 0.02153 0.04282 0.00782 0.04028 C -0.01111 0.02754 -0.01684 0.02893 0.02379 0.03171 C 0.02796 0.03241 0.0408 0.03403 0.03646 0.03403 C 0.01528 0.03403 -0.00607 0.03472 -0.02708 0.03171 C -0.02899 0.03148 -0.02517 0.02731 -0.02378 0.02546 C -0.02239 0.02361 -0.02083 0.02199 -0.01909 0.02129 C -0.00607 0.0162 0.01007 0.01829 0.02223 0.01065 " pathEditMode="fixed" rAng="0" ptsTypes="fffffffffffffffffffffffffffffffffffffffffffffffffffffffffffffffffffffffffffffffffffffffffffffA">
                                      <p:cBhvr>
                                        <p:cTn id="30" dur="7000" fill="hold"/>
                                        <p:tgtEl>
                                          <p:spTgt spid="42"/>
                                        </p:tgtEl>
                                        <p:attrNameLst>
                                          <p:attrName>ppt_x</p:attrName>
                                          <p:attrName>ppt_y</p:attrName>
                                        </p:attrNameLst>
                                      </p:cBhvr>
                                      <p:rCtr x="-52" y="949"/>
                                    </p:animMotion>
                                  </p:childTnLst>
                                </p:cTn>
                              </p:par>
                              <p:par>
                                <p:cTn id="31" presetID="0" presetClass="path" presetSubtype="0" repeatCount="indefinite" autoRev="1" fill="hold" nodeType="withEffect">
                                  <p:stCondLst>
                                    <p:cond delay="0"/>
                                  </p:stCondLst>
                                  <p:childTnLst>
                                    <p:animMotion origin="layout" path="M -0.24132 0.08796 C -0.2408 0.0838 -0.24202 0.07824 -0.23976 0.07523 C -0.23837 0.07338 -0.23646 0.07778 -0.23507 0.0794 C -0.23334 0.08125 -0.23212 0.08403 -0.23021 0.08565 C -0.22813 0.0875 -0.22084 0.08958 -0.2191 0.09005 C -0.23386 0.07685 -0.21511 0.06065 -0.20643 0.05393 C -0.20487 0.05278 -0.20313 0.05139 -0.20174 0.04977 C -0.2 0.04792 -0.1948 0.04259 -0.19688 0.04352 C -0.20209 0.04583 -0.20921 0.05486 -0.21285 0.06042 C -0.23889 0.10046 -0.2198 0.07315 -0.23021 0.08796 C -0.22119 0.09606 -0.22917 0.0912 -0.21285 0.08796 C -0.1981 0.08518 -0.18316 0.08403 -0.16841 0.08148 C -0.16355 0.0794 -0.15886 0.07731 -0.154 0.07523 C -0.15261 0.07454 -0.15209 0.07222 -0.15087 0.07083 C -0.14948 0.06921 -0.14428 0.06667 -0.14619 0.06667 C -0.15157 0.06667 -0.15678 0.06944 -0.16198 0.07083 C -0.16563 0.07292 -0.16945 0.075 -0.1731 0.07731 C -0.17691 0.07986 -0.18039 0.08333 -0.18421 0.08565 C -0.19688 0.09352 -0.21077 0.09676 -0.22396 0.10278 C -0.19983 0.11342 -0.21146 0.10949 -0.18907 0.11528 C -0.18733 0.11574 -0.18594 0.11713 -0.18421 0.11759 C -0.179 0.11875 -0.16337 0.12153 -0.16841 0.11967 C -0.18959 0.11204 -0.2132 0.1118 -0.23507 0.10903 C -0.2481 0.09606 -0.2606 0.09676 -0.27622 0.09421 C -0.28681 0.09236 -0.31858 0.08611 -0.30799 0.08796 C -0.29167 0.09074 -0.29948 0.08935 -0.28421 0.09213 C -0.27344 0.09699 -0.28646 0.09213 -0.26685 0.09213 C -0.25938 0.09213 -0.25209 0.09352 -0.24462 0.09421 C -0.24948 0.11435 -0.2599 0.12893 -0.2731 0.14074 C -0.27639 0.14768 -0.28039 0.15324 -0.28421 0.15972 C -0.28507 0.16134 -0.28629 0.16273 -0.28733 0.16412 C -0.28837 0.16551 -0.29219 0.16829 -0.29063 0.16829 C -0.28681 0.16829 -0.28316 0.16551 -0.27952 0.16412 C -0.26806 0.15092 -0.25573 0.13958 -0.24462 0.12592 C -0.24462 0.12616 -0.2224 0.09745 -0.22709 0.09838 C -0.23021 0.09907 -0.23351 0.09977 -0.23664 0.10046 C -0.24219 0.10555 -0.24601 0.11204 -0.25244 0.11528 C -0.25712 0.11782 -0.26685 0.12176 -0.26685 0.12199 C -0.27362 0.12106 -0.28056 0.12153 -0.28733 0.11967 C -0.28889 0.11921 -0.29115 0.11736 -0.29063 0.11528 C -0.29011 0.11319 -0.28733 0.11389 -0.28577 0.11319 C -0.28212 0.1118 -0.27848 0.10995 -0.27466 0.10903 C -0.2658 0.10694 -0.25678 0.10648 -0.24775 0.10486 C -0.23716 0.10069 -0.22813 0.09282 -0.21754 0.09005 C -0.21494 0.08866 -0.21216 0.0875 -0.20955 0.08565 C -0.20417 0.08171 -0.19375 0.07315 -0.19375 0.07338 C -0.19185 0.06921 -0.18907 0.06643 -0.18733 0.0625 C -0.18646 0.06065 -0.18403 0.05648 -0.18577 0.05602 C -0.19098 0.0544 -0.19636 0.05764 -0.20174 0.05833 C -0.20782 0.06319 -0.2125 0.06736 -0.2191 0.07083 C -0.22379 0.07338 -0.23351 0.07731 -0.23351 0.07755 C -0.23768 0.08565 -0.23976 0.08356 -0.24462 0.09005 C -0.24115 0.10231 -0.23473 0.10579 -0.22709 0.11319 C -0.21737 0.12245 -0.21355 0.12685 -0.20174 0.13009 C -0.20018 0.13217 -0.19879 0.13495 -0.19688 0.13657 C -0.19549 0.13773 -0.19098 0.14028 -0.19219 0.13866 C -0.20452 0.12315 -0.22466 0.1243 -0.23976 0.11759 C -0.23594 0.12523 -0.23195 0.13217 -0.22709 0.13866 C -0.22657 0.14143 -0.22674 0.14467 -0.22553 0.14722 C -0.2224 0.15417 -0.21112 0.17292 -0.21441 0.1662 C -0.22414 0.14606 -0.23108 0.12153 -0.23664 0.09838 C -0.23438 0.08032 -0.23299 0.06597 -0.22709 0.04977 C -0.23247 0.02037 -0.22865 0.07014 -0.23351 0.07083 C -0.24983 0.07361 -0.26632 0.07245 -0.28264 0.07315 C -0.27518 0.07986 -0.26598 0.08287 -0.25886 0.09005 C -0.25469 0.09421 -0.25087 0.09954 -0.24619 0.10278 C -0.24271 0.10509 -0.2323 0.10324 -0.23507 0.10694 C -0.23803 0.11088 -0.24358 0.10555 -0.24775 0.10486 C -0.24514 0.11505 -0.23785 0.11435 -0.23021 0.11528 C -0.22171 0.11643 -0.21337 0.11667 -0.20487 0.11759 C -0.19966 0.11805 -0.19428 0.11898 -0.18907 0.11967 C -0.1816 0.11898 -0.17396 0.12014 -0.16685 0.11759 C -0.16494 0.1169 -0.1698 0.11412 -0.17153 0.11319 C -0.17414 0.1118 -0.17691 0.11157 -0.17952 0.11111 C -0.18525 0.10995 -0.20105 0.10764 -0.20643 0.10694 C -0.25296 0.10995 -0.23264 0.09467 -0.24132 0.1493 C -0.24185 0.15278 -0.24219 0.14213 -0.24289 0.13866 C -0.24445 0.13079 -0.24775 0.11528 -0.24775 0.11551 C -0.25244 0.12199 -0.25903 0.12384 -0.26511 0.12801 C -0.27865 0.12361 -0.29011 0.11967 -0.30018 0.10694 C -0.28212 0.10116 -0.29167 0.10347 -0.27153 0.10046 C -0.26893 0.09954 -0.254 0.09491 -0.254 0.09421 C -0.25296 0.08542 -0.29393 0.07592 -0.28577 0.07731 C -0.27691 0.0787 -0.26789 0.08032 -0.25886 0.08148 C -0.24723 0.08287 -0.22396 0.08565 -0.22396 0.08588 C -0.21025 0.08495 -0.19636 0.08472 -0.18264 0.08356 C -0.18108 0.08333 -0.17639 0.08148 -0.17796 0.08148 C -0.18108 0.08148 -0.18421 0.08287 -0.18733 0.08356 C -0.20382 0.0912 -0.22084 0.09676 -0.23664 0.10694 C -0.23212 0.10903 -0.20886 0.12037 -0.20018 0.12176 C -0.19584 0.12245 -0.18299 0.12384 -0.18733 0.12384 C -0.20487 0.12384 -0.22223 0.12245 -0.23976 0.12176 C -0.2632 0.11574 -0.23091 0.13472 -0.22396 0.14074 C -0.21129 0.15185 -0.23004 0.13796 -0.21754 0.1493 C -0.21563 0.15116 -0.21355 0.15231 -0.21129 0.15347 C -0.20921 0.1544 -0.20296 0.15717 -0.20487 0.15555 C -0.20938 0.15208 -0.21459 0.15046 -0.2191 0.14722 C -0.22987 0.13935 -0.23768 0.12824 -0.24775 0.11967 C -0.24966 0.13241 -0.25521 0.18866 -0.24462 0.15972 C -0.2441 0.15417 -0.24723 0.14282 -0.24289 0.14282 C -0.23855 0.14282 -0.24254 0.15417 -0.24132 0.15972 C -0.23941 0.16852 -0.23612 0.17662 -0.23351 0.18518 C -0.23247 0.18842 -0.23021 0.1956 -0.23021 0.19583 C -0.22223 0.16875 -0.22709 0.18866 -0.22709 0.13241 " pathEditMode="fixed" rAng="0" ptsTypes="fffffffffffffffffffffffffffffffffffffffffffffffffffffffffffffffffffffffffffffffffffffffffffffffffffffffA">
                                      <p:cBhvr>
                                        <p:cTn id="32" dur="10000" fill="hold"/>
                                        <p:tgtEl>
                                          <p:spTgt spid="12"/>
                                        </p:tgtEl>
                                        <p:attrNameLst>
                                          <p:attrName>ppt_x</p:attrName>
                                          <p:attrName>ppt_y</p:attrName>
                                        </p:attrNameLst>
                                      </p:cBhvr>
                                      <p:rCtr x="990" y="2014"/>
                                    </p:animMotion>
                                  </p:childTnLst>
                                </p:cTn>
                              </p:par>
                              <p:par>
                                <p:cTn id="33" presetID="0" presetClass="path" presetSubtype="0" repeatCount="indefinite" autoRev="1" fill="hold" nodeType="withEffect">
                                  <p:stCondLst>
                                    <p:cond delay="0"/>
                                  </p:stCondLst>
                                  <p:childTnLst>
                                    <p:animMotion origin="layout" path="M -0.0276 -0.30463 C -0.02291 -0.30533 -0.01805 -0.30648 -0.01337 -0.30671 C 0.00521 -0.30787 0.02379 -0.30695 0.04219 -0.3088 C 0.0441 -0.30903 0.04879 -0.31296 0.04688 -0.31296 C 0.03542 -0.31296 0.02396 -0.30139 0.01354 -0.29607 C 0.00122 -0.28958 -0.01198 -0.28681 -0.02448 -0.28125 C -0.00607 -0.27963 0.01146 -0.27755 0.02952 -0.27292 C 0.01632 -0.27222 0.00295 -0.27176 -0.01024 -0.2706 C -0.01441 -0.27014 -0.021 -0.27361 -0.02291 -0.26852 C -0.02448 -0.26435 -0.01666 -0.26412 -0.01337 -0.26227 C -0.0092 -0.25996 -0.00503 -0.25741 -0.00069 -0.25579 C 0.01667 -0.24931 0.0342 -0.24259 0.05174 -0.23681 C 0.05556 -0.23565 0.05903 -0.2338 0.06285 -0.23264 C 0.06545 -0.23171 0.07344 -0.22917 0.07084 -0.23056 C 0.06042 -0.23611 0.05261 -0.23704 0.04219 -0.24097 C 0.03316 -0.24445 0.02431 -0.24653 0.01528 -0.24954 C 0.00521 -0.24884 -0.00521 -0.25116 -0.01493 -0.24746 C -0.01718 -0.24653 -0.01319 -0.24144 -0.0118 -0.23889 C -0.00937 -0.23426 -0.00677 -0.23009 -0.00382 -0.22616 C 0.00521 -0.21412 0.01563 -0.20185 0.02639 -0.19259 C 0.02101 -0.225 -0.0033 -0.24121 -0.01805 -0.26644 C -0.021 -0.27755 -0.0276 -0.28958 -0.03403 -0.29815 C -0.03802 -0.30347 -0.03889 -0.30093 -0.04201 -0.30671 C -0.04496 -0.31204 -0.04618 -0.31921 -0.04982 -0.32361 C -0.05278 -0.32708 -0.05694 -0.32824 -0.05937 -0.33218 C -0.06389 -0.33982 -0.06753 -0.34583 -0.07361 -0.35116 C -0.07413 -0.34769 -0.07587 -0.34398 -0.07534 -0.34051 C -0.07153 -0.31829 -0.05208 -0.29537 -0.03871 -0.28333 C -0.05521 -0.28264 -0.0717 -0.28472 -0.08802 -0.28125 C -0.09444 -0.27986 -0.07534 -0.27801 -0.06892 -0.27708 C -0.06198 -0.27593 -0.05521 -0.2757 -0.04826 -0.275 C -0.04514 -0.27431 -0.03871 -0.27732 -0.03871 -0.27292 C -0.03871 -0.27269 -0.05295 -0.25394 -0.05468 -0.25162 C -0.05625 -0.24954 -0.05937 -0.24537 -0.05937 -0.24514 C -0.06354 -0.2338 -0.0684 -0.22246 -0.07534 -0.21366 C -0.0783 -0.19375 -0.07465 -0.21088 -0.08003 -0.19676 C -0.08073 -0.19468 -0.0809 -0.19236 -0.08159 -0.19051 C -0.08246 -0.1882 -0.08524 -0.18195 -0.08472 -0.18426 C -0.08142 -0.19769 -0.07934 -0.1963 -0.07361 -0.20718 C -0.06753 -0.21875 -0.06163 -0.23102 -0.05625 -0.24329 C -0.05312 -0.25833 -0.05017 -0.27246 -0.04357 -0.28542 C -0.04305 -0.25023 -0.04305 -0.21482 -0.04201 -0.17986 C -0.04149 -0.16343 -0.03923 -0.17431 -0.03715 -0.17986 C -0.03524 -0.1956 -0.03316 -0.21111 -0.02916 -0.22616 C -0.02968 -0.24676 -0.03142 -0.26713 -0.0309 -0.28773 C -0.03073 -0.29514 -0.01337 -0.30139 -0.00694 -0.30671 C -0.00278 -0.31019 0.00035 -0.31551 0.00417 -0.31945 C 0.01389 -0.32963 0.02431 -0.33704 0.03108 -0.35116 C 0.01979 -0.35486 0.01667 -0.34746 0.00729 -0.34051 C -0.00087 -0.33449 -0.00486 -0.33079 -0.0118 -0.32361 C -0.01632 -0.31898 -0.02187 -0.31621 -0.02604 -0.31088 C -0.03125 -0.30417 -0.03524 -0.29653 -0.04028 -0.28982 C -0.0434 -0.30116 -0.03732 -0.30833 -0.03403 -0.31945 C -0.0335 -0.32431 -0.03333 -0.3294 -0.03246 -0.33426 C -0.03038 -0.34607 -0.02534 -0.35533 -0.03403 -0.33634 C -0.03455 -0.33287 -0.03507 -0.32917 -0.03559 -0.3257 C -0.03663 -0.31713 -0.03871 -0.30023 -0.03871 -0.3 C -0.03941 -0.30533 -0.04166 -0.33033 -0.04514 -0.33843 C -0.04774 -0.34445 -0.05243 -0.34908 -0.05468 -0.35533 C -0.05573 -0.3581 -0.05677 -0.36111 -0.05781 -0.36389 C -0.06267 -0.34375 -0.05868 -0.32153 -0.04982 -0.30463 C -0.0493 -0.30255 -0.04653 -0.29861 -0.04826 -0.29815 C -0.05555 -0.29607 -0.07257 -0.30232 -0.08003 -0.30463 C -0.08212 -0.30255 -0.08819 -0.30093 -0.08646 -0.29815 C -0.08368 -0.29352 -0.07778 -0.2956 -0.07361 -0.29398 C -0.06562 -0.29097 -0.06146 -0.28866 -0.05468 -0.28542 C -0.06771 -0.27847 -0.08194 -0.27037 -0.09271 -0.2581 C -0.09444 -0.25602 -0.09583 -0.25371 -0.09757 -0.25162 C -0.09948 -0.24931 -0.10573 -0.24769 -0.10382 -0.24537 C -0.10156 -0.24236 -0.09739 -0.24653 -0.09427 -0.24746 C -0.08628 -0.25 -0.07031 -0.25648 -0.06093 -0.26019 C -0.05156 -0.26389 -0.04548 -0.27384 -0.03559 -0.27708 C -0.0342 -0.27153 -0.03524 -0.26458 -0.03246 -0.26019 C -0.03107 -0.25787 -0.02812 -0.2588 -0.02604 -0.2581 C -0.0033 -0.24259 -0.03125 -0.26042 -0.00382 -0.24746 C 0.00903 -0.24144 0.0191 -0.23565 0.03264 -0.23264 C 0.03577 -0.23333 0.04393 -0.23125 0.04219 -0.23472 C 0.03976 -0.23958 0.03368 -0.23727 0.02952 -0.23889 C 0.02674 -0.24005 0.02431 -0.24213 0.02153 -0.24329 C 0.00365 -0.25139 -0.01475 -0.25671 -0.03246 -0.26435 C -0.01093 -0.2757 0.0158 -0.27315 0.0375 -0.275 C 0.04896 -0.28009 0.04375 -0.27824 0.0533 -0.28125 C 0.05174 -0.28333 0.05087 -0.28704 0.04861 -0.28773 C 0.03108 -0.29236 -0.01371 -0.29329 -0.0276 -0.29398 C -0.01093 -0.30486 0.00799 -0.30949 0.02639 -0.31296 C 0.03542 -0.31644 0.04306 -0.32107 0.05174 -0.3257 C 0.0533 -0.32778 0.05452 -0.33056 0.05643 -0.33218 C 0.06059 -0.33588 0.06528 -0.33264 0.05643 -0.33634 C 0.04896 -0.33426 0.04167 -0.33148 0.0342 -0.32986 C 0.03108 -0.32917 0.02778 -0.32871 0.02466 -0.32778 C 0.01597 -0.32546 0.0099 -0.32107 0.00087 -0.31945 C -0.0118 -0.31366 -0.02135 -0.30602 -0.0309 -0.29398 C -0.02864 -0.31065 -0.02257 -0.3294 -0.01649 -0.34468 C -0.01597 -0.34815 -0.01562 -0.35185 -0.01493 -0.35533 C -0.01458 -0.35764 -0.0118 -0.36273 -0.01337 -0.36181 C -0.0158 -0.36019 -0.02014 -0.34769 -0.02135 -0.34468 C -0.02361 -0.3294 -0.02569 -0.30695 -0.03246 -0.29398 C -0.03142 -0.28843 -0.03229 -0.28125 -0.02916 -0.27708 C -0.02604 -0.27292 -0.02066 -0.27431 -0.01649 -0.27292 C 0.01476 -0.26227 -0.02361 -0.27546 0.01042 -0.26227 C 0.01459 -0.26065 0.01893 -0.25972 0.02309 -0.2581 C 0.02639 -0.25695 0.03264 -0.2581 0.03264 -0.25371 C 0.03264 -0.24931 0.02622 -0.25509 0.02309 -0.25579 C 0.01997 -0.25648 0.01667 -0.25741 0.01354 -0.2581 C 0.00591 -0.26482 -0.00295 -0.26412 -0.0118 -0.26644 C -0.02361 -0.26204 -0.02778 -0.26389 -0.01805 -0.25162 C -0.01232 -0.23195 0.00538 -0.20185 0.02153 -0.19468 C 0.0165 -0.2081 0.00504 -0.2125 -0.00382 -0.22199 C -0.01475 -0.2338 -0.02291 -0.24746 -0.03559 -0.25579 C -0.03663 -0.25718 -0.03767 -0.2588 -0.03871 -0.26019 C -0.03975 -0.26158 -0.04271 -0.26597 -0.04201 -0.26435 C -0.03802 -0.25556 -0.03194 -0.24838 -0.02916 -0.23889 C -0.0243 -0.22246 -0.01649 -0.20857 -0.00538 -0.19908 C -0.00416 -0.19792 -0.00746 -0.20208 -0.00868 -0.20301 C -0.01597 -0.20972 -0.02361 -0.21528 -0.0309 -0.22199 C -0.03854 -0.22894 -0.0434 -0.23333 -0.04826 -0.24329 C -0.04774 -0.25533 -0.0434 -0.26806 -0.0467 -0.27917 C -0.04809 -0.28403 -0.05399 -0.27593 -0.05781 -0.275 C -0.06354 -0.27384 -0.06944 -0.27361 -0.07534 -0.27292 C -0.09149 -0.26528 -0.09184 -0.26343 -0.11649 -0.2706 C -0.11979 -0.27153 -0.11007 -0.27338 -0.10694 -0.275 C -0.08333 -0.28681 -0.09843 -0.28264 -0.07048 -0.28542 C -0.06267 -0.28704 -0.05573 -0.28866 -0.04826 -0.2919 C -0.06614 -0.29653 -0.04739 -0.29074 -0.0625 -0.29815 C -0.06805 -0.30093 -0.07465 -0.30093 -0.08003 -0.30463 C -0.08698 -0.30926 -0.09114 -0.31296 -0.09913 -0.31505 C -0.11528 -0.32963 -0.1125 -0.32431 -0.08472 -0.31945 C -0.075 -0.31389 -0.0658 -0.30579 -0.05625 -0.30023 C -0.04409 -0.29329 -0.02934 -0.28843 -0.01649 -0.28542 C -0.02691 -0.29931 -0.04114 -0.30949 -0.05312 -0.32153 C -0.05798 -0.32639 -0.05955 -0.33357 -0.06423 -0.33843 C -0.0658 -0.34005 -0.06892 -0.34514 -0.06892 -0.34259 C -0.06892 -0.33958 -0.06076 -0.32986 -0.05937 -0.32778 C -0.05607 -0.32292 -0.05347 -0.31736 -0.04982 -0.31296 C -0.04184 -0.30324 -0.03455 -0.3007 -0.02916 -0.28773 " pathEditMode="fixed" rAng="0" ptsTypes="ffffffffffffffffffffffffffffffffffffffffffffffffffffffffffffffffffffffffffffffffffffffffffffffffffffffffffffffffffffffffffffffffffffffA">
                                      <p:cBhvr>
                                        <p:cTn id="34" dur="5000" fill="hold"/>
                                        <p:tgtEl>
                                          <p:spTgt spid="15"/>
                                        </p:tgtEl>
                                        <p:attrNameLst>
                                          <p:attrName>ppt_x</p:attrName>
                                          <p:attrName>ppt_y</p:attrName>
                                        </p:attrNameLst>
                                      </p:cBhvr>
                                      <p:rCtr x="434" y="4097"/>
                                    </p:animMotion>
                                  </p:childTnLst>
                                </p:cTn>
                              </p:par>
                              <p:par>
                                <p:cTn id="35" presetID="0" presetClass="path" presetSubtype="0" repeatCount="indefinite" autoRev="1" fill="hold" nodeType="withEffect">
                                  <p:stCondLst>
                                    <p:cond delay="0"/>
                                  </p:stCondLst>
                                  <p:childTnLst>
                                    <p:animMotion origin="layout" path="M 0.06892 -0.25741 C 0.06788 -0.26597 0.06649 -0.27431 0.0658 -0.28287 C 0.06562 -0.28565 0.06649 -0.27708 0.06736 -0.27454 C 0.07205 -0.26204 0.07187 -0.26343 0.07847 -0.25741 C 0.08368 -0.2787 0.08923 -0.3 0.09427 -0.32106 C 0.09479 -0.3162 0.09479 -0.31111 0.09583 -0.30625 C 0.09635 -0.3037 0.09826 -0.30208 0.09913 -0.29977 C 0.1 -0.29722 0.10017 -0.29421 0.10069 -0.29143 C 0.10121 -0.27801 0.09791 -0.26343 0.10225 -0.25116 C 0.10382 -0.24653 0.10868 -0.25694 0.1118 -0.25972 C 0.11441 -0.26204 0.11823 -0.26111 0.12135 -0.26181 C 0.125 -0.26528 0.1283 -0.26991 0.13246 -0.27222 C 0.13646 -0.27431 0.14097 -0.27315 0.14514 -0.27454 C 0.14948 -0.27593 0.15347 -0.27893 0.15781 -0.28079 C 0.16041 -0.28194 0.1684 -0.2838 0.1658 -0.28287 C 0.16215 -0.28148 0.15833 -0.28056 0.15468 -0.2787 C 0.14982 -0.27616 0.14531 -0.27222 0.14028 -0.27014 C 0.13611 -0.26852 0.13177 -0.26875 0.1276 -0.26806 C 0.12396 -0.26667 0.12031 -0.26505 0.11649 -0.26389 C 0.11337 -0.26296 0.10382 -0.26273 0.10694 -0.26181 C 0.13246 -0.25486 0.16024 -0.25393 0.18628 -0.24907 C 0.1783 -0.24838 0.17031 -0.24861 0.1625 -0.24699 C 0.15712 -0.24583 0.15208 -0.24167 0.1467 -0.24051 C 0.1408 -0.23935 0.10521 -0.23542 0.09427 -0.23426 C 0.07205 -0.23634 0.04965 -0.23681 0.0276 -0.24051 C 0.0217 -0.24143 0.03941 -0.2412 0.04514 -0.24259 C 0.04896 -0.24352 0.0526 -0.24537 0.05625 -0.24699 C 0.05937 -0.24838 0.0658 -0.25116 0.0658 -0.25093 C 0.05364 -0.2544 0.04149 -0.25579 0.02916 -0.25741 C 0.025 -0.25949 0.02083 -0.26204 0.01649 -0.26389 C 0.01284 -0.26551 0.00156 -0.26806 0.00538 -0.26806 C 0.01475 -0.26806 0.03576 -0.25718 0.04514 -0.25324 C 0.0493 -0.25393 0.05781 -0.24954 0.05781 -0.25532 C 0.05781 -0.26227 0.04809 -0.26227 0.04514 -0.26806 C 0.04409 -0.27014 0.04288 -0.27245 0.04184 -0.27454 C 0.04132 -0.27662 0.04114 -0.27893 0.04028 -0.28079 C 0.03906 -0.28333 0.03437 -0.28935 0.03559 -0.28704 C 0.03767 -0.2831 0.04913 -0.26319 0.05468 -0.25741 C 0.06111 -0.25069 0.06441 -0.25023 0.07205 -0.24699 C 0.07361 -0.2463 0.07691 -0.24491 0.07691 -0.24468 C 0.10416 -0.22014 0.13281 -0.20903 0.16406 -0.19606 C 0.2059 -0.1787 0.16545 -0.19259 0.18628 -0.18565 C 0.17326 -0.19722 0.1592 -0.20417 0.14357 -0.20671 C 0.12274 -0.21574 0.10017 -0.21273 0.07847 -0.21736 C 0.07743 -0.21875 0.07656 -0.2206 0.07517 -0.22153 C 0.07222 -0.22338 0.06284 -0.22755 0.0658 -0.22569 C 0.08038 -0.21597 0.09375 -0.20278 0.1085 -0.19398 C 0.11475 -0.19028 0.1276 -0.18333 0.1276 -0.1831 C 0.10868 -0.20856 0.12882 -0.18426 0.10225 -0.20671 C 0.09288 -0.21458 0.07517 -0.23218 0.07517 -0.23194 C 0.0717 -0.21319 0.06875 -0.1463 0.07847 -0.18981 C 0.07326 -0.25741 0.07864 -0.23449 0.06736 -0.21088 C 0.06684 -0.2081 0.06666 -0.20509 0.0658 -0.20255 C 0.06493 -0.20023 0.06111 -0.19792 0.0625 -0.19606 C 0.06389 -0.19421 0.06875 -0.20231 0.06736 -0.20046 C 0.06389 -0.19583 0.05972 -0.19236 0.05625 -0.18773 C 0.05017 -0.19931 0.05625 -0.20787 0.0625 -0.21736 C 0.06545 -0.22176 0.07205 -0.23009 0.07205 -0.22986 C 0.07552 -0.24421 0.08854 -0.24468 0.09739 -0.25116 C 0.1158 -0.26458 0.09878 -0.25139 0.1085 -0.26181 C 0.11007 -0.26343 0.11337 -0.26597 0.11337 -0.26574 " pathEditMode="fixed" rAng="0" ptsTypes="ffffffffffffffffffffffffffffffffffffffffffffffffffffffffffffA">
                                      <p:cBhvr>
                                        <p:cTn id="36" dur="9000" fill="hold"/>
                                        <p:tgtEl>
                                          <p:spTgt spid="10"/>
                                        </p:tgtEl>
                                        <p:attrNameLst>
                                          <p:attrName>ppt_x</p:attrName>
                                          <p:attrName>ppt_y</p:attrName>
                                        </p:attrNameLst>
                                      </p:cBhvr>
                                      <p:rCtr x="3472" y="2361"/>
                                    </p:animMotion>
                                  </p:childTnLst>
                                </p:cTn>
                              </p:par>
                              <p:par>
                                <p:cTn id="37" presetID="0" presetClass="path" presetSubtype="0" repeatCount="indefinite" autoRev="1" fill="hold" nodeType="withEffect">
                                  <p:stCondLst>
                                    <p:cond delay="0"/>
                                  </p:stCondLst>
                                  <p:childTnLst>
                                    <p:animMotion origin="layout" path="M 0.09393 -0.18241 C 0.06979 -0.17107 0.04358 -0.16297 0.01858 -0.15486 C 0.01649 -0.15324 0.00938 -0.14977 0.01198 -0.14977 C 0.01788 -0.14977 0.02327 -0.15348 0.02917 -0.15486 C 0.04792 -0.15926 0.06632 -0.16551 0.08524 -0.16991 C 0.08663 -0.17246 0.09063 -0.17454 0.08941 -0.17732 C 0.0882 -0.18033 0.08368 -0.17894 0.0809 -0.1801 C 0.07795 -0.18148 0.07535 -0.18357 0.07222 -0.18496 C 0.07014 -0.18611 0.06806 -0.18658 0.0658 -0.1875 C 0.05243 -0.20232 0.03733 -0.21042 0.02066 -0.2176 C 0.01771 -0.21898 0.01511 -0.2213 0.01198 -0.22246 C 0.00781 -0.22454 -0.00538 -0.22871 -0.00104 -0.22755 C 0.02257 -0.22199 0.04323 -0.20857 0.0658 -0.2 C 0.07483 -0.18912 0.08768 -0.1838 0.10018 -0.1801 C 0.12031 -0.17408 0.13768 -0.1676 0.15834 -0.16505 C 0.16111 -0.1632 0.16372 -0.16019 0.16684 -0.15973 C 0.16997 -0.15926 0.17761 -0.15996 0.17552 -0.1625 C 0.1724 -0.16598 0.16702 -0.16459 0.16268 -0.16505 C 0.14757 -0.16621 0.13247 -0.16667 0.11736 -0.16736 C 0.11528 -0.16898 0.11337 -0.1713 0.11111 -0.17246 C 0.10816 -0.17361 0.10191 -0.17153 0.10226 -0.17477 C 0.1033 -0.1801 0.10938 -0.18172 0.1132 -0.18496 C 0.1309 -0.19977 0.15104 -0.20232 0.17136 -0.20996 C 0.17413 -0.21111 0.17691 -0.21135 0.17969 -0.2125 C 0.1842 -0.21412 0.18854 -0.21598 0.19271 -0.2176 C 0.19479 -0.21852 0.20174 -0.22037 0.19931 -0.22014 C 0.18993 -0.21922 0.18073 -0.21852 0.17136 -0.2176 C 0.15382 -0.21435 0.13646 -0.20648 0.11945 -0.2 C 0.10521 -0.19468 0.08941 -0.19653 0.07431 -0.19491 C 0.06476 -0.18727 0.04948 -0.17153 0.03785 -0.16991 C 0.02934 -0.16852 0.02066 -0.16829 0.01198 -0.16736 C 0.0099 -0.16667 0.00399 -0.16297 0.00556 -0.16505 C 0.01389 -0.17454 0.03177 -0.1757 0.04202 -0.17732 C 0.06545 -0.18658 0.08872 -0.19537 0.1132 -0.2 C 0.13455 -0.2169 0.1184 -0.27246 0.11736 -0.28797 C 0.11215 -0.26922 0.1066 -0.25139 0.10226 -0.23264 C 0.10052 -0.225 0.09809 -0.2176 0.09601 -0.20996 C 0.09531 -0.20741 0.09393 -0.20255 0.09393 -0.20232 C 0.09531 -0.2 0.09618 -0.1926 0.09809 -0.19491 C 0.10122 -0.19838 0.10018 -0.20463 0.10018 -0.20996 C 0.10018 -0.25648 0.10261 -0.3125 0.09149 -0.36019 C 0.07084 -0.31922 0.0717 -0.25648 0.08941 -0.21505 C 0.09011 -0.20579 0.09028 -0.19653 0.09149 -0.1875 C 0.09202 -0.1838 0.0908 -0.17778 0.09393 -0.17732 C 0.0974 -0.17639 0.09931 -0.18287 0.10226 -0.18496 C 0.1059 -0.18773 0.11007 -0.18912 0.1132 -0.19236 C 0.13559 -0.21482 0.15278 -0.24375 0.17344 -0.26783 C 0.18872 -0.28565 0.17136 -0.2713 0.18629 -0.28264 C 0.19011 -0.28912 0.19879 -0.30209 0.17761 -0.28264 C 0.17413 -0.2794 0.17222 -0.27408 0.1691 -0.27037 C 0.16285 -0.26227 0.15625 -0.25533 0.14965 -0.24746 C 0.13177 -0.22662 0.12656 -0.19653 0.1132 -0.17246 C 0.11129 -0.16065 0.10677 -0.15371 0.10452 -0.14213 C 0.12535 -0.12431 0.15087 -0.11135 0.17552 -0.10209 C 0.18455 -0.09491 0.18455 -0.09283 0.19931 -0.09954 C 0.20139 -0.1007 0.19479 -0.10139 0.19271 -0.10209 C 0.18785 -0.10371 0.18264 -0.1051 0.17761 -0.10695 C 0.16424 -0.11204 0.15226 -0.11945 0.13906 -0.12454 C 0.13386 -0.13056 0.12656 -0.13357 0.1217 -0.13959 C 0.11945 -0.14213 0.11771 -0.14514 0.11528 -0.14746 C 0.11337 -0.14931 0.10643 -0.15278 0.10886 -0.15232 C 0.11858 -0.1507 0.14584 -0.13797 0.15417 -0.13473 C 0.17292 -0.12709 0.19254 -0.12176 0.21198 -0.11713 C 0.20399 -0.13125 0.18629 -0.13148 0.17344 -0.13727 C 0.16684 -0.14028 0.16094 -0.14491 0.15417 -0.14746 C 0.14375 -0.15116 0.13229 -0.15093 0.1217 -0.15486 C 0.10712 -0.16598 0.12344 -0.16598 0.13247 -0.16736 C 0.1809 -0.17547 0.16736 -0.17338 0.20347 -0.17732 C 0.21146 -0.18079 0.21858 -0.18496 0.22709 -0.1875 C 0.2441 -0.20602 0.14896 -0.18982 0.14757 -0.18982 C 0.13733 -0.18935 0.12761 -0.18773 0.11736 -0.1875 C 0.06875 -0.18611 0.01979 -0.18588 -0.02899 -0.18496 C -0.04982 -0.18079 -0.04705 -0.1838 -0.01597 -0.17246 C 0.01684 -0.15996 0.04288 -0.16135 0.07882 -0.15973 C 0.07952 -0.11551 0.07865 -0.07107 0.0809 -0.02709 C 0.08125 -0.02269 0.08334 -0.03588 0.08524 -0.03982 C 0.08681 -0.04329 0.08993 -0.04607 0.09149 -0.04977 C 0.09757 -0.06227 0.10261 -0.0757 0.1066 -0.08959 C 0.10712 -0.09213 0.1059 -0.11945 0.11945 -0.10973 C 0.125 -0.10625 0.12639 -0.09769 0.13038 -0.09213 C 0.14254 -0.07523 0.15764 -0.06204 0.1691 -0.04468 C 0.17934 -0.06227 0.16372 -0.09398 0.15417 -0.10695 C 0.13577 -0.13218 0.11511 -0.15556 0.10226 -0.18496 C 0.09948 -0.19121 0.11389 -0.17986 0.11945 -0.17732 C 0.11129 -0.1875 0.11389 -0.19422 0.10452 -0.2051 C 0.10122 -0.2213 0.09097 -0.24028 0.0809 -0.25278 C 0.0783 -0.26528 0.07465 -0.27037 0.06806 -0.2801 C 0.06476 -0.28496 0.0592 -0.29537 0.0592 -0.29491 C 0.06615 -0.2632 0.09097 -0.21574 0.11111 -0.19236 C 0.12761 -0.20255 0.13663 -0.22084 0.15174 -0.23264 C 0.17084 -0.24746 0.15486 -0.23102 0.17344 -0.25278 C 0.17552 -0.25533 0.18264 -0.26158 0.17969 -0.26019 C 0.16511 -0.25278 0.15938 -0.25139 0.14757 -0.24005 C 0.13056 -0.22431 0.14827 -0.23403 0.1283 -0.225 C 0.11719 -0.20556 0.13177 -0.22917 0.11736 -0.2125 C 0.11285 -0.20718 0.11111 -0.2 0.1066 -0.19491 C 0.0908 -0.17639 0.10382 -0.19769 0.09393 -0.1801 C 0.09618 -0.1963 0.1033 -0.2088 0.11111 -0.22246 C 0.11406 -0.22801 0.1217 -0.23773 0.1217 -0.23727 " pathEditMode="fixed" rAng="0" ptsTypes="ffffffffffffffffffffffffffffffffffffffffffffffffffffffffffffffffffffffffffffffffffffffffffffffffffA">
                                      <p:cBhvr>
                                        <p:cTn id="38" dur="8000" fill="hold"/>
                                        <p:tgtEl>
                                          <p:spTgt spid="11"/>
                                        </p:tgtEl>
                                        <p:attrNameLst>
                                          <p:attrName>ppt_x</p:attrName>
                                          <p:attrName>ppt_y</p:attrName>
                                        </p:attrNameLst>
                                      </p:cBhvr>
                                      <p:rCtr x="313" y="-903"/>
                                    </p:animMotion>
                                  </p:childTnLst>
                                </p:cTn>
                              </p:par>
                              <p:par>
                                <p:cTn id="39" presetID="0" presetClass="path" presetSubtype="0" repeatCount="indefinite" autoRev="1" fill="hold" nodeType="withEffect">
                                  <p:stCondLst>
                                    <p:cond delay="0"/>
                                  </p:stCondLst>
                                  <p:childTnLst>
                                    <p:animMotion origin="layout" path="M 0.16788 -0.01042 C 0.14461 -0.00625 0.05642 0.0074 0.09444 -0.01042 C 0.15486 -0.00672 0.21579 -0.00278 0.27586 0.00486 C 0.28038 0.00555 0.26632 0.0037 0.26145 0.00301 C 0.26059 0.00278 0.24027 -0.00047 0.23715 -0.00093 C 0.2118 -0.0044 0.19132 -0.00371 0.16354 -0.00486 C 0.18888 -0.01482 0.21527 -0.01482 0.24132 -0.02199 C 0.27864 -0.03218 0.24444 -0.02408 0.26979 -0.03172 C 0.27586 -0.0338 0.29739 -0.03727 0.29826 -0.0375 C 0.30364 -0.03843 0.32031 -0.03982 0.31441 -0.03959 C 0.27986 -0.03866 0.24513 -0.03681 0.21059 -0.03565 C 0.20243 -0.0331 0.19444 -0.03102 0.18593 -0.02801 C 0.18489 -0.02662 0.18368 -0.025 0.18194 -0.02408 C 0.18038 -0.02292 0.17638 -0.02014 0.17586 -0.02199 C 0.1743 -0.02662 0.18836 -0.03889 0.19218 -0.04144 C 0.19895 -0.05232 0.20729 -0.06204 0.21475 -0.07246 C 0.21579 -0.07408 0.21545 -0.07639 0.21666 -0.07801 C 0.21753 -0.07986 0.22239 -0.08148 0.22066 -0.08218 C 0.21753 -0.0831 0.21388 -0.08079 0.21059 -0.0801 C 0.19774 -0.06505 0.19166 -0.05232 0.18593 -0.0338 C 0.18003 0.01852 0.18628 -0.06181 0.18836 -0.07801 C 0.18871 -0.08472 0.18941 -0.09097 0.19027 -0.09746 C 0.18941 -0.10347 0.19218 -0.11135 0.18836 -0.11644 C 0.18541 -0.11968 0.18541 -0.1088 0.18402 -0.10486 C 0.17968 -0.09097 0.18055 -0.09375 0.17795 -0.0801 C 0.17638 -0.06551 0.17482 -0.05185 0.17187 -0.0375 C 0.15399 -0.0551 0.11684 -0.07477 0.09236 -0.08218 C 0.08993 -0.0838 0.07673 -0.09398 0.08819 -0.07616 C 0.0993 -0.05972 0.10972 -0.05093 0.12708 -0.04144 C 0.13437 -0.03773 0.14218 -0.03588 0.1493 -0.03172 C 0.15399 -0.02917 0.15711 -0.02477 0.16145 -0.02199 C 0.18142 -0.00972 0.20503 -0.00209 0.22691 0.00694 C 0.24027 0.01227 0.25382 0.01852 0.2677 0.02222 C 0.27239 0.02361 0.27725 0.02477 0.28194 0.02615 C 0.28385 0.02662 0.28993 0.02801 0.28802 0.02801 C 0.28437 0.02801 0.28107 0.02662 0.27777 0.02615 C 0.26059 0.01921 0.2427 0.01574 0.22482 0.01065 C 0.22135 0.00972 0.21822 0.0081 0.21475 0.00694 C 0.21059 0.00555 0.20243 0.00301 0.20243 0.00324 C 0.19774 0.00555 0.18645 0.00578 0.18836 0.01065 C 0.19218 0.02291 0.20781 0.0287 0.21475 0.03958 C 0.22447 0.05578 0.22847 0.06435 0.24132 0.07639 C 0.22934 0.05324 0.2059 0.0412 0.19218 0.02037 C 0.18628 0.0118 0.18368 0.00023 0.17586 -0.00672 C 0.17118 0.01157 0.1684 0.07338 0.18003 0.03009 C 0.17934 0.01782 0.17934 0.00555 0.17795 -0.00672 C 0.17777 -0.00857 0.17638 -0.00278 0.17586 -0.00093 C 0.17447 0.00231 0.17361 0.00578 0.17187 0.00879 C 0.16753 0.01551 0.16232 0.02176 0.15746 0.02801 C 0.15138 0.03634 0.14947 0.04537 0.14132 0.05324 C 0.13489 0.06528 0.13454 0.05949 0.125 0.06852 C 0.12152 0.0581 0.12326 0.04444 0.13107 0.03588 C 0.15312 0.01111 0.18038 -0.01065 0.20434 -0.0338 C 0.21441 -0.04329 0.22534 -0.05579 0.23923 -0.0588 C 0.24132 -0.06019 0.2434 -0.06111 0.24513 -0.06273 C 0.25885 -0.07408 0.26475 -0.07871 0.24322 -0.07037 C 0.23316 -0.06667 0.22083 -0.05972 0.21267 -0.05324 C 0.20121 -0.04398 0.18888 -0.03148 0.18003 -0.02014 C 0.17048 -0.00787 0.1684 0.00069 0.15555 0.00879 C 0.12847 -0.00602 0.10034 -0.00972 0.06996 -0.01459 C 0.10277 -0.01783 0.13524 -0.01597 0.16788 -0.0125 C 0.14895 -0.02107 0.13038 -0.03079 0.11076 -0.0375 C 0.10138 -0.04422 0.09149 -0.05023 0.08229 -0.05695 C 0.07795 -0.06019 0.06805 -0.05949 0.06805 -0.06459 C 0.06805 -0.06713 0.07326 -0.0632 0.07586 -0.06273 C 0.08298 -0.06065 0.08993 -0.05926 0.09652 -0.05695 C 0.13038 -0.0456 0.08559 -0.05371 0.14531 -0.04722 C 0.1585 -0.04121 0.17986 -0.0338 0.19218 -0.02616 C 0.19375 -0.025 0.19461 -0.02292 0.19635 -0.02199 C 0.21388 -0.01459 0.2177 -0.0169 0.23715 -0.0125 C 0.25486 -0.00857 0.271 -0.00162 0.28802 0.00486 C 0.28993 0.00578 0.28385 0.0037 0.28194 0.00301 C 0.27725 0.00162 0.27239 0.00023 0.2677 -0.00093 C 0.25052 -0.00533 0.25382 -0.00463 0.23715 -0.00672 C 0.21632 -0.01644 0.20486 -0.01204 0.17795 -0.01042 C 0.19566 -0.02176 0.21822 -0.02385 0.23923 -0.02616 C 0.25243 -0.03125 0.26632 -0.03611 0.27986 -0.03959 C 0.28732 -0.04491 0.2934 -0.04838 0.30225 -0.05093 C 0.31493 -0.06389 0.30885 -0.05602 0.2677 -0.05093 C 0.25642 -0.04954 0.24566 -0.0456 0.23489 -0.04144 C 0.22916 -0.03681 0.21093 -0.02431 0.20434 -0.02199 C 0.19774 -0.01991 0.18593 -0.0125 0.18593 -0.01227 C 0.19947 -0.03449 0.21007 -0.03565 0.23489 -0.04908 C 0.2434 -0.05347 0.24965 -0.06713 0.25538 -0.07431 C 0.25989 -0.08727 0.25434 -0.07246 0.26354 -0.08773 C 0.26441 -0.08959 0.26736 -0.0926 0.26579 -0.09375 C 0.26336 -0.09514 0.26024 -0.09213 0.25746 -0.09167 C 0.24218 -0.08033 0.22517 -0.07107 0.21475 -0.0551 C 0.20833 -0.0456 0.20086 -0.02037 0.19218 -0.0125 C 0.20086 -0.03426 0.21388 -0.0544 0.22291 -0.07616 C 0.22795 -0.08866 0.23038 -0.10185 0.23489 -0.11459 C 0.23437 -0.11713 0.23541 -0.12107 0.23281 -0.12246 C 0.23142 -0.12338 0.23038 -0.11945 0.22899 -0.11852 C 0.22586 -0.11621 0.22204 -0.11459 0.21875 -0.11273 C 0.19305 -0.08334 0.18003 -0.06297 0.16788 -0.02801 C 0.1585 -0.04537 0.14774 -0.05903 0.13489 -0.07431 C 0.12829 -0.08241 0.12152 -0.09097 0.11493 -0.09931 C 0.11284 -0.10139 0.10746 -0.10718 0.10885 -0.10486 C 0.11857 -0.08681 0.1434 -0.07292 0.15954 -0.06065 C 0.175 -0.04931 0.16632 -0.05278 0.17795 -0.04908 C 0.17725 -0.05764 0.17882 -0.06644 0.17586 -0.07431 C 0.17187 -0.08449 0.16354 -0.09213 0.15746 -0.10116 C 0.14531 -0.11922 0.15711 -0.10764 0.14739 -0.11644 C 0.16388 -0.05486 0.20816 -0.0169 0.25347 0.02615 C 0.2552 0.02778 0.2493 0.02315 0.24722 0.02222 C 0.24236 0.0206 0.23767 0.02014 0.23281 0.01852 C 0.21441 0.01203 0.19652 0.00486 0.17795 -0.00093 C 0.20086 0.02083 0.17882 0.00254 0.20243 0.01666 C 0.20816 0.0199 0.2125 0.02569 0.21875 0.02801 C 0.22951 0.03194 0.23489 0.03125 0.24513 0.03773 C 0.25434 0.04352 0.25763 0.04606 0.2677 0.0493 C 0.271 0.05046 0.2743 0.05185 0.27777 0.05324 C 0.27968 0.0537 0.28593 0.05578 0.28385 0.05509 C 0.26371 0.04953 0.24288 0.04537 0.22291 0.03958 C 0.19045 0.03032 0.22673 0.03634 0.19444 0.03194 C 0.19236 0.03078 0.19062 0.02801 0.18836 0.02801 C 0.18593 0.02801 0.18281 0.03055 0.18402 0.03194 C 0.2026 0.05278 0.23125 0.0669 0.25138 0.08588 C 0.25434 0.08865 0.27118 0.10694 0.27586 0.10694 C 0.27864 0.10694 0.27222 0.10278 0.26979 0.10139 C 0.26649 0.0993 0.2625 0.0993 0.25937 0.09745 C 0.2552 0.09514 0.25138 0.09213 0.24722 0.08958 C 0.23402 0.08194 0.22326 0.07268 0.21059 0.06481 C 0.20937 0.06227 0.20816 0.05949 0.20642 0.05717 C 0.20468 0.05486 0.20173 0.05347 0.20052 0.05115 C 0.19826 0.04768 0.19809 0.04352 0.19635 0.03958 C 0.19531 0.0375 0.1934 0.03588 0.19218 0.03403 C 0.19149 0.03194 0.19236 0.02801 0.19027 0.02801 C 0.18802 0.02801 0.18836 0.03171 0.18836 0.03403 C 0.18836 0.04305 0.18836 0.05208 0.19027 0.06088 C 0.19062 0.06365 0.19322 0.06574 0.19444 0.06852 C 0.19583 0.07245 0.19757 0.07615 0.19826 0.08009 C 0.19895 0.0831 0.1993 0.08657 0.20052 0.08958 C 0.20295 0.09583 0.20763 0.10092 0.21059 0.10694 C 0.21371 0.11389 0.21302 0.11898 0.21875 0.12453 C 0.22083 0.13102 0.22395 0.13333 0.22899 0.13819 C 0.22482 0.12708 0.22204 0.11574 0.21666 0.10509 C 0.21371 0.0993 0.20781 0.09514 0.20434 0.08958 C 0.19652 0.07801 0.18975 0.06528 0.18194 0.05324 C 0.17968 0.03912 0.17847 0.0243 0.17378 0.01065 C 0.16527 0.02754 0.17621 0.00903 0.15954 0.02615 C 0.15555 0.03009 0.15347 0.03541 0.1493 0.03958 C 0.14652 0.04259 0.14236 0.04467 0.13923 0.04745 C 0.13576 0.05069 0.13211 0.0537 0.12899 0.05717 C 0.12152 0.06528 0.11579 0.07199 0.10659 0.07824 C 0.10503 0.08055 0.09739 0.09282 0.10451 0.07639 C 0.10798 0.06805 0.11493 0.05787 0.12083 0.05115 C 0.13159 0.03935 0.14427 0.02916 0.15555 0.01852 C 0.17083 0.00416 0.15312 0.01597 0.16788 0.00694 C 0.1809 -0.01389 0.18645 -0.00926 0.15156 -0.00672 C 0.13941 -0.00394 0.12656 0.00092 0.11493 0.00301 C 0.11041 0.00393 0.10295 0.00486 0.09843 0.00694 C 0.09635 0.00787 0.08993 0.01018 0.09236 0.01065 C 0.09757 0.0118 0.10329 0.00949 0.10885 0.00879 C 0.12083 0.00393 0.13402 -0.00162 0.1434 -0.01042 " pathEditMode="fixed" rAng="0" ptsTypes="AAAAAAAAAAAAAAAAAAAAAAAAAAAAAAAAAAAAAAAAAAAAAAAAAAAAAAAAAAAAAAAAAAAAAAAAAAAAAAAAAAAAAAAAAAAAAAAAAAAAAAAAAAAAAAAAAAAAAAAAAAAAAAAAAAAAAAAAAAAAAAAAAAAAAAAAAAA">
                                      <p:cBhvr>
                                        <p:cTn id="40" dur="10000" fill="hold"/>
                                        <p:tgtEl>
                                          <p:spTgt spid="38"/>
                                        </p:tgtEl>
                                        <p:attrNameLst>
                                          <p:attrName>ppt_x</p:attrName>
                                          <p:attrName>ppt_y</p:attrName>
                                        </p:attrNameLst>
                                      </p:cBhvr>
                                      <p:rCtr x="2396" y="1806"/>
                                    </p:animMotion>
                                  </p:childTnLst>
                                </p:cTn>
                              </p:par>
                              <p:par>
                                <p:cTn id="41" presetID="0" presetClass="path" presetSubtype="0" repeatCount="indefinite" autoRev="1" fill="hold" nodeType="withEffect">
                                  <p:stCondLst>
                                    <p:cond delay="0"/>
                                  </p:stCondLst>
                                  <p:childTnLst>
                                    <p:animMotion origin="layout" path="M -0.03768 0.30232 C -0.0316 0.29445 -0.0257 0.28727 -0.01858 0.28125 C -0.01754 0.27917 -0.01702 0.27639 -0.01546 0.27477 C -0.01407 0.27338 -0.01059 0.27037 -0.01059 0.27269 C -0.01059 0.27523 -0.01407 0.27523 -0.01546 0.27685 C -0.02379 0.28658 -0.03178 0.30185 -0.04237 0.30648 C -0.04688 0.31551 -0.05105 0.32084 -0.05834 0.3257 C -0.06494 0.33681 -0.06858 0.34329 -0.079 0.34676 C -0.08369 0.34607 -0.09115 0.35046 -0.09323 0.34468 C -0.09514 0.33982 -0.08698 0.33727 -0.08369 0.33403 C -0.07379 0.32454 -0.06268 0.31389 -0.05191 0.30648 C -0.06042 0.30579 -0.06893 0.30579 -0.07726 0.3044 C -0.0816 0.30371 -0.09011 0.30602 -0.09011 0.30023 C -0.09011 0.29861 -0.07188 0.30371 -0.06945 0.3044 C -0.06684 0.30371 -0.06233 0.30579 -0.06146 0.30232 C -0.06077 0.29931 -0.0658 0.29977 -0.06789 0.29815 C -0.07535 0.29213 -0.08282 0.2875 -0.09011 0.28125 C -0.09063 0.27917 -0.09323 0.27408 -0.09167 0.27477 C -0.0849 0.27732 -0.075 0.29028 -0.06945 0.29607 C -0.06372 0.30209 -0.05556 0.30556 -0.04879 0.3088 C -0.04289 0.28426 -0.05921 0.26667 -0.06459 0.24514 C -0.06511 0.24329 -0.06389 0.24977 -0.06303 0.25162 C -0.06146 0.25509 -0.06025 0.2588 -0.05834 0.26204 C -0.05643 0.26528 -0.05382 0.26736 -0.05191 0.2706 C -0.04948 0.27454 -0.04792 0.27917 -0.04566 0.28334 C -0.0382 0.29676 -0.01528 0.33033 -0.00278 0.34051 C 0.00277 0.34491 0.01006 0.34815 0.01631 0.35093 C 0.01336 0.33102 0.00763 0.33704 -0.00434 0.32778 C -0.01164 0.32222 -0.01528 0.31644 -0.02344 0.31296 C -0.02136 0.3125 -0.01042 0.31042 -0.00747 0.3088 C -0.00313 0.30625 0.0052 0.30023 0.0052 0.30046 C 0.00729 0.29746 0.01336 0.29514 0.01163 0.29167 C 0.00989 0.28796 0.0052 0.29259 0.00208 0.29398 C -0.01025 0.29908 -0.02188 0.30671 -0.03455 0.31088 C -0.04167 0.31551 -0.0448 0.31366 -0.04723 0.32361 C -0.04514 0.39213 -0.04844 0.35834 -0.0408 0.38912 C -0.0375 0.37037 -0.0533 0.34259 -0.03455 0.34884 C -0.02205 0.36528 -0.00886 0.38565 0.00833 0.39329 C 0.00347 0.37732 -0.00504 0.36574 -0.01546 0.35533 C -0.02257 0.34815 -0.03143 0.34445 -0.03768 0.33611 C -0.04358 0.32847 -0.04879 0.32176 -0.05504 0.31505 C -0.06164 0.30787 -0.05886 0.30926 -0.06459 0.30023 C -0.07396 0.28542 -0.05955 0.31158 -0.07414 0.28959 C -0.07674 0.28565 -0.08056 0.27685 -0.08056 0.27709 C -0.08108 0.27477 -0.08351 0.26945 -0.08212 0.2706 C -0.06858 0.28102 -0.05608 0.30139 -0.0408 0.3088 C -0.04497 0.29167 -0.03872 0.31412 -0.04723 0.29607 C -0.04879 0.29283 -0.04896 0.28866 -0.05035 0.28542 C -0.05226 0.28102 -0.05678 0.27269 -0.05678 0.27292 C -0.06042 0.25787 -0.06094 0.26412 -0.05834 0.25371 C -0.03889 0.27963 -0.00973 0.31621 0.01631 0.32986 C 0.01736 0.33195 0.02031 0.3338 0.01944 0.33611 C 0.01857 0.33866 0.01527 0.33866 0.01319 0.33843 C -0.00018 0.33727 -0.0132 0.33218 -0.02657 0.32986 C -0.02778 0.3294 -0.054 0.32084 -0.05678 0.31713 C -0.05955 0.31343 -0.04931 0.31968 -0.04566 0.3213 C -0.04132 0.32315 -0.03698 0.32523 -0.03282 0.32778 C -0.01945 0.33588 -0.0073 0.34491 0.00677 0.35093 C 0.00833 0.35232 0.00989 0.35394 0.01163 0.35533 C 0.01354 0.35648 0.01579 0.35671 0.01788 0.35741 C 0.03836 0.36482 -0.00122 0.35695 -0.01546 0.35533 C -0.01962 0.35394 -0.02379 0.35209 -0.02813 0.35093 C -0.03872 0.34792 -0.04219 0.35 -0.02969 0.34676 C -0.01598 0.35486 -0.00348 0.35834 0.00989 0.36783 C 0.01406 0.37107 0.0184 0.37408 0.02274 0.37639 C 0.02465 0.37755 0.03107 0.37894 0.02899 0.37847 C 0.01892 0.37662 0.00885 0.37408 -0.00122 0.37222 C -0.00643 0.37107 -0.01181 0.37084 -0.01702 0.36991 C -0.02726 0.36667 -0.03994 0.36713 -0.04879 0.35949 C -0.05591 0.34514 -0.05226 0.35023 -0.05834 0.34259 C -0.05782 0.33542 -0.05834 0.32824 -0.05678 0.3213 C -0.05643 0.31945 -0.04688 0.30023 -0.04566 0.29815 C -0.03889 0.27315 -0.0448 0.2581 -0.05834 0.24121 C -0.06164 0.2632 -0.05973 0.28079 -0.04566 0.29398 C -0.04619 0.29607 -0.04566 0.29977 -0.04723 0.30023 C -0.04948 0.30093 -0.05139 0.29746 -0.05348 0.29607 C -0.06233 0.29051 -0.06997 0.28935 -0.079 0.28542 C -0.06285 0.27847 -0.00261 0.27199 -0.02813 0.28334 C -0.03455 0.2919 -0.04462 0.29699 -0.05348 0.30023 C -0.05764 0.30185 -0.06615 0.3044 -0.06615 0.30463 C -0.07796 0.31505 -0.07257 0.30996 -0.08212 0.31921 C -0.08334 0.32037 -0.08403 0.32246 -0.08525 0.32361 C -0.08664 0.32477 -0.09184 0.32593 -0.09011 0.3257 C -0.07778 0.32315 -0.05348 0.31713 -0.05348 0.31736 C -0.05191 0.31574 -0.04983 0.31088 -0.04879 0.31296 C -0.0474 0.31597 -0.04966 0.32014 -0.05035 0.32361 C -0.05191 0.33218 -0.05695 0.33704 -0.0599 0.34468 C -0.06059 0.34653 -0.06094 0.34884 -0.06146 0.35093 C -0.06198 0.35371 -0.06337 0.36227 -0.06303 0.35949 C -0.06216 0.35139 -0.06129 0.34375 -0.0599 0.33611 C -0.05869 0.32894 -0.05643 0.32222 -0.05504 0.31505 C -0.04983 0.35 -0.05521 0.38658 -0.04879 0.42084 C -0.04497 0.40046 -0.04653 0.40949 -0.04393 0.39329 C -0.04341 0.38195 -0.04306 0.37084 -0.04237 0.35949 C -0.04202 0.35255 -0.04393 0.34421 -0.0408 0.33843 C -0.03889 0.33496 -0.03855 0.34676 -0.03768 0.35093 C -0.03542 0.36158 -0.03334 0.37222 -0.03125 0.38287 C -0.02709 0.40371 -0.01546 0.41875 -0.00591 0.43565 C -0.00035 0.39722 -0.01389 0.35787 -0.025 0.32361 C -0.03125 0.30394 -0.02171 0.32477 -0.02969 0.3088 C -0.03195 0.29954 -0.02952 0.30232 -0.03768 0.30232 Z " pathEditMode="fixed" rAng="0" ptsTypes="fffffffffffffffffffffffffffffffffffffffffffffffffffffffffffffffffffffffffffffffffffffffffffffffffffff">
                                      <p:cBhvr>
                                        <p:cTn id="42" dur="7000" fill="hold"/>
                                        <p:tgtEl>
                                          <p:spTgt spid="44"/>
                                        </p:tgtEl>
                                        <p:attrNameLst>
                                          <p:attrName>ppt_x</p:attrName>
                                          <p:attrName>ppt_y</p:attrName>
                                        </p:attrNameLst>
                                      </p:cBhvr>
                                      <p:rCtr x="920" y="3611"/>
                                    </p:animMotion>
                                  </p:childTnLst>
                                </p:cTn>
                              </p:par>
                              <p:par>
                                <p:cTn id="43" presetID="0" presetClass="path" presetSubtype="0" repeatCount="indefinite" autoRev="1" fill="hold" nodeType="withEffect">
                                  <p:stCondLst>
                                    <p:cond delay="0"/>
                                  </p:stCondLst>
                                  <p:childTnLst>
                                    <p:animMotion origin="layout" path="M 0.05 0.21019 C 0.05087 0.21667 0.05 0.22454 0.05243 0.22917 C 0.05851 0.24097 0.06371 0.25394 0.06996 0.26621 C 0.08142 0.28866 0.09392 0.30903 0.10521 0.33148 C 0.10781 0.31505 0.10052 0.31227 0.09566 0.30116 C 0.09271 0.29421 0.08958 0.28125 0.08524 0.27801 C 0.08142 0.27523 0.0816 0.27593 0.07812 0.27084 C 0.07222 0.26227 0.06805 0.25278 0.0618 0.24537 L 0.05347 0.22662 C 0.05347 0.22685 0.05347 0.22662 0.05347 0.22685 C 0.04583 0.20486 0.05017 0.21482 0.04062 0.19653 C 0.03871 0.19283 0.03576 0.19121 0.03368 0.18704 C 0.03073 0.18125 0.0283 0.17431 0.02535 0.16852 C 0.02448 0.16644 0.02291 0.16574 0.02187 0.16389 C 0.02101 0.16273 0.0184 0.15903 0.01962 0.15903 C 0.02101 0.15903 0.02187 0.1625 0.02309 0.16389 C 0.02795 0.17014 0.03281 0.17408 0.03819 0.17778 C 0.04462 0.17454 0.05538 0.16482 0.06059 0.15695 C 0.06267 0.15347 0.06649 0.14514 0.06649 0.14537 C 0.06684 0.14283 0.06857 0.13704 0.06753 0.1382 C 0.06597 0.14005 0.06545 0.14468 0.06423 0.14769 C 0.06111 0.15509 0.06128 0.1507 0.05712 0.15903 C 0.05295 0.16736 0.05226 0.17408 0.04653 0.17778 C 0.06128 0.18403 0.11528 0.16852 0.08993 0.18935 C 0.08732 0.19144 0.08437 0.19236 0.08177 0.19398 C 0.07309 0.20533 0.06215 0.20857 0.05243 0.21273 C 0.06354 0.22732 0.07673 0.24051 0.08993 0.24537 C 0.10035 0.25371 0.10851 0.26065 0.11805 0.27315 C 0.09462 0.275 0.09253 0.27431 0.07587 0.28241 C 0.07101 0.28171 0.06614 0.28334 0.0618 0.28033 C 0.06007 0.27894 0.06007 0.27408 0.05937 0.27084 C 0.05503 0.24746 0.05104 0.22546 0.04531 0.20347 C 0.03698 0.22824 0.04166 0.26551 0.03819 0.29653 C 0.03698 0.28102 0.03455 0.27546 0.03125 0.26158 C 0.02951 0.25394 0.02656 0.2382 0.02656 0.23843 C 0.02621 0.23357 0.02569 0.22894 0.02535 0.22431 C 0.025 0.21597 0.02708 0.20509 0.0243 0.19884 C 0.02222 0.19421 0.01163 0.20116 0.01493 0.20116 C 0.0184 0.20116 0.02205 0.19954 0.02535 0.19884 C 0.02153 0.18634 0.01614 0.18009 0.00903 0.17546 C 0.00191 0.15718 -0.00834 0.14421 -0.01788 0.13148 C -0.0184 0.12871 -0.02205 0.11574 -0.01441 0.12222 C -0.01007 0.12616 -0.00643 0.13241 -0.00278 0.1382 C 0.00087 0.14352 0.00399 0.14977 0.00781 0.15463 C 0.01267 0.16065 0.0184 0.16412 0.02309 0.17084 C 0.04097 0.19491 0.02101 0.17778 0.03594 0.18935 C 0.03333 0.17662 0.03403 0.16343 0.03003 0.15232 C 0.02847 0.14236 0.02778 0.13959 0.02778 0.12662 C 0.02778 0.1213 0.02795 0.13773 0.02882 0.14283 C 0.03073 0.15324 0.03576 0.16343 0.03958 0.17084 C 0.03993 0.17454 0.03941 0.1794 0.04062 0.18264 C 0.04271 0.18773 0.04601 0.19051 0.04896 0.19398 C 0.05851 0.20602 0.0684 0.21759 0.07812 0.22917 C 0.10069 0.25579 0.1243 0.2794 0.14618 0.30787 C 0.14861 0.31111 0.14062 0.30648 0.13802 0.30556 C 0.13524 0.30347 0.13264 0.30093 0.12986 0.29884 C 0.12743 0.29699 0.125 0.29607 0.12274 0.29421 C 0.11354 0.28681 0.10538 0.2757 0.09566 0.27084 C 0.09201 0.26597 0.08906 0.2588 0.08524 0.25463 C 0.08316 0.25232 0.07639 0.24884 0.07344 0.24769 C 0.07118 0.24468 0.06736 0.24352 0.06649 0.2382 C 0.06493 0.22917 0.06285 0.22431 0.05937 0.21736 C 0.05903 0.21505 0.0592 0.21204 0.05833 0.21019 C 0.05625 0.20648 0.05121 0.20116 0.05121 0.20139 C 0.04809 0.21019 0.04791 0.20648 0.05121 0.21736 C 0.05295 0.22384 0.05712 0.23588 0.05712 0.23611 C 0.05885 0.24931 0.06041 0.2463 0.06423 0.25671 C 0.06545 0.26736 0.06719 0.2757 0.06996 0.28472 C 0.07083 0.28796 0.07153 0.29097 0.07239 0.29421 C 0.07291 0.29653 0.07448 0.30278 0.07344 0.30116 C 0.07187 0.29769 0.07153 0.29259 0.06996 0.28935 C 0.06788 0.28565 0.0651 0.2838 0.06285 0.28033 C 0.05243 0.2632 0.06128 0.27523 0.05347 0.25671 C 0.05104 0.25093 0.04705 0.24746 0.04531 0.24051 C 0.04253 0.22963 0.04166 0.21783 0.03819 0.20787 C 0.02847 0.21991 0.02048 0.23727 0.01024 0.24769 C 0.00972 0.24537 0.00868 0.24283 0.00903 0.24051 C 0.00955 0.2375 0.01128 0.23565 0.0125 0.23357 C 0.01788 0.22477 0.02344 0.21644 0.02882 0.20787 C 0.03038 0.20579 0.03229 0.20394 0.03368 0.20116 C 0.03524 0.19815 0.0401 0.19375 0.03819 0.19167 C 0.03472 0.1882 0.03038 0.19329 0.02656 0.19398 C 0.01649 0.20093 0.00555 0.20972 -0.00504 0.21273 C -0.01198 0.21482 -0.01233 0.21435 -0.01788 0.21736 C -0.0191 0.21806 -0.02153 0.22222 -0.02153 0.21968 C -0.02153 0.21597 -0.01372 0.21296 -0.01337 0.21273 C -0.00886 0.20625 -0.00521 0.20139 -0.00035 0.19653 C 0.00503 0.18542 0.00173 0.19121 0.01024 0.18033 C 0.01458 0.17431 0.01666 0.16528 0.02187 0.16134 C 0.03264 0.14144 0.0526 0.14421 0.06528 0.14283 C 0.06337 0.14352 0.06111 0.14283 0.05937 0.14514 C 0.05729 0.14792 0.0566 0.15347 0.05469 0.15695 C 0.05191 0.16204 0.0467 0.16829 0.04305 0.17084 C 0.04166 0.17871 0.04253 0.17593 0.04062 0.18033 " pathEditMode="fixed" rAng="0" ptsTypes="fffffffFfffffffffffffffffffffffffffffffffffffffffffffffffffffffffffffffffffffffffffffffffffffA">
                                      <p:cBhvr>
                                        <p:cTn id="44" dur="7000" fill="hold"/>
                                        <p:tgtEl>
                                          <p:spTgt spid="39"/>
                                        </p:tgtEl>
                                        <p:attrNameLst>
                                          <p:attrName>ppt_x</p:attrName>
                                          <p:attrName>ppt_y</p:attrName>
                                        </p:attrNameLst>
                                      </p:cBhvr>
                                      <p:rCtr x="1319" y="1343"/>
                                    </p:animMotion>
                                  </p:childTnLst>
                                </p:cTn>
                              </p:par>
                              <p:par>
                                <p:cTn id="45" presetID="0" presetClass="path" presetSubtype="0" repeatCount="indefinite" autoRev="1" fill="hold" nodeType="withEffect">
                                  <p:stCondLst>
                                    <p:cond delay="0"/>
                                  </p:stCondLst>
                                  <p:childTnLst>
                                    <p:animMotion origin="layout" path="M -0.00434 0.23125 C -0.01458 0.22291 -0.00937 0.22616 -0.02118 0.22106 C -0.02257 0.22037 -0.02587 0.21898 -0.02587 0.21921 C -0.03038 0.21458 -0.03489 0.21273 -0.03958 0.20856 C -0.05729 0.17338 -0.04357 0.20416 0.03577 0.20023 C 0.05156 0.19977 0.06528 0.19004 0.08038 0.18588 C 0.08906 0.17801 0.08056 0.18495 0.08959 0.17986 C 0.09167 0.1787 0.09722 0.17384 0.09566 0.17592 C 0.07865 0.19861 0.05625 0.21018 0.03577 0.225 C 0.0191 0.23704 0.03368 0.225 0.01719 0.23935 C 0.01511 0.2412 0.01372 0.24491 0.01129 0.2456 C 0.00313 0.24791 -0.00521 0.24699 -0.01354 0.24768 C -0.02413 0.25463 -0.03576 0.25764 -0.04739 0.25995 C -0.05069 0.26157 -0.05816 0.26528 -0.04583 0.25787 C -0.0375 0.25254 -0.03819 0.2537 -0.02882 0.25162 C -0.02639 0.25046 -0.02378 0.24861 -0.02118 0.24768 C -0.02048 0.24745 -0.02274 0.24977 -0.02274 0.25 C -0.02673 0.26366 -0.03212 0.27569 -0.03802 0.28866 C -0.04514 0.3037 -0.03819 0.29352 -0.04271 0.30486 C -0.0434 0.30741 -0.04479 0.30903 -0.04583 0.31111 C -0.04653 0.3125 -0.04791 0.31666 -0.04739 0.31528 C -0.04375 0.30579 -0.03906 0.30185 -0.03507 0.29282 C -0.03055 0.28241 -0.03385 0.28403 -0.02882 0.27639 C -0.02656 0.27268 -0.02361 0.26944 -0.02118 0.2662 C -0.01962 0.26412 -0.01649 0.25995 -0.01649 0.26018 C -0.02396 0.25023 -0.02969 0.2419 -0.03802 0.23333 C -0.04739 0.22407 -0.04392 0.23079 -0.05035 0.22106 C -0.05434 0.21458 -0.06788 0.19467 -0.07187 0.19236 C -0.07986 0.1868 -0.08802 0.18079 -0.09496 0.17384 C -0.11771 0.15092 -0.08628 0.18194 -0.10729 0.16342 C -0.10833 0.1625 -0.11198 0.15972 -0.11041 0.15949 C -0.10469 0.15856 -0.09913 0.16088 -0.0934 0.16157 C -0.09045 0.16273 -0.08715 0.16412 -0.0842 0.16551 C -0.08264 0.1662 -0.07969 0.16759 -0.07969 0.16782 C -0.06979 0.17754 -0.0592 0.18194 -0.04878 0.19004 C -0.04253 0.19537 -0.03802 0.20324 -0.03194 0.20856 C -0.0309 0.21065 -0.03003 0.21296 -0.02882 0.21458 C -0.02656 0.21829 -0.02118 0.225 -0.02118 0.22523 C -0.00416 0.27153 -0.01076 0.17754 -0.01649 0.14745 C -0.02014 0.16134 -0.01632 0.17778 -0.01041 0.19004 C -0.00746 0.19583 -0.00121 0.20671 -0.00121 0.20694 C 0.00087 0.21759 0.0033 0.22801 0.00799 0.23727 C 0.01181 0.22199 0.02118 0.2162 0.0309 0.20856 C 0.04931 0.19421 0.06806 0.18634 0.08802 0.17778 C 0.08959 0.17662 0.09132 0.17569 0.09254 0.17384 C 0.09393 0.17199 0.09757 0.1669 0.09566 0.16759 C 0.08577 0.17083 0.07969 0.18495 0.07101 0.19236 C 0.0566 0.20486 0.04479 0.21991 0.02795 0.22708 C 0.02709 0.22847 0.02622 0.23032 0.025 0.23125 C 0.02309 0.23264 0.01667 0.23426 0.01875 0.23333 C 0.03663 0.22454 0.0559 0.22708 0.07413 0.22106 C 0.08611 0.2169 0.09653 0.20741 0.10816 0.20254 C 0.1132 0.19791 0.11285 0.19768 0.11893 0.19421 C 0.12031 0.19305 0.125 0.19166 0.12344 0.19236 C 0.11302 0.19467 0.10816 0.19907 0.09879 0.20463 C 0.08264 0.21435 0.06597 0.2243 0.04948 0.23333 C 0.03906 0.24722 0.05156 0.23194 0.03872 0.24352 C 0.02969 0.25162 0.02795 0.2544 0.01719 0.25787 C -0.01666 0.29305 0.12483 0.26944 0.07413 0.25995 C 0.05104 0.26111 0.02743 0.25602 0.00504 0.26412 C -0.00312 0.2669 0.02118 0.27014 0.02795 0.27639 C 0.04271 0.29004 0.03386 0.28403 0.04948 0.29074 C 0.05417 0.29282 0.06337 0.29653 0.06337 0.29699 C 0.07327 0.30949 0.05851 0.29097 0.07101 0.30486 C 0.07274 0.30671 0.07778 0.3125 0.07587 0.31111 C 0.06979 0.30694 0.06528 0.2993 0.05886 0.29653 C 0.04531 0.2912 0.03264 0.28333 0.01875 0.28055 C 0.00695 0.27523 0.01268 0.27731 0.00174 0.2743 C 0.00417 0.28704 0.01736 0.31342 0.02344 0.32153 C 0.02743 0.32662 0.03299 0.32916 0.03733 0.33379 C 0.04375 0.34097 0.04844 0.35023 0.05434 0.3581 C 0.05521 0.35949 0.05226 0.35532 0.05104 0.35416 C 0.04601 0.34907 0.04045 0.34537 0.03577 0.34004 C 0.03316 0.33704 0.03177 0.33287 0.02952 0.32963 C 0.01649 0.31088 0.01875 0.31481 0.01268 0.29282 C 0.0099 0.28264 -0.00121 0.2662 -0.00121 0.26643 C -0.00382 0.27847 -0.00555 0.29028 -0.00729 0.30301 C -0.00781 0.30694 -0.01076 0.31829 -0.00885 0.31528 C -0.00625 0.31157 -0.00677 0.30555 -0.00573 0.30069 C -0.00416 0.28241 -0.00312 0.26829 -0.00434 0.24977 C -0.00816 0.26528 -0.00521 0.25879 -0.01198 0.27014 C -0.01701 0.29352 -0.0243 0.31574 -0.03194 0.33796 C -0.03559 0.34838 -0.03767 0.36273 -0.04271 0.37245 C -0.04375 0.375 -0.04601 0.37662 -0.04739 0.3787 C -0.04844 0.38055 -0.04913 0.38287 -0.05035 0.38495 C -0.05382 0.36991 -0.05278 0.38055 -0.04114 0.35416 C -0.03611 0.34259 -0.0283 0.33356 -0.0243 0.32153 C -0.02274 0.3169 -0.02135 0.3118 -0.01962 0.30694 C -0.01493 0.29444 -0.01094 0.28333 -0.00729 0.27014 C -0.00677 0.26805 -0.00434 0.26412 -0.00573 0.26412 C -0.00798 0.26412 -0.00851 0.26829 -0.01041 0.27014 C -0.01163 0.27129 -0.01354 0.27153 -0.0151 0.27222 C -0.02673 0.28819 -0.01476 0.27384 -0.02882 0.28449 C -0.05451 0.3037 -0.03611 0.2956 -0.05816 0.30301 C -0.06597 0.31088 -0.07448 0.31412 -0.08264 0.32153 C -0.08489 0.32338 -0.07882 0.31713 -0.07656 0.31528 C -0.07413 0.31296 -0.07153 0.31088 -0.06892 0.30903 C -0.05469 0.2993 -0.03819 0.2912 -0.0243 0.28055 C -0.01892 0.27616 -0.00885 0.2662 -0.00885 0.26643 C -0.02239 0.25741 -0.04028 0.25694 -0.05503 0.25579 C -0.06285 0.25486 -0.08594 0.25324 -0.07812 0.2537 C -0.05816 0.25486 -0.03802 0.25648 -0.01805 0.25787 C -0.0151 0.25856 -0.0118 0.26111 -0.00885 0.25995 C -0.00729 0.25949 -0.01076 0.25694 -0.01198 0.25579 C -0.01562 0.25208 -0.01927 0.24907 -0.02274 0.2456 C -0.02673 0.2419 -0.03107 0.23866 -0.03507 0.23541 C -0.04149 0.22986 -0.04826 0.22315 -0.05503 0.21898 C -0.0625 0.21458 -0.07066 0.21157 -0.07812 0.20671 C -0.08663 0.20092 -0.08229 0.1993 -0.0934 0.19629 C -0.09653 0.19699 -0.10416 0.19467 -0.1026 0.19838 C -0.10017 0.20416 -0.0934 0.2037 -0.08889 0.20671 C -0.08368 0.20995 -0.07882 0.21412 -0.07344 0.2169 C -0.05156 0.22893 -0.03003 0.23981 -0.00885 0.2537 C -0.03055 0.21921 -0.05816 0.19676 -0.08576 0.17153 C -0.09062 0.16713 -0.09479 0.1618 -0.09965 0.15717 C -0.10712 0.15046 -0.11371 0.14791 -0.11962 0.13912 C -0.12743 0.12685 -0.12048 0.13403 -0.13038 0.12477 C -0.13194 0.12338 -0.13489 0.11829 -0.13489 0.1206 C -0.13489 0.12662 -0.125 0.1331 -0.12274 0.13495 C -0.12066 0.1331 -0.11892 0.12847 -0.11649 0.1287 C -0.10712 0.12986 -0.10104 0.14213 -0.09496 0.1493 C -0.0816 0.16504 -0.07066 0.18379 -0.05503 0.19629 C -0.04896 0.2081 -0.05555 0.19791 -0.04427 0.20671 C -0.04045 0.20949 -0.03351 0.2169 -0.03351 0.21713 C -0.04253 0.19838 -0.05243 0.18518 -0.06423 0.16967 C -0.06597 0.1669 -0.0684 0.16412 -0.07031 0.16157 C -0.07135 0.16018 -0.07465 0.15579 -0.07344 0.15717 C -0.0533 0.17916 -0.0592 0.17361 -0.03351 0.19629 C -0.02656 0.20254 -0.02014 0.21111 -0.01198 0.21458 C -0.00729 0.21666 -0.0026 0.21852 0.00174 0.22106 C 0.00712 0.22384 0.01719 0.23125 0.01719 0.23148 C 0.01268 0.225 0.00816 0.22291 0.00174 0.22106 C 0.0066 0.20787 0.0125 0.20741 0.02344 0.20463 C 0.04132 0.19977 0.05938 0.1993 0.07726 0.19629 C 0.08038 0.19467 0.08368 0.19421 0.08663 0.19236 C 0.08889 0.19074 0.09323 0.18935 0.09254 0.18588 C 0.09202 0.18264 0.08733 0.18472 0.0849 0.18403 C 0.08177 0.18333 0.07882 0.18264 0.07587 0.18194 C 0.04879 0.18495 0.03472 0.1868 0.01129 0.20023 C 0.00174 0.20579 -0.01649 0.2169 -0.01649 0.21713 C -0.01649 0.2169 -0.01041 0.21528 -0.00729 0.21458 C 0.00903 0.20555 0.0257 0.19583 0.04184 0.18588 C 0.04861 0.18194 0.05347 0.175 0.06024 0.17153 C 0.06389 0.16435 0.06649 0.16227 0.07257 0.15949 C 0.0757 0.14676 0.06736 0.15532 0.06181 0.15949 C 0.04618 0.1706 0.03368 0.1875 0.02031 0.20254 C 0.01528 0.2081 0.01111 0.21481 0.00643 0.22106 C 0.00469 0.22338 -0.00017 0.23055 0.00174 0.22916 C 0.01493 0.2206 0.00261 0.22801 0.02656 0.21898 C 0.04462 0.21227 0.0599 0.20278 0.07726 0.19629 C 0.08281 0.1912 0.08733 0.18727 0.09115 0.17986 C 0.08264 0.17616 0.08715 0.17685 0.07413 0.18403 C 0.05538 0.19421 0.03559 0.20602 0.01875 0.22106 C 0.01198 0.22708 0.00556 0.23333 -0.00121 0.23935 C -0.00295 0.24074 -0.00764 0.24375 -0.00573 0.24352 C 0.025 0.24097 0.05573 0.23634 0.08663 0.23333 C 0.09774 0.22778 0.1059 0.22407 0.11406 0.21273 C 0.09497 0.20625 0.07691 0.2169 0.05886 0.22291 C 0.03768 0.22986 0.01649 0.23588 -0.00434 0.2456 C 0.00851 0.22754 0.0349 0.22685 0.04948 0.21065 C 0.06615 0.19213 0.05504 0.20254 0.06511 0.18796 C 0.0684 0.18333 0.07587 0.17384 0.07587 0.17407 C 0.07674 0.17037 0.07917 0.16713 0.07882 0.16342 C 0.07847 0.16065 0.07622 0.15579 0.07413 0.15717 C 0.06632 0.1625 0.06077 0.17222 0.05434 0.17986 C 0.04306 0.19259 0.0408 0.1956 0.02952 0.20856 C 0.02361 0.21528 0.02292 0.22037 0.0158 0.225 C 0.01424 0.22778 0.01372 0.23241 0.01129 0.23333 C 0.00955 0.23379 0.0099 0.2294 0.00955 0.22708 C 0.00886 0.22222 0.00834 0.21736 0.00799 0.21273 C 0.00643 0.19467 0.00469 0.18217 0.00035 0.16551 C -0.00851 0.18495 -0.00677 0.19421 -0.00885 0.21898 C -0.00903 0.22106 -0.01094 0.22291 -0.01041 0.225 C -0.0092 0.22824 -0.00625 0.2294 -0.00434 0.23125 Z " pathEditMode="fixed" rAng="0" ptsTypes="ffffffffffffffffffffffffffffffffffffffffffffffffffffffffffffffffffffffffffffffffffffffffffffffffffffffffffffffffffffffffffffffffffffffffffffffffffffffffffffffffffffffffffffff">
                                      <p:cBhvr>
                                        <p:cTn id="46" dur="10000" fill="hold"/>
                                        <p:tgtEl>
                                          <p:spTgt spid="16"/>
                                        </p:tgtEl>
                                        <p:attrNameLst>
                                          <p:attrName>ppt_x</p:attrName>
                                          <p:attrName>ppt_y</p:attrName>
                                        </p:attrNameLst>
                                      </p:cBhvr>
                                      <p:rCtr x="-69" y="2037"/>
                                    </p:animMotion>
                                  </p:childTnLst>
                                </p:cTn>
                              </p:par>
                              <p:par>
                                <p:cTn id="47" presetID="0" presetClass="path" presetSubtype="0" repeatCount="indefinite" autoRev="1" fill="hold" nodeType="withEffect">
                                  <p:stCondLst>
                                    <p:cond delay="0"/>
                                  </p:stCondLst>
                                  <p:childTnLst>
                                    <p:animMotion origin="layout" path="M -0.19184 -0.06713 C -0.19306 -0.06736 -0.21528 -0.07014 -0.21771 -0.07106 C -0.25278 -0.08264 -0.21806 -0.07616 -0.24931 -0.08079 C -0.25764 -0.08356 -0.27292 -0.08843 -0.23333 -0.0787 C -0.22674 -0.07685 -0.22222 -0.07407 -0.21615 -0.07106 C -0.21146 -0.07153 -0.20417 -0.06713 -0.20191 -0.07292 C -0.19844 -0.08148 -0.20226 -0.09236 -0.2033 -0.10208 C -0.20434 -0.11227 -0.21198 -0.13032 -0.2033 -0.09444 C -0.20208 -0.08958 -0.19844 -0.08681 -0.19601 -0.08264 C -0.19549 -0.08079 -0.19462 -0.07454 -0.19462 -0.07662 C -0.19462 -0.08981 -0.19531 -0.10278 -0.19601 -0.11574 C -0.19636 -0.12222 -0.20243 -0.13519 -0.19757 -0.13519 C -0.19219 -0.13519 -0.19271 -0.12222 -0.19045 -0.11574 C -0.18837 -0.10995 -0.18577 -0.1044 -0.18455 -0.09815 C -0.18368 -0.09375 -0.18316 -0.08889 -0.18177 -0.08449 C -0.17986 -0.07917 -0.17656 -0.07431 -0.17448 -0.06898 C -0.17396 -0.06528 -0.17587 -0.05856 -0.17309 -0.05741 C -0.17031 -0.05602 -0.16823 -0.06227 -0.1658 -0.06505 C -0.15764 -0.07454 -0.16597 -0.06829 -0.15573 -0.07477 C -0.14462 -0.09028 -0.1599 -0.07083 -0.14427 -0.08449 C -0.12986 -0.09745 -0.14566 -0.08889 -0.13438 -0.09444 C -0.1316 -0.0956 -0.13924 -0.09051 -0.14149 -0.08843 C -0.14445 -0.08588 -0.1474 -0.08333 -0.15018 -0.08079 C -0.15851 -0.07338 -0.16597 -0.06505 -0.17309 -0.05532 C -0.16337 -0.0419 -0.15035 -0.04051 -0.13733 -0.03773 C -0.11771 -0.02917 -0.15972 -0.03472 -0.17031 -0.03981 C -0.15747 -0.01204 -0.16927 -0.03356 -0.15573 -0.01644 C -0.14931 -0.00833 -0.1434 0.00046 -0.13733 0.00903 C -0.13507 0.01204 -0.13229 0.01389 -0.13004 0.0169 C -0.12882 0.01852 -0.12604 0.02407 -0.12726 0.02269 C -0.13247 0.0169 -0.1382 0.01157 -0.14288 0.00509 C -0.14913 -0.00324 -0.1559 -0.00995 -0.16024 -0.02014 C -0.16337 -0.02778 -0.16424 -0.03565 -0.16893 -0.04167 C -0.17986 -0.03125 -0.17674 0.0 -0.17743 0.01458 C -0.18333 -0.00116 -0.18577 -0.02292 -0.18889 -0.03981 C -0.19861 -0.02222 -0.2033 -0.00139 -0.21198 0.0169 C -0.21233 0.01944 -0.21163 0.02315 -0.21337 0.02454 C -0.21458 0.02546 -0.21476 0.0206 -0.21476 0.01875 C -0.21476 0.01157 -0.21337 0.00417 -0.21198 -0.00278 C -0.2092 -0.01597 -0.2007 -0.02639 -0.19757 -0.03981 C -0.20972 -0.04537 -0.22101 -0.02315 -0.23195 -0.01829 C -0.2342 -0.01389 -0.2349 -0.01181 -0.23785 -0.00856 C -0.23906 -0.00694 -0.24358 -0.00394 -0.24202 -0.00463 C -0.2382 -0.00671 -0.23455 -0.01019 -0.23056 -0.0125 C -0.22205 -0.01759 -0.21337 -0.02153 -0.20469 -0.02616 C -0.20122 -0.02824 -0.19462 -0.03194 -0.19462 -0.03171 C -0.19375 -0.0338 -0.19288 -0.03588 -0.19184 -0.03773 C -0.19097 -0.03912 -0.1882 -0.04028 -0.18889 -0.04167 C -0.19011 -0.04398 -0.19271 -0.04282 -0.19462 -0.04375 C -0.19861 -0.04537 -0.20208 -0.04792 -0.20608 -0.04954 C -0.22292 -0.05625 -0.24063 -0.05741 -0.25799 -0.06111 C -0.23663 -0.0669 -0.21354 -0.06713 -0.19184 -0.06713 Z " pathEditMode="fixed" rAng="0" ptsTypes="ffffffffffffffffffffffffffffffffffffffffffffffffffff">
                                      <p:cBhvr>
                                        <p:cTn id="48" dur="7000" fill="hold"/>
                                        <p:tgtEl>
                                          <p:spTgt spid="9"/>
                                        </p:tgtEl>
                                        <p:attrNameLst>
                                          <p:attrName>ppt_x</p:attrName>
                                          <p:attrName>ppt_y</p:attrName>
                                        </p:attrNameLst>
                                      </p:cBhvr>
                                      <p:rCtr x="-347" y="1227"/>
                                    </p:animMotion>
                                  </p:childTnLst>
                                </p:cTn>
                              </p:par>
                              <p:par>
                                <p:cTn id="49" presetID="0" presetClass="path" presetSubtype="0" repeatCount="indefinite" autoRev="1" fill="hold" nodeType="withEffect">
                                  <p:stCondLst>
                                    <p:cond delay="0"/>
                                  </p:stCondLst>
                                  <p:childTnLst>
                                    <p:animMotion origin="layout" path="M -0.07378 0.15764 C -0.07517 0.14398 -0.07639 0.13264 -0.08055 0.11991 C -0.08159 0.11158 -0.08229 0.08959 -0.08541 0.1132 C -0.08455 0.13079 -0.08281 0.16435 -0.07691 0.18218 C -0.0717 0.19885 -0.06545 0.21505 -0.06215 0.2331 C -0.05903 0.25 -0.05607 0.26783 -0.05208 0.28449 C -0.05139 0.28959 -0.05173 0.29514 -0.05052 0.29977 C -0.04878 0.30602 -0.04375 0.3176 -0.04375 0.31783 C -0.0368 0.28773 -0.0335 0.2507 -0.04722 0.22431 C -0.05139 0.20672 -0.05087 0.18889 -0.05868 0.17315 C -0.0592 0.17084 -0.05955 0.16852 -0.06041 0.16644 C -0.06128 0.16343 -0.06302 0.16088 -0.06389 0.15764 C -0.06771 0.1419 -0.06632 0.12616 -0.07205 0.11088 C -0.09809 0.17037 -0.08715 0.25255 -0.07552 0.3176 C -0.0743 0.3132 -0.07343 0.3088 -0.07205 0.3044 C -0.06996 0.29699 -0.06545 0.28241 -0.06545 0.28264 C -0.06128 0.25255 -0.05868 0.21667 -0.07205 0.19098 C -0.07968 0.16042 -0.08159 0.12963 -0.08403 0.09769 C -0.09323 0.11019 -0.08715 0.10139 -0.09878 0.12431 C -0.10104 0.12871 -0.10555 0.13773 -0.10555 0.13797 C -0.10712 0.14931 -0.10868 0.15903 -0.11389 0.16875 C -0.11441 0.17107 -0.11684 0.17408 -0.11545 0.17547 C -0.11354 0.17685 -0.11093 0.17385 -0.10868 0.17315 C -0.1059 0.17223 -0.10312 0.17176 -0.10052 0.17107 C -0.09514 0.16366 -0.08767 0.16204 -0.08055 0.15996 C -0.05312 0.16713 -0.06944 0.1625 -0.03212 0.17547 C -0.02882 0.17662 -0.02569 0.17894 -0.02222 0.17986 C -0.01718 0.18125 -0.00208 0.18218 -0.00712 0.18218 C -0.02378 0.18218 -0.04045 0.18056 -0.05694 0.17986 C -0.05642 0.17385 -0.05573 0.16806 -0.05555 0.16204 C -0.05468 0.14861 -0.05468 0.13519 -0.05382 0.12199 C -0.05347 0.11968 -0.05052 0.11644 -0.05208 0.11551 C -0.05382 0.11435 -0.05521 0.11852 -0.05694 0.11991 C -0.06007 0.12616 -0.06163 0.13218 -0.06545 0.13773 C -0.06944 0.15093 -0.07066 0.16482 -0.07552 0.17755 C -0.06857 0.1963 -0.05903 0.20533 -0.04878 0.21991 C -0.04236 0.22894 -0.03663 0.23912 -0.03055 0.24885 C -0.02482 0.2581 -0.01927 0.26111 -0.01389 0.2713 C -0.01753 0.25047 -0.03437 0.2301 -0.04375 0.2132 C -0.04722 0.20672 -0.05382 0.19329 -0.05382 0.19352 C -0.05555 0.18195 -0.05486 0.17732 -0.06215 0.17107 C -0.06944 0.17176 -0.07673 0.17153 -0.08403 0.17315 C -0.0908 0.17477 -0.09878 0.18426 -0.10555 0.18866 C -0.11007 0.19491 -0.11458 0.19815 -0.12048 0.20209 C -0.12951 0.21783 -0.12587 0.20949 -0.12048 0.20648 C -0.1184 0.20533 -0.11614 0.2051 -0.11389 0.2044 C -0.10468 0.1919 -0.08837 0.18496 -0.07552 0.18218 C -0.07552 0.18241 -0.07778 0.18797 -0.07882 0.19098 C -0.08333 0.23079 -0.08125 0.26783 -0.07205 0.30648 C -0.06562 0.30371 -0.06545 0.30579 -0.06545 0.29352 C -0.06545 0.26273 -0.06562 0.22755 -0.07205 0.19769 C -0.07257 0.19098 -0.07378 0.18426 -0.07378 0.17755 C -0.07378 0.17223 -0.07343 0.18843 -0.07205 0.19329 C -0.07031 0.20047 -0.06649 0.20648 -0.06389 0.2132 C -0.05555 0.23357 -0.05816 0.23079 -0.04722 0.25093 C -0.04132 0.26158 -0.02882 0.28241 -0.02882 0.28264 C -0.02778 0.28611 -0.02673 0.28982 -0.02552 0.29352 C -0.02448 0.29653 -0.02187 0.30533 -0.02222 0.30209 C -0.02552 0.26343 -0.04184 0.23056 -0.06041 0.20209 C -0.06163 0.19468 -0.06076 0.18611 -0.06389 0.17986 C -0.06475 0.17755 -0.0651 0.17315 -0.06718 0.17315 C -0.06892 0.17315 -0.06684 0.17824 -0.06545 0.17986 C -0.06076 0.18519 -0.05521 0.1882 -0.05052 0.19329 C -0.04635 0.19792 -0.04323 0.2044 -0.03889 0.2088 C -0.0342 0.21343 -0.02847 0.21551 -0.02378 0.21991 C -0.01701 0.22616 -0.01371 0.2338 -0.00555 0.23773 C -0.01302 0.22385 -0.02899 0.2132 -0.04045 0.2044 C -0.05173 0.18403 -0.05573 0.18496 -0.04375 0.18866 C -0.03593 0.19398 -0.02778 0.19815 -0.02048 0.2044 C 0.02657 0.24537 -0.03784 0.2 0.01111 0.23542 C 0.01875 0.24098 0.03455 0.25093 0.03455 0.25116 C 0.02743 0.23635 0.01858 0.2331 0.00782 0.22431 C 0.00313 0.22037 -0.00104 0.21505 -0.00555 0.21088 C -0.01371 0.20324 -0.02222 0.19607 -0.03055 0.18866 C -0.03281 0.18658 -0.03715 0.18218 -0.03715 0.18241 C -0.04149 0.17338 -0.04531 0.17361 -0.05052 0.16644 C -0.03403 0.16135 -0.03802 0.16181 -0.00885 0.16644 C -0.00625 0.1669 0.00035 0.17199 -0.00208 0.17107 C -0.00903 0.16875 -0.01545 0.16505 -0.02222 0.16204 C -0.03194 0.15764 -0.05208 0.15093 -0.05208 0.15116 C -0.04965 0.14954 -0.04757 0.14769 -0.04548 0.14653 C -0.04357 0.14537 -0.0408 0.14584 -0.03889 0.14422 C -0.03559 0.14121 -0.03333 0.13681 -0.03055 0.1331 C -0.02934 0.13172 -0.02708 0.12871 -0.02708 0.12894 C -0.02517 0.1206 -0.02343 0.11968 -0.03212 0.12431 C -0.04305 0.13033 -0.04965 0.14121 -0.05868 0.15093 C -0.05989 0.15394 -0.06389 0.16204 -0.06215 0.15996 C -0.04965 0.14398 -0.03854 0.11713 -0.02378 0.1044 C -0.01753 0.0919 -0.02448 0.10232 -0.01389 0.0956 C -0.0125 0.09468 -0.01163 0.0926 -0.01041 0.09121 C -0.00607 0.08658 -0.00399 0.08588 0.00122 0.08241 C -0.00156 0.08172 -0.00434 0.07894 -0.00712 0.0801 C -0.01545 0.08357 -0.03055 0.0956 -0.03055 0.09584 C -0.03385 0.09977 -0.03698 0.10463 -0.04045 0.1088 C -0.04305 0.11204 -0.04635 0.11435 -0.04878 0.1176 C -0.04913 0.11806 -0.05694 0.13102 -0.05694 0.13125 C -0.05746 0.13403 -0.05659 0.14121 -0.05868 0.13982 C -0.06128 0.13797 -0.06041 0.13241 -0.06041 0.12871 C -0.06041 0.10903 -0.05816 0.07871 -0.05694 0.05764 C -0.05746 0.05093 -0.05521 0.04236 -0.05868 0.03773 C -0.06128 0.03426 -0.06093 0.04653 -0.06215 0.05093 C -0.06371 0.05741 -0.06389 0.06459 -0.06545 0.0713 C -0.06736 0.09584 -0.06944 0.11644 -0.07031 0.14213 C -0.07378 0.13912 -0.07691 0.13565 -0.08055 0.1331 C -0.08229 0.13195 -0.08403 0.13218 -0.08541 0.13102 C -0.08889 0.12848 -0.09809 0.11806 -0.09531 0.12199 C -0.08715 0.13357 -0.09843 0.11713 -0.08715 0.13773 C -0.07968 0.15139 -0.07031 0.16088 -0.06389 0.17547 C -0.07378 0.17963 -0.06597 0.17801 -0.08229 0.16875 C -0.09409 0.16181 -0.10659 0.15973 -0.11875 0.15324 C -0.10764 0.1706 -0.09618 0.17848 -0.08229 0.19098 C -0.06284 0.20787 -0.04791 0.22917 -0.06041 0.2044 C -0.06128 0.20255 -0.0625 0.20139 -0.06389 0.19977 C -0.0625 0.21019 -0.06337 0.2213 -0.06041 0.23102 C -0.05868 0.23611 -0.04392 0.26551 -0.03889 0.2757 C -0.04236 0.25255 -0.04062 0.25093 -0.05208 0.23102 C -0.0875 0.16945 -0.07326 0.20648 -0.08403 0.17755 C -0.07899 0.20903 -0.07378 0.225 -0.06389 0.25324 C -0.05694 0.27269 -0.05833 0.26435 -0.05052 0.2801 C -0.04739 0.28588 -0.04218 0.29769 -0.04218 0.29815 C -0.04062 0.30787 -0.03732 0.31435 -0.03541 0.32454 C -0.03194 0.30463 -0.03177 0.30949 -0.04045 0.27778 C -0.04375 0.26505 -0.05382 0.24213 -0.05382 0.24236 C -0.05607 0.22732 -0.05989 0.21389 -0.06389 0.19977 C -0.06684 0.17431 -0.06371 0.19607 -0.06718 0.17986 C -0.06771 0.17685 -0.06857 0.17107 -0.06857 0.1713 " pathEditMode="fixed" rAng="0" ptsTypes="AAAAAAAAAAAAAAAAAAAAAAAAAAAAAAAAAAAAAAAAAAAAAAAAAAAAAAAAAAAAAAAAAAAAAAAAAAAAAAAAAAAAAAAAAAAAAAAAAAAAAAAAAAAAAAAAAAAAAAAAAAAAAA">
                                      <p:cBhvr>
                                        <p:cTn id="50" dur="500" fill="hold"/>
                                        <p:tgtEl>
                                          <p:spTgt spid="27"/>
                                        </p:tgtEl>
                                        <p:attrNameLst>
                                          <p:attrName>ppt_x</p:attrName>
                                          <p:attrName>ppt_y</p:attrName>
                                        </p:attrNameLst>
                                      </p:cBhvr>
                                      <p:rCtr x="2812" y="2315"/>
                                    </p:animMotion>
                                  </p:childTnLst>
                                </p:cTn>
                              </p:par>
                              <p:par>
                                <p:cTn id="51" presetID="0" presetClass="path" presetSubtype="0" repeatCount="indefinite" autoRev="1" fill="hold" nodeType="withEffect">
                                  <p:stCondLst>
                                    <p:cond delay="0"/>
                                  </p:stCondLst>
                                  <p:childTnLst>
                                    <p:animMotion origin="layout" path="M -0.20052 0.21852 C -0.18837 0.23472 -0.17934 0.24815 -0.16389 0.26065 C -0.15365 0.26898 -0.14236 0.27593 -0.13212 0.28496 C -0.12361 0.2676 -0.13437 0.24885 -0.14392 0.23635 C -0.14896 0.2294 -0.15538 0.22847 -0.16215 0.22523 C -0.17396 0.21991 -0.18507 0.21366 -0.19722 0.20949 C -0.19896 0.19954 -0.20451 0.1875 -0.20885 0.17847 C -0.21059 0.17107 -0.21371 0.16806 -0.21545 0.16065 C -0.21858 0.17685 -0.21719 0.22639 -0.20052 0.23403 C -0.1974 0.22199 -0.19462 0.21135 -0.18542 0.20741 C -0.17812 0.19769 -0.17083 0.19051 -0.16215 0.18287 C -0.16042 0.18148 -0.15885 0.17986 -0.15712 0.17847 C -0.15538 0.17709 -0.15208 0.17408 -0.15208 0.17431 C -0.14653 0.16297 -0.14427 0.16181 -0.16545 0.17176 C -0.16805 0.17292 -0.16979 0.17662 -0.17222 0.17847 C -0.18385 0.18704 -0.18333 0.18449 -0.19375 0.19838 C -0.19653 0.20209 -0.20208 0.20949 -0.20208 0.20972 C -0.18264 0.21621 -0.16371 0.22431 -0.14392 0.22732 C -0.18073 0.22917 -0.21528 0.23172 -0.25208 0.22963 C -0.23524 0.22199 -0.24149 0.22685 -0.23212 0.21852 C -0.22656 0.21922 -0.21996 0.21621 -0.21545 0.2206 C -0.21458 0.22153 -0.2217 0.23959 -0.22222 0.24074 C -0.22517 0.26227 -0.22535 0.28102 -0.22378 0.30278 C -0.21371 0.28148 -0.2191 0.29005 -0.20885 0.27593 C -0.20712 0.26945 -0.2066 0.2669 -0.20382 0.26065 C -0.20121 0.25463 -0.19549 0.24283 -0.19549 0.24306 C -0.19496 0.23982 -0.19601 0.2338 -0.19375 0.23403 C -0.17934 0.23542 -0.15035 0.26065 -0.14045 0.26713 C -0.1059 0.29074 -0.11458 0.28102 -0.08385 0.30486 C -0.07483 0.31181 -0.05712 0.32732 -0.05712 0.32755 C -0.06267 0.30556 -0.08871 0.29468 -0.10208 0.28496 C -0.12448 0.26852 -0.1467 0.24607 -0.17222 0.24074 C -0.18455 0.23264 -0.19861 0.23565 -0.16545 0.23172 C -0.15365 0.22685 -0.14792 0.22385 -0.13385 0.2206 C -0.14878 0.21227 -0.16042 0.19653 -0.17552 0.18959 C -0.17882 0.19028 -0.18385 0.18797 -0.18542 0.1919 C -0.18871 0.20093 -0.17465 0.21968 -0.17222 0.22292 C -0.15521 0.2456 -0.16319 0.23033 -0.14878 0.25185 C -0.14149 0.26297 -0.12899 0.28912 -0.11875 0.29815 C -0.12691 0.28287 -0.13177 0.28635 -0.14392 0.27824 C -0.15764 0.26898 -0.16996 0.25648 -0.18385 0.24746 C -0.18715 0.24306 -0.19045 0.23843 -0.19375 0.23403 C -0.19531 0.23195 -0.19479 0.22824 -0.19549 0.22523 C -0.19722 0.2176 -0.19844 0.2081 -0.20052 0.2007 C -0.20295 0.1919 -0.20903 0.17801 -0.21389 0.17176 C -0.22726 0.17801 -0.21701 0.19838 -0.21042 0.20741 C -0.20851 0.20996 -0.20608 0.21204 -0.20382 0.21412 C -0.20052 0.21713 -0.19375 0.22292 -0.19375 0.22315 C -0.1901 0.2382 -0.19375 0.21922 -0.19375 0.24074 C -0.19375 0.24908 -0.18646 0.26204 -0.18212 0.26713 C -0.17795 0.27222 -0.17326 0.27616 -0.16875 0.28056 C -0.16649 0.28264 -0.16389 0.29306 -0.16389 0.28935 C -0.16389 0.28125 -0.17135 0.26829 -0.17552 0.26297 C -0.18507 0.25023 -0.19618 0.24028 -0.20382 0.22523 C -0.20278 0.23658 -0.2026 0.24584 -0.19878 0.25625 C -0.19097 0.27709 -0.175 0.28843 -0.16719 0.30926 C -0.16128 0.29746 -0.16771 0.29213 -0.17378 0.28056 C -0.1809 0.26713 -0.1901 0.25672 -0.19878 0.24514 C -0.20451 0.2375 -0.20885 0.22963 -0.21545 0.22292 C -0.21788 0.21366 -0.22187 0.20903 -0.22552 0.2007 C -0.23038 0.18982 -0.23212 0.17824 -0.23889 0.16968 C -0.23993 0.17338 -0.24288 0.17685 -0.24219 0.18079 C -0.23976 0.19352 -0.23264 0.19722 -0.22552 0.20301 C -0.22448 0.2051 -0.22344 0.20741 -0.22222 0.20949 C -0.22118 0.21111 -0.21875 0.21204 -0.21875 0.21412 C -0.21875 0.21736 -0.22118 0.21991 -0.22222 0.22292 C -0.22535 0.23264 -0.22951 0.23866 -0.23385 0.24746 C -0.22014 0.25093 -0.2092 0.24375 -0.19878 0.23172 C -0.19305 0.225 -0.18871 0.21158 -0.18055 0.20949 C -0.1691 0.20648 -0.15712 0.20741 -0.14549 0.2051 C -0.13924 0.20394 -0.12708 0.2007 -0.12708 0.20093 C -0.12552 0.19838 -0.12083 0.19653 -0.12222 0.19398 C -0.12691 0.18542 -0.14635 0.18241 -0.15208 0.18079 C -0.16632 0.17107 -0.17153 0.16898 -0.18715 0.17176 C -0.19392 0.17616 -0.19792 0.17778 -0.20052 0.18727 C -0.19809 0.20023 -0.19514 0.20047 -0.18715 0.20741 C -0.19028 0.2081 -0.21528 0.21181 -0.20052 0.21852 Z " pathEditMode="fixed" rAng="0" ptsTypes="fffffffffffffffffffffffffffffffffffffffffffffffffffffffffffffffffffffffffffff">
                                      <p:cBhvr>
                                        <p:cTn id="52" dur="500" fill="hold"/>
                                        <p:tgtEl>
                                          <p:spTgt spid="24"/>
                                        </p:tgtEl>
                                        <p:attrNameLst>
                                          <p:attrName>ppt_x</p:attrName>
                                          <p:attrName>ppt_y</p:attrName>
                                        </p:attrNameLst>
                                      </p:cBhvr>
                                      <p:rCtr x="4583" y="2546"/>
                                    </p:animMotion>
                                  </p:childTnLst>
                                </p:cTn>
                              </p:par>
                              <p:par>
                                <p:cTn id="53" presetID="0" presetClass="path" presetSubtype="0" repeatCount="indefinite" autoRev="1" fill="hold" nodeType="withEffect">
                                  <p:stCondLst>
                                    <p:cond delay="0"/>
                                  </p:stCondLst>
                                  <p:childTnLst>
                                    <p:animMotion origin="layout" path="M 0.03229 0.30671 C 0.00278 0.30601 -0.08507 0.31805 -0.03924 0.29444 C -0.02274 0.29513 -0.00643 0.29537 0.01007 0.29652 C 0.01215 0.29676 0.01423 0.29838 0.01632 0.29861 C 0.04114 0.30023 0.0908 0.30254 0.0908 0.30277 C 0.09844 0.30185 0.10607 0.30347 0.11319 0.30046 C 0.11493 0.3 0.11146 0.29606 0.11007 0.29444 C 0.10868 0.29305 0.10677 0.29282 0.10521 0.29213 C 0.07864 0.29375 0.05087 0.29699 0.0243 0.29213 C 0.02187 0.29166 0.01753 0.28217 0.01632 0.27963 C 0.01389 0.26666 0.0125 0.26273 0.01632 0.2456 C 0.01666 0.24375 0.01857 0.24838 0.01944 0.25 C 0.02066 0.25208 0.0217 0.25416 0.02274 0.25625 C 0.02517 0.26967 0.02708 0.28287 0.02899 0.29652 C 0.02951 0.32176 0.0283 0.34722 0.03055 0.37245 C 0.03073 0.37453 0.03403 0.37546 0.03541 0.37453 C 0.0375 0.37268 0.0375 0.36875 0.03854 0.36597 C 0.03941 0.30069 0.03819 0.29398 0.0434 0.25 C 0.05139 0.25208 0.05503 0.25 0.05764 0.26041 C 0.05625 0.27546 0.05243 0.29722 0.0401 0.30254 C 0.04375 0.33217 0.05156 0.34791 0.06875 0.36805 C 0.0743 0.375 0.08038 0.38101 0.08611 0.38726 C 0.08767 0.38888 0.08785 0.39189 0.08923 0.39351 C 0.09062 0.3949 0.09253 0.3949 0.0941 0.3956 C 0.1033 0.39166 0.10521 0.3787 0.10052 0.36597 C 0.09375 0.34791 0.06771 0.33819 0.05764 0.32384 C 0.05208 0.3162 0.05104 0.3081 0.0434 0.30463 C 0.0368 0.30671 0.0316 0.3081 0.02587 0.31319 C 0.0217 0.32152 0.01406 0.32476 0.00833 0.33217 C 0.00607 0.34143 0.00226 0.34884 -0.00278 0.35555 C -0.00695 0.37245 -0.01094 0.37129 0.00521 0.36805 C 0.00972 0.3618 0.01493 0.3581 0.01944 0.35115 C 0.02587 0.3412 0.02969 0.32777 0.03229 0.31527 C 0.02812 0.2949 0.02882 0.27245 0.03385 0.25208 C 0.04653 0.25625 0.04132 0.25162 0.03854 0.28171 C 0.03837 0.28379 0.03559 0.28888 0.03698 0.28796 C 0.0401 0.28564 0.04236 0.28078 0.04496 0.27731 C 0.05052 0.2699 0.05989 0.26875 0.06719 0.26689 C 0.07291 0.26759 0.07882 0.26805 0.08455 0.26898 C 0.08767 0.26944 0.09288 0.26713 0.0941 0.27106 C 0.09705 0.28078 0.07344 0.28588 0.07344 0.28611 C 0.06458 0.29375 0.05989 0.29282 0.04809 0.29444 C 0.05833 0.29861 0.06771 0.30509 0.07812 0.30902 C 0.08472 0.31134 0.10798 0.31527 0.10833 0.31527 C 0.11649 0.3206 0.12621 0.31944 0.11163 0.32384 C 0.10052 0.32106 0.08923 0.31875 0.07812 0.31527 C 0.0684 0.31203 0.06059 0.30439 0.05121 0.30046 C 0.05087 0.30023 0.04305 0.29259 0.04166 0.29444 C 0.04062 0.2956 0.04375 0.29722 0.04496 0.29861 C 0.04653 0.30023 0.04826 0.30092 0.04965 0.30254 C 0.05607 0.30972 0.06198 0.31574 0.07031 0.31944 C 0.07882 0.32731 0.09062 0.33101 0.10052 0.33426 C 0.10434 0.35 0.1125 0.35347 0.12274 0.3618 C 0.12604 0.36435 0.12916 0.36713 0.13229 0.37037 C 0.13437 0.37245 0.14114 0.37592 0.13854 0.37638 C 0.13125 0.37824 0.12378 0.37523 0.11632 0.37453 C 0.11128 0.37268 0.10069 0.36898 0.09566 0.36597 C 0.09271 0.36412 0.08403 0.35463 0.08298 0.35347 C 0.07465 0.34629 0.06528 0.33935 0.05607 0.33426 C 0.05416 0.32685 0.05156 0.32546 0.04809 0.31944 C 0.04392 0.31273 0.04687 0.31319 0.0434 0.31319 " pathEditMode="fixed" rAng="0" ptsTypes="ffffffffffffffffffffffffffffffffffffffffffffffffffffffffffffA">
                                      <p:cBhvr>
                                        <p:cTn id="54" dur="500" fill="hold"/>
                                        <p:tgtEl>
                                          <p:spTgt spid="26"/>
                                        </p:tgtEl>
                                        <p:attrNameLst>
                                          <p:attrName>ppt_x</p:attrName>
                                          <p:attrName>ppt_y</p:attrName>
                                        </p:attrNameLst>
                                      </p:cBhvr>
                                      <p:rCtr x="-434" y="1296"/>
                                    </p:animMotion>
                                  </p:childTnLst>
                                </p:cTn>
                              </p:par>
                              <p:par>
                                <p:cTn id="55" presetID="0" presetClass="path" presetSubtype="0" repeatCount="indefinite" autoRev="1" fill="hold" nodeType="withEffect">
                                  <p:stCondLst>
                                    <p:cond delay="0"/>
                                  </p:stCondLst>
                                  <p:childTnLst>
                                    <p:animMotion origin="layout" path="M -0.00556 0.24282 C 0.02483 0.24467 0.05521 0.24838 0.08524 0.25324 C 0.00625 0.25555 0.02587 0.2581 -0.04826 0.24907 C -0.07031 0.24629 -0.09115 0.23865 -0.11337 0.23634 C -0.11753 0.23495 -0.12917 0.23217 -0.11007 0.23217 C -0.08767 0.23217 -0.06545 0.23356 -0.04323 0.23426 C -0.03628 0.23356 -0.02621 0.24004 -0.02257 0.23217 C -0.00746 0.19768 -0.03194 0.1625 -0.01493 0.19838 C -0.01371 0.20393 -0.0125 0.20972 -0.01146 0.21527 C -0.01094 0.21805 -0.0099 0.22361 -0.0099 0.22384 C -0.00087 0.22013 0.00556 0.21782 0.01233 0.20879 C 0.01788 0.20138 0.01701 0.19722 0.02483 0.19398 C 0.02691 0.19213 0.03281 0.18796 0.03281 0.18356 C 0.03281 0.18148 0.03073 0.18611 0.02969 0.18773 C 0.02847 0.18958 0.02743 0.19189 0.02622 0.19398 C 0.02448 0.19768 0.02222 0.20115 0.02014 0.20463 C 0.01285 0.21551 0.00469 0.22638 0.00104 0.24051 C 0.01684 0.26597 0.04896 0.29953 0.07413 0.31018 C 0.05851 0.2949 0.04063 0.28796 0.02344 0.27662 C 0.01302 0.27013 0.00556 0.26041 -0.00556 0.25532 C 0.00104 0.2824 -0.00642 0.25694 0.00243 0.27453 C 0.00885 0.28634 0.01267 0.29861 0.01823 0.31018 C 0.02049 0.31388 0.01354 0.30439 0.01042 0.30185 C 0.00764 0.29907 0.00451 0.29629 0.00104 0.29351 C -0.00156 0.2912 -0.00434 0.28958 -0.00694 0.28726 C -0.01267 0.28217 -0.01493 0.27662 -0.01944 0.27013 C -0.02726 0.27546 -0.03073 0.28356 -0.03698 0.29143 C -0.04028 0.3 -0.04184 0.30277 -0.04826 0.3081 C -0.04878 0.31018 -0.04826 0.31504 -0.04965 0.31435 C -0.05208 0.31342 -0.05312 0.30902 -0.05295 0.30601 C -0.05243 0.30301 -0.04983 0.30162 -0.04826 0.29953 C -0.03628 0.28564 -0.02187 0.27777 -0.0099 0.26388 C -0.00556 0.25856 0.00243 0.24699 0.00243 0.24722 C 0.00104 0.2456 -0.00035 0.24282 -0.00208 0.24282 C -0.00885 0.24282 -0.02483 0.25717 -0.03212 0.25972 C -0.05312 0.26689 -0.07569 0.26805 -0.0974 0.27245 C -0.10521 0.27592 -0.11042 0.28009 -0.11788 0.28495 C -0.11892 0.28634 -0.11979 0.28819 -0.12118 0.28935 C -0.12257 0.29097 -0.12778 0.29351 -0.12587 0.29351 C -0.10295 0.29351 -0.07865 0.28495 -0.05608 0.28078 C -0.04427 0.27569 -0.04323 0.26388 -0.03368 0.25972 C -0.03351 0.25902 -0.03142 0.2456 -0.02743 0.24907 C -0.02448 0.25162 -0.02413 0.25763 -0.02257 0.2618 C -0.02014 0.27569 -0.02101 0.28912 -0.01632 0.30185 C -0.01215 0.34143 -0.01753 0.29861 -0.01354 0.2618 C -0.01302 0.25949 -0.0099 0.26041 -0.00833 0.25972 C -0.00556 0.25833 -0.00312 0.25648 -0.00035 0.25532 C 0.01285 0.25 0.01806 0.25069 0.03281 0.24907 C 0.04601 0.2456 0.04826 0.24583 0.0599 0.24051 C 0.06267 0.23935 0.06528 0.23773 0.06788 0.23634 C 0.06944 0.23564 0.07413 0.23426 0.07257 0.23426 C 0.0467 0.23564 0.02066 0.23842 -0.00556 0.24051 C -0.01354 0.24236 -0.02153 0.24305 -0.02743 0.25115 " pathEditMode="fixed" rAng="0" ptsTypes="ffffffffffffffffffffffffffffffffffffffffffffffffffffA">
                                      <p:cBhvr>
                                        <p:cTn id="56" dur="500" fill="hold"/>
                                        <p:tgtEl>
                                          <p:spTgt spid="5"/>
                                        </p:tgtEl>
                                        <p:attrNameLst>
                                          <p:attrName>ppt_x</p:attrName>
                                          <p:attrName>ppt_y</p:attrName>
                                        </p:attrNameLst>
                                      </p:cBhvr>
                                      <p:rCtr x="-1649" y="903"/>
                                    </p:animMotion>
                                  </p:childTnLst>
                                </p:cTn>
                              </p:par>
                              <p:par>
                                <p:cTn id="57" presetID="0" presetClass="path" presetSubtype="0" repeatCount="indefinite" autoRev="1" fill="hold" nodeType="withEffect">
                                  <p:stCondLst>
                                    <p:cond delay="0"/>
                                  </p:stCondLst>
                                  <p:childTnLst>
                                    <p:animMotion origin="layout" path="M -0.16389 0.15579 C -0.17327 0.15787 -0.17969 0.1625 -0.18611 0.17269 C -0.18941 0.17778 -0.19063 0.18473 -0.1941 0.18959 C -0.19514 0.19098 -0.20834 0.20903 -0.20365 0.20672 C -0.19011 0.19977 -0.17917 0.1919 -0.16702 0.18125 C -0.15521 0.17084 -0.1467 0.15949 -0.13212 0.15579 C -0.12813 0.15301 -0.12344 0.15232 -0.11945 0.14954 C -0.11615 0.14723 -0.11285 0.13889 -0.10834 0.13473 C -0.11997 0.12963 -0.1375 0.13704 -0.14966 0.14098 C -0.15174 0.14236 -0.15382 0.14653 -0.15591 0.14514 C -0.15764 0.14398 -0.15417 0.14051 -0.15278 0.13889 C -0.14844 0.13403 -0.14323 0.13033 -0.13854 0.12616 C -0.13629 0.12431 -0.13559 0.12037 -0.13368 0.11783 C -0.13177 0.11528 -0.12952 0.11343 -0.12743 0.11135 C -0.12275 0.09306 -0.12084 0.09746 -0.13698 0.10301 C -0.14688 0.11088 -0.15782 0.12246 -0.16858 0.12824 C -0.16598 0.11389 -0.16545 0.11412 -0.17657 0.11135 C -0.18802 0.10023 -0.17761 0.1088 -0.1941 0.1007 C -0.19636 0.09954 -0.20035 0.09352 -0.20035 0.09653 C -0.20035 0.1 -0.19618 0.1007 -0.1941 0.10301 C -0.17813 0.1213 -0.21042 0.09028 -0.17032 0.12616 C -0.16545 0.13056 -0.15434 0.13681 -0.15434 0.13704 C -0.16493 0.13959 -0.1691 0.13496 -0.17969 0.13264 C -0.18438 0.13033 -0.19844 0.12269 -0.20035 0.13264 C -0.20157 0.13912 -0.19098 0.13704 -0.18611 0.13889 C -0.18143 0.14051 -0.17657 0.14144 -0.17188 0.14306 C -0.1665 0.14491 -0.15591 0.14954 -0.15591 0.14977 C -0.17934 0.1507 -0.19202 0.14584 -0.2099 0.15787 C -0.21823 0.16968 -0.21407 0.16204 -0.1908 0.15787 C -0.18611 0.15695 -0.18125 0.15648 -0.17657 0.15579 C -0.16719 0.15232 -0.1592 0.1463 -0.14966 0.14954 C -0.12778 0.17361 -0.10886 0.20486 -0.08125 0.21713 C -0.08837 0.20556 -0.08681 0.20602 -0.09723 0.19815 C -0.10243 0.19422 -0.11302 0.1875 -0.11302 0.18773 C -0.11771 0.17848 -0.12275 0.17523 -0.13056 0.17061 C -0.13681 0.1669 -0.14966 0.15996 -0.14966 0.16019 C -0.1382 0.15695 -0.12865 0.16181 -0.11789 0.16644 C -0.08681 0.16482 -0.08698 0.16713 -0.06702 0.15996 C -0.075 0.14491 -0.09219 0.14561 -0.10521 0.14306 C -0.11268 0.14375 -0.11997 0.14514 -0.12743 0.14514 C -0.13229 0.14514 -0.11771 0.14398 -0.11302 0.14306 C -0.10365 0.14121 -0.09879 0.13936 -0.0908 0.13681 C -0.08698 0.13334 -0.08351 0.13311 -0.08768 0.12616 C -0.0915 0.11968 -0.10521 0.11783 -0.10521 0.11806 C -0.11268 0.11852 -0.12014 0.11829 -0.12743 0.11991 C -0.12969 0.12037 -0.13177 0.12246 -0.13368 0.12408 C -0.1349 0.12523 -0.13698 0.13033 -0.13698 0.12824 C -0.13698 0.1257 -0.13473 0.12408 -0.13368 0.12199 C -0.12952 0.10486 -0.13716 0.08704 -0.14966 0.08172 C -0.16077 0.10209 -0.15261 0.09838 -0.15434 0.13264 C -0.15452 0.13473 -0.15643 0.12963 -0.15747 0.12824 C -0.16511 0.11806 -0.16823 0.11042 -0.17813 0.10718 C -0.18368 0.10232 -0.19566 0.09445 -0.19566 0.09468 C -0.20382 0.09723 -0.20469 0.09445 -0.19879 0.10926 C -0.19323 0.12315 -0.19045 0.11945 -0.18143 0.12408 C -0.17813 0.12593 -0.17518 0.12848 -0.17188 0.13033 C -0.17032 0.13125 -0.1658 0.13426 -0.16702 0.13264 C -0.16997 0.12871 -0.17587 0.12732 -0.17969 0.12616 C -0.18924 0.11806 -0.19306 0.12014 -0.20521 0.12199 C -0.20834 0.12824 -0.21129 0.13195 -0.21302 0.13889 C -0.20278 0.14468 -0.19375 0.14676 -0.18299 0.14954 C -0.16806 0.15926 -0.17657 0.1507 -0.17344 0.1919 C -0.16962 0.24236 -0.17292 0.22107 -0.16858 0.24653 C -0.15469 0.24005 -0.15226 0.22199 -0.14966 0.2044 C -0.15157 0.17061 -0.15122 0.18611 -0.15122 0.15787 " pathEditMode="fixed" rAng="0" ptsTypes="ffffffffffffffffffffffffffffffffffffffffffffffffffffffffffffffffA">
                                      <p:cBhvr>
                                        <p:cTn id="58" dur="500" fill="hold"/>
                                        <p:tgtEl>
                                          <p:spTgt spid="18"/>
                                        </p:tgtEl>
                                        <p:attrNameLst>
                                          <p:attrName>ppt_x</p:attrName>
                                          <p:attrName>ppt_y</p:attrName>
                                        </p:attrNameLst>
                                      </p:cBhvr>
                                      <p:rCtr x="2118" y="833"/>
                                    </p:animMotion>
                                  </p:childTnLst>
                                </p:cTn>
                              </p:par>
                              <p:par>
                                <p:cTn id="59" presetID="0" presetClass="path" presetSubtype="0" repeatCount="indefinite" autoRev="1" fill="hold" nodeType="withEffect">
                                  <p:stCondLst>
                                    <p:cond delay="0"/>
                                  </p:stCondLst>
                                  <p:childTnLst>
                                    <p:animMotion origin="layout" path="M -0.11284 0.29722 C -0.11475 0.29976 -0.11649 0.30254 -0.11857 0.30486 C -0.12031 0.30694 -0.12274 0.3081 -0.12448 0.31041 C -0.13316 0.32152 -0.14027 0.33495 -0.15069 0.34398 C -0.15156 0.34583 -0.15243 0.34791 -0.15347 0.34953 C -0.15468 0.35162 -0.15989 0.35532 -0.15781 0.35532 C -0.15625 0.35532 -0.14635 0.34513 -0.14479 0.34398 C -0.13402 0.33518 -0.12777 0.33009 -0.11857 0.31967 C -0.11475 0.31527 -0.11267 0.30902 -0.1085 0.30486 C -0.09739 0.29282 -0.08142 0.29259 -0.0677 0.28981 C -0.06128 0.2868 -0.05659 0.28078 -0.05052 0.27662 C -0.04861 0.27291 -0.04652 0.26921 -0.04461 0.26551 C -0.04375 0.26388 -0.04166 0.26041 -0.04323 0.25972 C -0.04531 0.25833 -0.04809 0.26088 -0.05052 0.26157 C -0.05503 0.26458 -0.06527 0.27129 -0.0677 0.27453 C -0.07326 0.28171 -0.07013 0.27963 -0.07656 0.28217 C -0.08003 0.28657 -0.0868 0.29537 -0.0868 0.2956 C -0.08941 0.28148 -0.08698 0.2662 -0.08958 0.25231 C -0.09045 0.24791 -0.09461 0.24583 -0.09687 0.24282 C -0.09895 0.24004 -0.10573 0.23912 -0.10573 0.23935 C -0.10277 0.26203 -0.10503 0.25671 -0.09826 0.27291 C -0.09739 0.27476 -0.09618 0.27638 -0.09531 0.27847 C -0.09479 0.28032 -0.09253 0.28426 -0.09392 0.28402 C -0.10364 0.28263 -0.11267 0.27291 -0.12152 0.26921 C -0.10989 0.29351 -0.11805 0.28078 -0.09253 0.30301 C -0.08958 0.30532 -0.09878 0.29861 -0.10121 0.29537 C -0.11562 0.27662 -0.09461 0.30324 -0.11145 0.28588 C -0.11406 0.28333 -0.11579 0.27939 -0.11857 0.27662 C -0.12378 0.27129 -0.13073 0.27106 -0.13593 0.26551 C -0.14288 0.25833 -0.14826 0.24976 -0.15625 0.24467 C -0.15312 0.2574 -0.14722 0.26365 -0.14184 0.27453 C -0.14097 0.27662 -0.1401 0.2787 -0.13888 0.28032 C -0.13767 0.28194 -0.13281 0.28356 -0.13454 0.28402 C -0.14184 0.28541 -0.16632 0.27939 -0.17378 0.27847 C -0.17777 0.27291 -0.19687 0.27476 -0.19132 0.27662 C -0.1651 0.28518 -0.13784 0.28726 -0.11145 0.29351 C -0.10277 0.2956 -0.08524 0.29907 -0.08524 0.2993 C -0.10225 0.29976 -0.11909 0.29976 -0.13593 0.30092 C -0.14149 0.30138 -0.15208 0.30671 -0.15208 0.30694 C -0.15781 0.31157 -0.16267 0.31203 -0.16927 0.31412 C -0.17118 0.31435 -0.17725 0.3162 -0.17517 0.31597 C -0.12395 0.30601 -0.18038 0.31296 -0.1085 0.30671 C -0.10711 0.30532 -0.10364 0.30509 -0.10434 0.30301 C -0.10573 0.29814 -0.11423 0.30231 -0.11562 0.30301 C -0.12395 0.30995 -0.12482 0.30694 -0.12864 0.31967 C -0.12777 0.32338 -0.12795 0.32801 -0.12586 0.33078 C -0.12361 0.33402 -0.12013 0.33472 -0.11718 0.33634 C -0.10434 0.34351 -0.09114 0.34838 -0.07795 0.35532 C -0.07239 0.3581 -0.05763 0.36226 -0.05625 0.36273 C -0.05434 0.36319 -0.05052 0.36458 -0.05052 0.36481 C -0.05833 0.35416 -0.05208 0.36111 -0.0677 0.35138 C -0.0802 0.34375 -0.09253 0.33449 -0.10573 0.32893 C -0.10798 0.3162 -0.10989 0.31782 -0.09114 0.31782 C -0.07795 0.31782 -0.06493 0.32013 -0.05191 0.32152 C -0.00625 0.33888 -0.04774 0.32338 -0.00399 0.33819 C 0.00139 0.34004 0.0066 0.34189 0.01198 0.34398 C 0.01476 0.3449 0.02327 0.3493 0.02066 0.34768 C -0.00486 0.33217 -0.03263 0.31736 -0.06059 0.31041 C -0.06823 0.3037 -0.07482 0.30185 -0.06198 0.30092 C -0.04948 0.29976 -0.0368 0.29976 -0.0243 0.29907 C -0.0184 0.29398 -0.0118 0.29189 -0.00538 0.28773 C -0.02569 0.28495 -0.04618 0.28564 -0.06632 0.28217 C -0.06805 0.28194 -0.06336 0.28009 -0.06198 0.27847 C -0.06093 0.27731 -0.06007 0.27615 -0.0592 0.27453 C -0.05347 0.26574 -0.05086 0.25601 -0.046 0.24652 C -0.0434 0.2368 -0.0427 0.23888 -0.05625 0.24282 C -0.07066 0.24722 -0.07847 0.26203 -0.08958 0.27291 C -0.09062 0.27592 -0.09114 0.27939 -0.09253 0.28217 C -0.09375 0.28449 -0.09531 0.28958 -0.09687 0.28773 C -0.09878 0.28541 -0.09635 0.28148 -0.09531 0.27847 C -0.09392 0.27384 -0.08784 0.26412 -0.08524 0.25972 C -0.0809 0.24282 -0.08177 0.25231 -0.08524 0.23148 C -0.08698 0.24027 -0.09062 0.24745 -0.09253 0.25601 C -0.0934 0.25926 -0.09513 0.27407 -0.09531 0.27662 C -0.09757 0.26736 -0.1026 0.2618 -0.10711 0.25416 C -0.10781 0.25115 -0.1118 0.23148 -0.11007 0.26157 C -0.10989 0.26504 -0.10816 0.26782 -0.10711 0.27106 C -0.10573 0.27476 -0.10434 0.27847 -0.10277 0.28217 C -0.10086 0.28611 -0.09513 0.28935 -0.09687 0.29351 C -0.09809 0.29699 -0.10277 0.2912 -0.10573 0.28981 C -0.11163 0.2868 -0.11406 0.28101 -0.12013 0.27847 C -0.12291 0.27476 -0.12552 0.2706 -0.12864 0.26736 C -0.13055 0.26551 -0.13281 0.26388 -0.13454 0.26157 C -0.13541 0.26041 -0.13263 0.26296 -0.13177 0.26365 C -0.1276 0.26666 -0.11875 0.27037 -0.11284 0.27291 C -0.12448 0.27801 -0.13593 0.27662 -0.14757 0.28032 C -0.13645 0.28379 -0.12552 0.28888 -0.11423 0.29166 C -0.11545 0.30347 -0.11649 0.31736 -0.11857 0.32893 C -0.1217 0.34745 -0.12916 0.36527 -0.12725 0.38518 C -0.12708 0.3875 -0.12534 0.38125 -0.12448 0.37939 C -0.11875 0.35324 -0.11441 0.33032 -0.11284 0.30301 C -0.11076 0.31805 -0.10711 0.33101 -0.10277 0.34583 C -0.1026 0.34768 -0.10052 0.36365 -0.09982 0.36643 C -0.0993 0.36898 -0.09774 0.37129 -0.09687 0.37384 C -0.09618 0.37569 -0.096 0.37754 -0.09531 0.37939 C -0.09201 0.34838 -0.09531 0.34676 -0.09531 0.30671 C -0.09531 0.30092 -0.09375 0.31782 -0.09253 0.32338 C -0.08854 0.34351 -0.09236 0.33032 -0.08229 0.34583 C -0.06909 0.36666 -0.05763 0.39004 -0.04323 0.40972 C -0.0427 0.41157 -0.04323 0.41527 -0.04166 0.41527 C -0.04027 0.41527 -0.0401 0.41157 -0.04027 0.40972 C -0.04114 0.40254 -0.0427 0.3956 -0.04461 0.38888 C -0.04895 0.37361 -0.05486 0.36365 -0.06354 0.35138 C -0.071 0.34051 -0.07899 0.33032 -0.0868 0.31967 C -0.08906 0.3162 -0.09739 0.31041 -0.09392 0.31041 C -0.08715 0.31041 -0.08142 0.31597 -0.075 0.31967 C -0.05902 0.32847 -0.04583 0.33819 -0.03316 0.35324 C -0.02621 0.36111 -0.02968 0.36018 -0.02291 0.36273 C -0.01927 0.36412 -0.01145 0.36643 -0.01145 0.36666 C -0.02743 0.34861 -0.05763 0.33101 -0.07795 0.32152 C -0.08593 0.31111 -0.08385 0.31597 -0.0868 0.30856 " pathEditMode="fixed" rAng="0" ptsTypes="ffffffffffffffffffffffffffffffffffffffffffffffffffffffffffffffffffffffffffffffffffffffffffffffffffffffffffffffA">
                                      <p:cBhvr>
                                        <p:cTn id="60" dur="500" fill="hold"/>
                                        <p:tgtEl>
                                          <p:spTgt spid="19"/>
                                        </p:tgtEl>
                                        <p:attrNameLst>
                                          <p:attrName>ppt_x</p:attrName>
                                          <p:attrName>ppt_y</p:attrName>
                                        </p:attrNameLst>
                                      </p:cBhvr>
                                      <p:rCtr x="2604" y="2616"/>
                                    </p:animMotion>
                                  </p:childTnLst>
                                </p:cTn>
                              </p:par>
                              <p:par>
                                <p:cTn id="61" presetID="0" presetClass="path" presetSubtype="0" repeatCount="indefinite" autoRev="1" fill="hold" nodeType="withEffect">
                                  <p:stCondLst>
                                    <p:cond delay="0"/>
                                  </p:stCondLst>
                                  <p:childTnLst>
                                    <p:animMotion origin="layout" path="M 0.22691 -0.09815 C 0.26667 -0.10555 0.30643 -0.10764 0.34601 -0.11504 C 0.36094 -0.12176 0.35868 -0.11967 0.33802 -0.11713 C 0.33594 -0.11574 0.33386 -0.11389 0.3316 -0.11296 C 0.329 -0.1118 0.32622 -0.11203 0.32379 -0.11088 C 0.32188 -0.10995 0.32066 -0.1074 0.31893 -0.10648 C 0.30625 -0.09977 0.29254 -0.09652 0.27952 -0.09166 C 0.26858 -0.09907 0.25712 -0.10416 0.24618 -0.11088 C 0.23698 -0.11643 0.2382 -0.11458 0.23316 -0.12129 C 0.23212 -0.12268 0.22865 -0.12662 0.23004 -0.12569 C 0.2382 -0.1199 0.24618 -0.11296 0.25382 -0.10648 C 0.25712 -0.1037 0.26354 -0.09815 0.26354 -0.09791 C 0.25417 -0.09514 0.24792 -0.09907 0.23959 -0.1044 C 0.229 -0.1037 0.21788 -0.10648 0.20781 -0.10231 C 0.204 -0.10069 0.21511 -0.09768 0.21893 -0.09606 C 0.2316 -0.09074 0.24462 -0.08611 0.25712 -0.08125 C 0.26042 -0.08009 0.26354 -0.07824 0.26667 -0.07685 C 0.2691 -0.07754 0.27222 -0.07731 0.27448 -0.07916 C 0.27622 -0.08032 0.27969 -0.08588 0.27778 -0.08541 C 0.26702 -0.0824 0.25695 -0.06713 0.25087 -0.05578 C 0.25035 -0.0537 0.25 -0.05139 0.24913 -0.04953 C 0.24844 -0.04768 0.24618 -0.04305 0.24618 -0.04514 C 0.24618 -0.04768 0.24792 -0.04953 0.24913 -0.05162 C 0.25417 -0.05949 0.25903 -0.06666 0.26493 -0.07268 C 0.27691 -0.09791 0.27344 -0.09629 0.27153 -0.05995 C 0.27205 -0.05069 0.27101 -0.0412 0.27309 -0.0324 C 0.27361 -0.0294 0.27604 -0.03773 0.27622 -0.04097 C 0.27656 -0.05092 0.2757 -0.06088 0.27448 -0.0706 C 0.27431 -0.07315 0.26945 -0.07731 0.27153 -0.07685 C 0.2757 -0.07569 0.27865 -0.07037 0.28264 -0.06852 C 0.29705 -0.06134 0.31111 -0.05879 0.32535 -0.04953 C 0.33316 -0.05115 0.34288 -0.05023 0.32691 -0.05995 C 0.3224 -0.06273 0.30191 -0.06736 0.29827 -0.06852 C 0.2941 -0.06967 0.28143 -0.07199 0.28577 -0.07268 C 0.2934 -0.07407 0.30139 -0.07152 0.30938 -0.0706 C 0.31424 -0.07014 0.31893 -0.06921 0.32379 -0.06852 C 0.33229 -0.06921 0.3408 -0.06828 0.34913 -0.0706 C 0.35122 -0.07129 0.35521 -0.07453 0.35382 -0.07685 C 0.35139 -0.08078 0.34653 -0.08032 0.34271 -0.08125 C 0.33038 -0.08449 0.31719 -0.08518 0.30469 -0.0875 C 0.29775 -0.0868 0.2908 -0.0831 0.2842 -0.08541 C 0.28108 -0.08634 0.28924 -0.09004 0.29202 -0.09166 C 0.29514 -0.09352 0.29827 -0.09467 0.30156 -0.09606 C 0.31806 -0.10301 0.33281 -0.1074 0.34271 -0.12777 C 0.32952 -0.13217 0.31667 -0.12708 0.30469 -0.11921 C 0.30191 -0.11736 0.29913 -0.11551 0.2967 -0.11296 C 0.29375 -0.10995 0.28872 -0.10231 0.28872 -0.10208 C 0.29358 -0.11504 0.29861 -0.12592 0.30625 -0.13611 C 0.3099 -0.15555 0.30486 -0.13217 0.31268 -0.15509 C 0.31354 -0.15764 0.3158 -0.16134 0.31424 -0.16342 C 0.31268 -0.16551 0.3099 -0.16203 0.30781 -0.16134 C 0.29497 -0.14884 0.28438 -0.12986 0.27448 -0.11296 C 0.27153 -0.12847 0.26146 -0.13333 0.25087 -0.13842 L 0.27778 -0.09815 C 0.27778 -0.09791 0.27778 -0.09815 0.27778 -0.09791 C 0.27934 -0.09467 0.28559 -0.08912 0.28264 -0.0875 C 0.27847 -0.08518 0.27396 -0.0912 0.26997 -0.09398 C 0.24167 -0.11273 0.27847 -0.09259 0.25087 -0.10879 C 0.24566 -0.1118 0.24011 -0.11435 0.2349 -0.11713 C 0.23073 -0.11944 0.24358 -0.11319 0.24775 -0.11088 C 0.25608 -0.10648 0.25781 -0.10486 0.26493 -0.10023 C 0.26788 -0.08495 0.26702 -0.09722 0.26198 -0.07685 C 0.25834 -0.06227 0.25504 -0.04745 0.25243 -0.0324 C 0.25174 -0.02916 0.24948 -0.01342 0.24618 -0.01342 C 0.2434 -0.01342 0.24775 -0.02083 0.24913 -0.02407 C 0.25087 -0.02731 0.25365 -0.0294 0.25538 -0.0324 C 0.27031 -0.05648 0.25781 -0.03773 0.26823 -0.05995 C 0.2724 -0.06875 0.27691 -0.07361 0.27952 -0.08333 C 0.28472 -0.03148 0.27969 -0.05115 0.28872 -0.02199 C 0.28941 -0.01643 0.28976 0.00949 0.29358 -0.01134 C 0.29202 -0.02338 0.29132 -0.03565 0.28872 -0.04722 C 0.28802 -0.05 0.28559 -0.05139 0.2842 -0.0537 C 0.28299 -0.05555 0.28299 -0.05995 0.28108 -0.05995 C 0.27952 -0.05995 0.2816 -0.05532 0.28264 -0.0537 C 0.28594 -0.04884 0.28976 -0.04514 0.29358 -0.04097 C 0.30625 -0.02754 0.31927 -0.01782 0.33316 -0.00717 C 0.34636 0.00278 0.33889 -0.00208 0.34757 0.00764 C 0.34896 0.00926 0.35313 0.01435 0.35226 0.01204 C 0.34636 -0.00301 0.33403 -0.00926 0.32379 -0.01759 C 0.31285 -0.02662 0.30261 -0.03565 0.29202 -0.04514 C 0.31754 -0.0537 0.35018 -0.0331 0.36979 -0.05787 C 0.34653 -0.06736 0.32344 -0.07777 0.29983 -0.08541 C 0.30035 -0.0875 0.30018 -0.09027 0.30156 -0.09166 C 0.30417 -0.09421 0.30816 -0.09375 0.31094 -0.09606 C 0.32518 -0.10764 0.3191 -0.10416 0.32847 -0.10879 C 0.32952 -0.11088 0.33021 -0.11319 0.3316 -0.11504 C 0.33299 -0.1169 0.33525 -0.11713 0.33646 -0.11921 C 0.3375 -0.12106 0.33976 -0.12546 0.33802 -0.12569 C 0.33334 -0.12639 0.31129 -0.11852 0.30625 -0.11504 C 0.2974 -0.10902 0.28924 -0.10115 0.28108 -0.09398 C 0.27934 -0.09259 0.27483 -0.0875 0.27622 -0.08958 C 0.27778 -0.09236 0.279 -0.09583 0.28108 -0.09815 C 0.2849 -0.10231 0.29358 -0.10879 0.29358 -0.10856 " pathEditMode="fixed" rAng="0" ptsTypes="ffffffffffffffffffffffffffffffffffffffffffffffffffffFfffffffffffffffffffffffffffffffffffffffA">
                                      <p:cBhvr>
                                        <p:cTn id="62" dur="500" fill="hold"/>
                                        <p:tgtEl>
                                          <p:spTgt spid="22"/>
                                        </p:tgtEl>
                                        <p:attrNameLst>
                                          <p:attrName>ppt_x</p:attrName>
                                          <p:attrName>ppt_y</p:attrName>
                                        </p:attrNameLst>
                                      </p:cBhvr>
                                      <p:rCtr x="5990" y="2245"/>
                                    </p:animMotion>
                                  </p:childTnLst>
                                </p:cTn>
                              </p:par>
                              <p:par>
                                <p:cTn id="63" presetID="0" presetClass="path" presetSubtype="0" repeatCount="indefinite" autoRev="1" fill="hold" nodeType="withEffect">
                                  <p:stCondLst>
                                    <p:cond delay="0"/>
                                  </p:stCondLst>
                                  <p:childTnLst>
                                    <p:animMotion origin="layout" path="M 0.44878 -0.00555 C 0.44826 -0.00208 0.44739 0.00139 0.44722 0.00486 C 0.44635 0.01829 0.44809 0.03218 0.44548 0.04491 C 0.44392 0.05278 0.44462 0.02963 0.44392 0.02176 C 0.44253 0.00533 0.44323 0.00996 0.43923 -0.00347 C 0.43871 -0.00833 0.43923 -0.01389 0.43767 -0.01829 C 0.43698 -0.02037 0.4368 -0.01389 0.43611 -0.01204 C 0.43524 -0.00972 0.43385 -0.00787 0.43281 -0.00555 C 0.42361 0.01389 0.42934 0.00764 0.42014 0.01551 C 0.41771 0.02917 0.42083 0.02014 0.41389 0.02824 C 0.41111 0.03148 0.4059 0.03889 0.4059 0.03912 C 0.40642 0.03403 0.40607 0.02871 0.40746 0.02408 C 0.40833 0.0213 0.41076 0.02014 0.41215 0.01759 C 0.41927 0.0044 0.42725 -0.00694 0.43611 -0.01829 C 0.44184 -0.02569 0.42014 -0.0169 0.41215 -0.0162 C 0.34948 -0.02106 0.41128 -0.01273 0.43125 -0.02268 C 0.4408 -0.02199 0.45034 -0.02222 0.45989 -0.02037 C 0.4618 -0.01991 0.46284 -0.0169 0.46458 -0.0162 C 0.46875 -0.01481 0.47309 -0.01481 0.47725 -0.01412 C 0.4809 -0.0125 0.48541 -0.01319 0.48837 -0.00995 C 0.49166 -0.00625 0.49236 -1.85185E-6 0.49479 0.00486 C 0.4967 0.01296 0.50278 0.02824 0.50278 0.02847 C 0.50225 0.03588 0.50312 0.04398 0.50104 0.05139 C 0.50034 0.05371 0.4993 0.04699 0.49791 0.04491 C 0.49653 0.04306 0.49496 0.04213 0.49323 0.04097 C 0.48489 0.03542 0.47343 0.0331 0.46771 0.02176 C 0.46423 0.01505 0.46337 0.00741 0.45989 0.0007 C 0.44566 0.01852 0.4585 0.05209 0.46302 0.07477 C 0.46406 0.08033 0.46475 0.08611 0.46614 0.09167 C 0.46666 0.09398 0.46718 0.09607 0.46771 0.09815 C 0.4684 0.1007 0.47031 0.1088 0.46944 0.10625 C 0.46805 0.10209 0.46771 0.09769 0.46614 0.09398 C 0.46319 0.08658 0.45625 0.07847 0.45191 0.07269 C 0.45069 0.06597 0.446 0.06065 0.44548 0.05371 C 0.44479 0.04445 0.44635 0.03496 0.44722 0.02616 C 0.44739 0.02384 0.44896 0.01736 0.44878 0.01968 C 0.44705 0.03588 0.44479 0.05162 0.43923 0.06621 C 0.43871 0.07037 0.43837 0.07477 0.43767 0.07894 C 0.43732 0.08125 0.43646 0.0831 0.43611 0.08542 C 0.43437 0.09908 0.43524 0.10787 0.42968 0.11921 C 0.43125 0.07523 0.43073 0.07732 0.4408 0.04306 C 0.44965 0.0132 0.44097 0.03403 0.45034 0.01343 C 0.45087 0.00996 0.4493 0.00347 0.45191 0.00278 C 0.47274 -0.00231 0.48385 0.01759 0.50278 0.01759 C 0.50521 0.01759 0.49861 0.01412 0.49635 0.01343 C 0.4901 0.01134 0.47725 0.00926 0.47725 0.00949 C 0.471 0.00996 0.46441 0.00926 0.45833 0.01134 C 0.45364 0.01296 0.45121 0.02037 0.44722 0.02408 C 0.43784 0.03287 0.42587 0.03982 0.41701 0.04931 C 0.41701 0.04954 0.40503 0.06528 0.40104 0.0706 C 0.39705 0.07593 0.40712 0.05741 0.41059 0.05139 C 0.42257 0.03056 0.41875 0.03912 0.43125 0.02408 C 0.43403 0.0206 0.43646 0.0169 0.43923 0.01343 C 0.44114 0.01111 0.44548 0.00347 0.44548 0.00695 C 0.44548 0.00949 0.43177 0.02361 0.43125 0.02408 C 0.40729 0.05371 0.4309 0.03056 0.39479 0.06204 C 0.39062 0.06574 0.3868 0.0706 0.38212 0.07269 C 0.37413 0.07616 0.36632 0.07986 0.35833 0.08334 C 0.35677 0.08403 0.35347 0.08542 0.35347 0.08565 C 0.36007 0.07246 0.36753 0.06459 0.37569 0.05371 C 0.38403 0.04259 0.38923 0.0294 0.40104 0.02408 C 0.40694 0.01806 0.41666 0.00579 0.42326 0.00278 C 0.40833 -0.00208 0.39097 0.00509 0.37569 0.00695 C 0.3717 0.00903 0.36597 0.01111 0.36771 0.01343 C 0.36892 0.01505 0.37083 0.01158 0.37257 0.01134 C 0.38368 0.00949 0.39479 0.0088 0.4059 0.00695 C 0.40659 0.00671 0.42222 -0.0037 0.41059 -0.00555 C 0.39427 -0.0081 0.37778 -0.00717 0.36146 -0.00787 C 0.3776 -0.00995 0.39149 -0.0081 0.40746 -0.00555 C 0.41215 -0.00625 0.41753 -0.00486 0.4217 -0.00787 C 0.42413 -0.00949 0.41649 -0.00903 0.41389 -0.00995 C 0.40659 -0.0125 0.38975 -0.01898 0.38055 -0.02268 C 0.37743 -0.02407 0.371 -0.02685 0.371 -0.02662 C 0.38437 -0.03866 0.4033 -0.0294 0.41857 -0.02685 C 0.40798 -0.03287 0.39687 -0.03518 0.38837 -0.04583 C 0.38993 -0.04722 0.39132 -0.04977 0.39323 -0.05 C 0.40173 -0.05069 0.41024 -0.04977 0.41857 -0.04791 C 0.42291 -0.04699 0.42656 -0.03866 0.42968 -0.03518 C 0.43385 -0.03055 0.43437 -0.03102 0.43923 -0.02893 C 0.44028 -0.02685 0.44097 -0.0243 0.44236 -0.02268 C 0.44375 -0.02129 0.44739 -0.02268 0.44722 -0.02037 C 0.4467 -0.01528 0.44288 -0.01204 0.4408 -0.00787 C 0.43941 -0.00532 0.43871 -0.00208 0.43767 0.0007 C 0.43819 0.00926 0.43698 0.01829 0.43923 0.02616 C 0.4408 0.03171 0.44531 0.03496 0.44878 0.03889 C 0.46319 0.05509 0.48142 0.06019 0.49948 0.06412 C 0.50156 0.06343 0.50521 0.06482 0.5059 0.06204 C 0.50833 0.05301 0.49739 0.04352 0.49323 0.04097 C 0.48715 0.03033 0.48177 0.02685 0.47257 0.02176 C 0.46614 0.01343 0.46302 0.01482 0.45503 0.01134 C 0.46337 0.02199 0.45208 0.0088 0.47257 0.02176 C 0.49253 0.03426 0.50677 0.05486 0.52812 0.06412 C 0.53698 0.05625 0.53437 0.05 0.52656 0.04306 C 0.5158 0.02176 0.49861 0.00718 0.48055 -0.00139 C 0.46996 -0.00648 0.47534 -0.00509 0.46458 -0.00787 C 0.46146 -0.00856 0.45191 -0.01111 0.45503 -0.00995 C 0.47517 -0.00185 0.49531 0.0044 0.51545 0.01343 C 0.51875 0.01505 0.5092 0.0088 0.5059 0.00695 C 0.49722 0.00185 0.4901 -0.00162 0.48055 -0.00347 C 0.47239 -0.0081 0.46875 -0.00995 0.45989 -0.00995 " pathEditMode="fixed" rAng="0" ptsTypes="AAAAAAAAAAAAAAAAAAAAAAAAAAAAAAAAAAAAAAAAAAAAAAAAAAAAAAAAAAAAAAAAAAAAAAAAAAAAAAAAAAAAAAAAAAAAAAAAAAAA">
                                      <p:cBhvr>
                                        <p:cTn id="64" dur="20000" fill="hold"/>
                                        <p:tgtEl>
                                          <p:spTgt spid="30"/>
                                        </p:tgtEl>
                                        <p:attrNameLst>
                                          <p:attrName>ppt_x</p:attrName>
                                          <p:attrName>ppt_y</p:attrName>
                                        </p:attrNameLst>
                                      </p:cBhvr>
                                      <p:rCtr x="-521" y="4005"/>
                                    </p:animMotion>
                                  </p:childTnLst>
                                </p:cTn>
                              </p:par>
                              <p:par>
                                <p:cTn id="65" presetID="0" presetClass="path" presetSubtype="0" repeatCount="indefinite" autoRev="1" fill="hold" nodeType="withEffect">
                                  <p:stCondLst>
                                    <p:cond delay="0"/>
                                  </p:stCondLst>
                                  <p:childTnLst>
                                    <p:animMotion origin="layout" path="M -0.25295 0.01598 C -0.22518 0.01598 -0.19896 0.02061 -0.17136 0.02477 C -0.15886 0.02917 -0.15782 0.02917 -0.19323 0.02477 C -0.1974 0.02477 -0.20104 0.02061 -0.20521 0.02061 C -0.20972 0.02061 -0.21441 0.02061 -0.2191 0.02061 C -0.22518 0.02061 -0.23212 0.01598 -0.22327 0.02917 C -0.21302 0.04167 -0.19532 0.05463 -0.18351 0.06737 C -0.17917 0.08033 -0.18438 0.06737 -0.17743 0.07616 C -0.17657 0.08033 -0.17344 0.08033 -0.1757 0.08473 C -0.1783 0.08473 -0.18195 0.08033 -0.18507 0.08033 C -0.19688 0.072 -0.2066 0.0632 -0.21736 0.05024 C -0.22188 0.04584 -0.22361 0.04167 -0.22882 0.03774 C -0.23212 0.02917 -0.23125 0.02917 -0.22882 0.04167 C -0.22657 0.0588 -0.22882 0.05024 -0.22518 0.0588 C -0.22743 0.08473 -0.22657 0.08473 -0.23299 0.06737 C -0.2349 0.0588 -0.23959 0.04584 -0.24288 0.03774 C -0.25486 0.04584 -0.25955 0.0588 -0.26684 0.072 C -0.27153 0.08473 -0.26823 0.08936 -0.27483 0.07616 C -0.27327 0.0632 -0.2724 0.04584 -0.27101 0.03334 C -0.27049 0.02917 -0.2658 0.02477 -0.26875 0.02477 C -0.27153 0.02477 -0.27396 0.02917 -0.27657 0.02917 C -0.28125 0.03334 -0.28577 0.03334 -0.29045 0.03334 C -0.30035 0.03334 -0.30903 0.03774 -0.31841 0.03774 C -0.30035 0.02477 -0.2816 0.02061 -0.25903 0.01598 C -0.24375 0.00764 -0.25018 0.01181 -0.28681 0.01181 C -0.3007 0.01181 -0.31459 0.00764 -0.32847 0.00764 C -0.34323 0.00325 -0.33594 0.00764 -0.3066 0.00764 C -0.29983 0.00325 -0.29323 0.00325 -0.28681 0.00325 C -0.2816 0.00325 -0.27413 0.00325 -0.27101 -0.00115 C -0.26875 -0.00115 -0.27622 -0.00115 -0.27882 -0.00555 C -0.28038 -0.00555 -0.28125 -0.00555 -0.28264 -0.00555 C -0.28455 -0.00972 -0.28681 -0.00972 -0.28854 -0.00972 C -0.29792 -0.01805 -0.30851 -0.02222 -0.3165 -0.03101 C -0.32101 -0.03958 -0.31407 -0.02638 -0.32431 -0.03958 C -0.32657 -0.03958 -0.32657 -0.04375 -0.32847 -0.04375 C -0.33073 -0.04814 -0.33368 -0.04814 -0.33646 -0.05254 C -0.3382 -0.05254 -0.34445 -0.05694 -0.34236 -0.05694 C -0.33768 -0.05694 -0.33455 -0.05254 -0.33021 -0.05254 C -0.32205 -0.04814 -0.3132 -0.04375 -0.30434 -0.03958 C -0.28125 -0.01805 -0.29097 -0.02638 -0.27657 -0.01365 C -0.27518 -0.00972 -0.27622 -0.00555 -0.27292 -0.00555 C -0.27205 -0.00555 -0.27101 -0.01805 -0.26875 -0.02222 C -0.26407 -0.03101 -0.25712 -0.03958 -0.2467 -0.04375 C -0.23959 -0.05254 -0.22952 -0.06041 -0.21736 -0.06041 C -0.20278 -0.03958 -0.21528 -0.02638 -0.23716 -0.00972 C -0.24288 -0.00555 -0.25677 0.00764 -0.26684 0.00764 C -0.27101 0.00764 -0.25903 0.00325 -0.25486 -0.00115 C -0.25018 -0.00115 -0.24601 -0.00555 -0.24097 -0.00555 C -0.22327 -0.01365 -0.20434 -0.02222 -0.18507 -0.02638 C -0.18038 -0.02222 -0.17101 -0.02222 -0.18351 -0.01365 C -0.18716 -0.01365 -0.19271 -0.01365 -0.1974 -0.01365 C -0.21302 -0.00972 -0.22952 -0.00555 -0.24497 -0.00115 C -0.22292 0.00325 -0.19966 -0.00115 -0.17743 0.00325 C -0.1757 0.00325 -0.16979 0.00325 -0.17136 0.00764 C -0.17344 0.00764 -0.1783 0.00764 -0.18143 0.00764 C -0.19636 0.00764 -0.21146 0.01181 -0.22709 0.01181 C -0.23143 0.01181 -0.24288 0.01181 -0.24097 0.01598 C -0.23959 0.02061 -0.2165 0.02061 -0.21129 0.02061 C -0.20799 0.02477 -0.20486 0.02477 -0.20104 0.02477 C -0.1974 0.02477 -0.19271 0.02477 -0.18959 0.02477 C -0.18507 0.02917 -0.18299 0.03334 -0.17917 0.03334 C -0.17743 0.03774 -0.175 0.03774 -0.17344 0.03774 C -0.17188 0.03774 -0.16754 0.04167 -0.16962 0.04167 C -0.1783 0.04167 -0.19532 0.03774 -0.19532 0.04167 C -0.21354 0.03334 -0.23264 0.02917 -0.25122 0.02477 C -0.24288 0.02917 -0.23299 0.03334 -0.22518 0.04167 C -0.21823 0.05463 -0.2165 0.04584 -0.2191 0.0632 C -0.23212 0.0588 -0.24097 0.05024 -0.25295 0.04584 C -0.25868 0.04167 -0.26181 0.03334 -0.26493 0.02477 C -0.26771 0.03774 -0.26823 0.05024 -0.27483 0.0632 C -0.28455 0.08033 -0.27795 0.0632 -0.2849 0.08033 C -0.28542 0.08473 -0.28681 0.08473 -0.28681 0.08936 C -0.2816 0.05463 -0.28038 0.03774 -0.25122 0.01181 C -0.25018 0.01181 -0.24879 0.00764 -0.24879 0.01181 C -0.24879 0.01598 -0.24966 0.01181 -0.25122 0.01598 C -0.25295 0.02061 -0.25591 0.02061 -0.25903 0.02477 C -0.26927 0.03334 -0.28351 0.04584 -0.29879 0.05024 C -0.30486 0.05463 -0.30938 0.0588 -0.31841 0.0588 C -0.33212 0.05463 -0.32622 0.0588 -0.3165 0.05463 C -0.3007 0.04584 -0.32552 0.05463 -0.3066 0.05024 C -0.29792 0.04167 -0.30816 0.05024 -0.29288 0.04584 C -0.26302 0.03334 -0.29045 0.03774 -0.26077 0.03774 C -0.27483 0.03774 -0.28854 0.03774 -0.30261 0.03334 C -0.30625 0.03334 -0.30938 0.03334 -0.31268 0.03334 C -0.31684 0.03334 -0.32431 0.02917 -0.32431 0.03334 C -0.30851 0.02477 -0.29323 0.02477 -0.27657 0.02061 C -0.2849 0.01598 -0.29202 0.01598 -0.30261 0.01181 C -0.27014 0.01181 -0.28681 0.00764 -0.25295 0.01598 Z " pathEditMode="fixed" rAng="0" ptsTypes="ffffffffffffffffffffffffffffffffffffffffffffffffffffffffffffffffffffffffffffffffffffffff">
                                      <p:cBhvr>
                                        <p:cTn id="66" dur="500" fill="hold"/>
                                        <p:tgtEl>
                                          <p:spTgt spid="32"/>
                                        </p:tgtEl>
                                        <p:attrNameLst>
                                          <p:attrName>ppt_x</p:attrName>
                                          <p:attrName>ppt_y</p:attrName>
                                        </p:attrNameLst>
                                      </p:cBhvr>
                                      <p:rCtr x="174" y="-162"/>
                                    </p:animMotion>
                                  </p:childTnLst>
                                </p:cTn>
                              </p:par>
                              <p:par>
                                <p:cTn id="67" presetID="0" presetClass="path" presetSubtype="0" repeatCount="indefinite" autoRev="1" fill="hold" nodeType="withEffect">
                                  <p:stCondLst>
                                    <p:cond delay="0"/>
                                  </p:stCondLst>
                                  <p:childTnLst>
                                    <p:animMotion origin="layout" path="M -0.20781 0.11296 C -0.20521 0.09236 -0.20556 0.07986 -0.20313 0.12153 C -0.19271 0.11481 -0.18403 0.10764 -0.17465 0.09815 C -0.17292 0.09653 -0.17257 0.09375 -0.17153 0.0919 C -0.16892 0.08819 -0.16337 0.08125 -0.16337 0.08148 C -0.16285 0.07916 -0.16059 0.07338 -0.16181 0.075 C -0.16441 0.07778 -0.16458 0.08241 -0.16667 0.08541 C -0.17188 0.09329 -0.17882 0.0993 -0.18403 0.10671 C -0.18663 0.11018 -0.19219 0.11736 -0.19219 0.11759 C -0.1783 0.12037 -0.16632 0.11412 -0.15226 0.11088 C -0.14479 0.10694 -0.13837 0.10416 -0.13177 0.09606 C -0.13073 0.09467 -0.12708 0.09097 -0.12847 0.0919 C -0.13524 0.09629 -0.14167 0.10347 -0.14601 0.11088 C -0.14792 0.11412 -0.14879 0.11852 -0.15087 0.12153 C -0.15712 0.13055 -0.16736 0.13958 -0.17465 0.14699 C -0.14983 0.14768 -0.125 0.14629 -0.1 0.14907 C -0.08785 0.15046 -0.12431 0.15046 -0.13646 0.15116 C -0.1467 0.15185 -0.1566 0.15254 -0.16667 0.15324 C -0.17292 0.15463 -0.1809 0.15185 -0.18559 0.15741 C -0.19149 0.16412 -0.17587 0.16944 -0.17465 0.17014 C -0.16892 0.17592 -0.16163 0.18449 -0.15556 0.18912 C -0.15399 0.19051 -0.15122 0.19051 -0.14913 0.19143 C -0.14774 0.19213 -0.14288 0.19444 -0.14462 0.19352 C -0.16441 0.18171 -0.1592 0.18426 -0.17622 0.1787 C -0.18438 0.17222 -0.19323 0.16643 -0.2 0.15741 C -0.20278 0.14653 -0.21111 0.13866 -0.21892 0.13426 C -0.22361 0.13148 -0.22865 0.12986 -0.23333 0.12778 C -0.2349 0.12708 -0.23802 0.12569 -0.23802 0.12592 C -0.24549 0.11065 -0.25278 0.11273 -0.22552 0.12153 C -0.22083 0.12315 -0.2158 0.12407 -0.21111 0.12569 C -0.20938 0.12616 -0.20504 0.1294 -0.20625 0.12778 C -0.21267 0.11921 -0.22188 0.11342 -0.22865 0.10463 C -0.23038 0.09398 -0.23507 0.08981 -0.23802 0.07916 C -0.23854 0.07708 -0.24115 0.07384 -0.23958 0.07291 C -0.23802 0.07176 -0.23646 0.07546 -0.2349 0.07708 C -0.22865 0.08403 -0.22344 0.0912 -0.2158 0.09606 C -0.20833 0.11134 -0.21319 0.10764 -0.20313 0.11088 C -0.18403 0.10463 -0.16545 0.0956 -0.14601 0.08981 C -0.14358 0.08773 -0.1408 0.08518 -0.13837 0.08333 C -0.13368 0.08055 -0.12135 0.07477 -0.13837 0.07916 C -0.15226 0.08773 -0.16649 0.09653 -0.1809 0.10463 C -0.18767 0.10856 -0.20156 0.11504 -0.20156 0.11528 C -0.20642 0.12176 -0.21111 0.12106 -0.21736 0.12569 C -0.23906 0.14166 -0.21372 0.12616 -0.23802 0.14699 C -0.24323 0.15116 -0.24896 0.15324 -0.25399 0.15741 C -0.26111 0.16319 -0.26754 0.17037 -0.27448 0.17662 C -0.27604 0.17801 -0.27778 0.1794 -0.27934 0.18079 C -0.2809 0.18217 -0.28576 0.18611 -0.28403 0.18495 C -0.26875 0.17477 -0.2809 0.18217 -0.24931 0.17014 C -0.24392 0.16805 -0.23333 0.16389 -0.23333 0.16412 C -0.2224 0.15416 -0.21267 0.14653 -0.20313 0.13426 C -0.19896 0.1287 -0.20781 0.14884 -0.21111 0.15532 C -0.21892 0.17106 -0.22292 0.18889 -0.22865 0.20625 C -0.22917 0.20833 -0.22969 0.21041 -0.23021 0.2125 C -0.23073 0.21666 -0.23385 0.2287 -0.23177 0.22523 C -0.22292 0.20903 -0.2224 0.18241 -0.22083 0.16389 C -0.21823 0.18634 -0.21181 0.20486 -0.20469 0.22523 C -0.20295 0.23009 -0.20226 0.23565 -0.2 0.24004 C -0.19792 0.24421 -0.19219 0.25069 -0.19219 0.25092 C -0.18854 0.22662 -0.19427 0.2125 -0.20156 0.19143 C -0.20382 0.18518 -0.20573 0.1787 -0.20781 0.17222 C -0.20851 0.17014 -0.20903 0.16805 -0.20955 0.16597 C -0.21007 0.16389 -0.21267 0.15856 -0.21111 0.15949 C -0.20521 0.16296 -0.20069 0.16991 -0.19514 0.1743 C -0.17882 0.18773 -0.16233 0.20069 -0.14288 0.20625 C -0.14184 0.20416 -0.13941 0.20231 -0.13958 0.19977 C -0.13993 0.19745 -0.14306 0.19884 -0.14462 0.19768 C -0.14792 0.19467 -0.15087 0.19051 -0.15399 0.18704 C -0.16337 0.17731 -0.19219 0.15741 -0.20469 0.15324 C -0.20625 0.15185 -0.21024 0.15162 -0.20955 0.14907 C -0.20885 0.14629 -0.20538 0.14699 -0.20313 0.14699 C -0.19618 0.14699 -0.18941 0.14815 -0.18247 0.14907 C -0.17257 0.15023 -0.15226 0.15324 -0.15226 0.15347 C -0.14358 0.15254 -0.13438 0.1537 -0.12535 0.15116 C -0.12344 0.15069 -0.12049 0.1456 -0.12222 0.14467 C -0.12969 0.14074 -0.13837 0.1412 -0.14601 0.14051 C -0.16129 0.13912 -0.17674 0.13912 -0.19219 0.13842 C -0.18507 0.13356 -0.17795 0.13009 -0.17153 0.12361 C -0.16962 0.11875 -0.16875 0.11342 -0.16667 0.10879 C -0.1658 0.10717 -0.16441 0.10625 -0.16337 0.10463 C -0.16233 0.10254 -0.16129 0.10046 -0.16024 0.09815 C -0.1592 0.09537 -0.15868 0.09213 -0.15712 0.08981 C -0.15608 0.08773 -0.15035 0.08611 -0.15226 0.08541 C -0.15608 0.08426 -0.15972 0.08704 -0.16337 0.08773 C -0.17361 0.09676 -0.18611 0.10231 -0.19514 0.11296 C -0.19826 0.11643 -0.20156 0.11991 -0.20469 0.12361 C -0.20851 0.12824 -0.2158 0.13842 -0.2158 0.13866 C -0.21319 0.12754 -0.21181 0.11666 -0.20781 0.10671 C -0.20434 0.0875 -0.20608 0.09537 -0.20313 0.08333 C -0.2026 0.09884 -0.19931 0.11458 -0.20156 0.12986 C -0.20208 0.13333 -0.20712 0.12916 -0.20955 0.12778 C -0.21875 0.12245 -0.22865 0.10231 -0.2349 0.0919 C -0.23646 0.08958 -0.23819 0.08773 -0.23958 0.08541 C -0.2408 0.08356 -0.2434 0.07662 -0.24288 0.07916 C -0.23854 0.09977 -0.23802 0.09699 -0.23021 0.11088 C -0.22865 0.11366 -0.22292 0.11829 -0.22552 0.11944 C -0.23021 0.12153 -0.2349 0.11643 -0.23958 0.11504 C -0.24826 0.1125 -0.25521 0.10625 -0.26337 0.10254 C -0.25052 0.12685 -0.24462 0.12546 -0.2224 0.14051 C -0.21927 0.14259 -0.21632 0.1456 -0.21267 0.14699 C -0.21111 0.14768 -0.20625 0.14977 -0.20781 0.14907 C -0.22604 0.14213 -0.2434 0.13495 -0.26181 0.12986 C -0.26858 0.12801 -0.27066 0.12685 -0.27778 0.12361 C -0.28004 0.12268 -0.28594 0.11782 -0.28403 0.11944 C -0.26754 0.13403 -0.24879 0.14977 -0.23021 0.15949 C -0.24323 0.16018 -0.25677 0.15856 -0.26979 0.1618 C -0.27431 0.16296 -0.27656 0.17014 -0.2809 0.17222 C -0.28403 0.17361 -0.28733 0.17523 -0.29045 0.17662 C -0.29913 0.18055 -0.2724 0.17361 -0.26337 0.17222 C -0.25729 0.17129 -0.25069 0.17083 -0.24444 0.17014 C -0.23958 0.16944 -0.2349 0.16875 -0.23021 0.16805 C -0.22049 0.16435 -0.21632 0.16458 -0.20955 0.15532 C -0.20903 0.15324 -0.20781 0.14907 -0.20781 0.1493 " pathEditMode="fixed" rAng="0" ptsTypes="ffffffffffffffffffffffffffffffffffffffffffffffffffffffffffffffffffffffffffffffffffffffffffffffffffffffffffffffffA">
                                      <p:cBhvr>
                                        <p:cTn id="68" dur="500" fill="hold"/>
                                        <p:tgtEl>
                                          <p:spTgt spid="31"/>
                                        </p:tgtEl>
                                        <p:attrNameLst>
                                          <p:attrName>ppt_x</p:attrName>
                                          <p:attrName>ppt_y</p:attrName>
                                        </p:attrNameLst>
                                      </p:cBhvr>
                                      <p:rCtr x="1424" y="4838"/>
                                    </p:animMotion>
                                  </p:childTnLst>
                                </p:cTn>
                              </p:par>
                              <p:par>
                                <p:cTn id="69" presetID="0" presetClass="path" presetSubtype="0" repeatCount="indefinite" autoRev="1" fill="hold" nodeType="withEffect">
                                  <p:stCondLst>
                                    <p:cond delay="0"/>
                                  </p:stCondLst>
                                  <p:childTnLst>
                                    <p:animMotion origin="layout" path="M -0.25191 -0.01389 C -0.26667 -0.01713 -0.27639 -0.02222 -0.2901 -0.03078 C -0.29375 -0.0331 -0.29757 -0.03472 -0.30121 -0.03703 C -0.3033 -0.03842 -0.30955 -0.04004 -0.30746 -0.04143 C -0.30451 -0.04328 -0.30104 -0.03981 -0.29792 -0.03912 C -0.28472 -0.03264 -0.27396 -0.0287 -0.2599 -0.02662 C -0.25781 -0.02592 -0.25555 -0.02523 -0.25347 -0.0243 C -0.25191 -0.02361 -0.24913 -0.02014 -0.24878 -0.02222 C -0.24687 -0.03541 -0.25799 -0.03958 -0.26302 -0.0456 C -0.26562 -0.04861 -0.26701 -0.05301 -0.26944 -0.05625 C -0.27621 -0.06504 -0.28403 -0.07407 -0.29167 -0.08148 C -0.29219 -0.08426 -0.29549 -0.09004 -0.29323 -0.09004 C -0.29028 -0.09004 -0.28906 -0.08402 -0.2868 -0.08148 C -0.27552 -0.06851 -0.26007 -0.05 -0.24566 -0.04351 C -0.23976 -0.03564 -0.24062 -0.02546 -0.23767 -0.04143 C -0.23715 -0.04768 -0.23802 -0.05463 -0.23611 -0.06041 C -0.23507 -0.06319 -0.23055 -0.06759 -0.22969 -0.06458 C -0.2283 -0.05972 -0.23212 -0.05486 -0.23299 -0.04976 C -0.23368 -0.04629 -0.23385 -0.04259 -0.23455 -0.03912 C -0.23542 -0.03495 -0.24097 -0.02592 -0.23767 -0.02662 C -0.23455 -0.02731 -0.23125 -0.02824 -0.22812 -0.0287 C -0.22292 -0.02963 -0.21753 -0.03009 -0.21233 -0.03078 C -0.20069 -0.03588 -0.18941 -0.04166 -0.17743 -0.0456 C -0.19549 -0.03356 -0.21615 -0.02639 -0.23299 -0.0118 C -0.21753 -0.00902 -0.20365 -0.00509 -0.18854 -0.00115 C -0.2092 -0.00046 -0.22986 -0.00162 -0.25035 0.00093 C -0.25417 0.00139 -0.24271 0.00324 -0.23924 0.00533 C -0.2368 0.00672 -0.23524 0.00996 -0.23299 0.01158 C -0.22378 0.0176 -0.21389 0.0213 -0.20434 0.02639 C -0.20191 0.02778 -0.20972 0.025 -0.21233 0.02431 C -0.23246 0.01829 -0.21892 0.02199 -0.24236 0.01158 C -0.26285 0.00232 -0.28455 0.0007 -0.3059 -0.00115 C -0.28559 0.00787 -0.32726 -0.00995 -0.26146 -0.00115 C -0.25885 -0.00069 -0.2658 0.00301 -0.26788 0.00533 C -0.27066 0.00857 -0.27361 0.01158 -0.27569 0.01574 C -0.28073 0.0257 -0.28385 0.03727 -0.28854 0.04746 C -0.28906 0.05024 -0.28941 0.05324 -0.2901 0.05602 C -0.29097 0.06042 -0.29601 0.07107 -0.29323 0.06875 C -0.2743 0.05278 -0.26996 0.04121 -0.25677 0.01574 C -0.25347 0.00949 -0.25295 0.00139 -0.25035 -0.00532 C -0.2474 -0.02176 -0.24201 -0.03634 -0.23455 -0.04976 C -0.22969 -0.0831 -0.23663 -0.04629 -0.22969 -0.06458 C -0.22865 -0.06713 -0.22812 -0.07615 -0.22812 -0.07314 C -0.22812 -0.06875 -0.22917 -0.06458 -0.22969 -0.06041 C -0.23142 -0.0449 -0.23455 -0.01389 -0.23455 -0.01365 C -0.23351 -0.0118 -0.23316 -0.00787 -0.23125 -0.0074 C -0.22847 -0.00694 -0.22604 -0.01018 -0.22344 -0.0118 C -0.19028 -0.03264 -0.21441 -0.01597 -0.19792 -0.03078 C -0.19531 -0.0331 -0.19271 -0.03495 -0.1901 -0.03703 C -0.18837 -0.03842 -0.18403 -0.04328 -0.18524 -0.04143 C -0.19601 -0.02523 -0.20868 -0.00995 -0.22014 0.00533 C -0.22222 0.00811 -0.22448 0.01088 -0.22656 0.01366 C -0.22812 0.01574 -0.23125 0.02014 -0.23125 0.02037 C -0.2276 0.025 -0.22413 0.03056 -0.22014 0.03496 C -0.21788 0.0375 -0.21476 0.03889 -0.21233 0.04121 C -0.21111 0.04236 -0.21007 0.04399 -0.20903 0.04537 C -0.20851 0.04746 -0.20573 0.05186 -0.20746 0.05186 C -0.20972 0.05186 -0.21042 0.04723 -0.21233 0.04537 C -0.2368 0.02199 -0.22274 0.04005 -0.23767 0.02014 C -0.24601 0.00903 -0.25052 0.00232 -0.26146 -0.00949 C -0.26615 -0.01458 -0.2724 -0.01597 -0.27743 -0.02014 C -0.2809 -0.02314 -0.28351 -0.02754 -0.2868 -0.03078 C -0.28924 -0.0331 -0.29219 -0.03495 -0.29479 -0.03703 C -0.29132 -0.00393 -0.2776 0.03426 -0.25191 0.04537 C -0.24062 0.06598 -0.25278 0.04121 -0.24566 0.06459 C -0.24444 0.06829 -0.24219 0.0713 -0.2408 0.075 C -0.2401 0.07709 -0.23976 0.0794 -0.23924 0.08149 C -0.2368 0.05556 -0.22899 0.01574 -0.2441 -0.00324 C -0.23958 -0.01759 -0.2368 -0.0324 -0.23455 -0.04768 C -0.23576 -0.06157 -0.23437 -0.07662 -0.24566 -0.08148 C -0.24826 -0.08009 -0.25121 -0.07963 -0.25347 -0.07731 C -0.26424 -0.06551 -0.24635 -0.03379 -0.2408 -0.0243 C -0.2224 0.00718 -0.2434 -0.02963 -0.225 -0.00115 C -0.22378 0.0007 -0.22031 0.00695 -0.22187 0.00533 C -0.22552 0.00186 -0.22743 -0.00439 -0.23125 -0.0074 C -0.24896 -0.02152 -0.25868 -0.02893 -0.27743 -0.03703 C -0.27847 -0.03842 -0.27969 -0.03981 -0.28055 -0.04143 C -0.28177 -0.04398 -0.28542 -0.05185 -0.28368 -0.04976 C -0.24861 -0.00949 -0.29045 -0.04583 -0.25347 -0.01389 C -0.24288 -0.00463 -0.23108 -0.00254 -0.22014 0.00533 C -0.21476 0.00926 -0.20972 0.01389 -0.20434 0.01783 C -0.19913 0.02153 -0.18854 0.02848 -0.18854 0.02871 C -0.18594 0.02778 -0.18142 0.02986 -0.18055 0.02639 C -0.17969 0.02338 -0.18455 0.02315 -0.1868 0.02223 C -0.19514 0.01875 -0.20382 0.01644 -0.21233 0.01366 C -0.21875 0.01158 -0.23125 0.00533 -0.23125 0.00556 C -0.22274 0.01875 -0.21302 0.02616 -0.20278 0.03704 C -0.21632 0.04167 -0.23038 0.02894 -0.2441 0.02639 C -0.26302 0.01366 -0.26875 0.01505 -0.22812 0.01783 C -0.22396 0.01852 -0.21111 0.02014 -0.21545 0.02014 C -0.23663 0.02014 -0.25799 0.02084 -0.27899 0.01783 C -0.2809 0.0176 -0.27708 0.01343 -0.27569 0.01158 C -0.2743 0.00973 -0.27274 0.00811 -0.27101 0.00741 C -0.25799 0.00232 -0.24184 0.0044 -0.22969 -0.00324 " pathEditMode="fixed" rAng="0" ptsTypes="fffffffffffffffffffffffffffffffffffffffffffffffffffffffffffffffffffffffffffffffffffffffffffffA">
                                      <p:cBhvr>
                                        <p:cTn id="70" dur="500" fill="hold"/>
                                        <p:tgtEl>
                                          <p:spTgt spid="25"/>
                                        </p:tgtEl>
                                        <p:attrNameLst>
                                          <p:attrName>ppt_x</p:attrName>
                                          <p:attrName>ppt_y</p:attrName>
                                        </p:attrNameLst>
                                      </p:cBhvr>
                                      <p:rCtr x="-52" y="949"/>
                                    </p:animMotion>
                                  </p:childTnLst>
                                </p:cTn>
                              </p:par>
                              <p:par>
                                <p:cTn id="71" presetID="0" presetClass="path" presetSubtype="0" repeatCount="indefinite" autoRev="1" fill="hold" nodeType="withEffect">
                                  <p:stCondLst>
                                    <p:cond delay="0"/>
                                  </p:stCondLst>
                                  <p:childTnLst>
                                    <p:animMotion origin="layout" path="M -0.09306 -0.30556 C -0.09254 -0.30973 -0.09375 -0.31528 -0.0915 -0.31829 C -0.09011 -0.32014 -0.0882 -0.31574 -0.08681 -0.31412 C -0.08507 -0.31227 -0.08386 -0.30949 -0.08195 -0.30787 C -0.07986 -0.30602 -0.07257 -0.30394 -0.07101 -0.30348 C -0.08559 -0.31667 -0.06684 -0.33287 -0.05816 -0.33959 C -0.0566 -0.34074 -0.05486 -0.34213 -0.05347 -0.34375 C -0.05174 -0.34561 -0.04653 -0.35093 -0.04861 -0.35 C -0.05382 -0.34769 -0.06094 -0.33866 -0.06459 -0.33311 C -0.09063 -0.29306 -0.0717 -0.32037 -0.08195 -0.30556 C -0.07292 -0.29746 -0.08091 -0.30232 -0.06459 -0.30556 C -0.04983 -0.30834 -0.0349 -0.30949 -0.02014 -0.31204 C -0.01528 -0.31412 -0.01059 -0.31621 -0.00573 -0.31829 C -0.00434 -0.31899 -0.00382 -0.3213 -0.00261 -0.32269 C -0.00122 -0.32431 0.00399 -0.32686 0.00208 -0.32686 C -0.0033 -0.32686 -0.00851 -0.32408 -0.01372 -0.32269 C -0.01736 -0.32061 -0.02118 -0.31852 -0.02483 -0.31621 C -0.02865 -0.31366 -0.03212 -0.31019 -0.03594 -0.30787 C -0.04861 -0.3 -0.0625 -0.29676 -0.0757 -0.29074 C -0.05157 -0.2801 -0.0632 -0.28403 -0.0408 -0.27824 C -0.03907 -0.27778 -0.03768 -0.27639 -0.03594 -0.27593 C -0.03073 -0.27477 -0.01511 -0.27199 -0.02014 -0.27385 C -0.04132 -0.28149 -0.06493 -0.28172 -0.08681 -0.28449 C -0.09983 -0.29746 -0.11233 -0.29676 -0.12795 -0.29931 C -0.13854 -0.30116 -0.17032 -0.30741 -0.15972 -0.30556 C -0.14341 -0.30278 -0.15122 -0.30417 -0.13594 -0.30139 C -0.12518 -0.29653 -0.1382 -0.30139 -0.11858 -0.30139 C -0.11111 -0.30139 -0.10382 -0.3 -0.09636 -0.29931 C -0.10122 -0.27917 -0.11163 -0.26459 -0.12483 -0.25278 C -0.12813 -0.24607 -0.13212 -0.24051 -0.13594 -0.23403 C -0.13681 -0.23241 -0.13802 -0.23102 -0.13907 -0.22963 C -0.14011 -0.22824 -0.14393 -0.22547 -0.14236 -0.22547 C -0.13854 -0.22547 -0.1349 -0.22824 -0.13125 -0.22963 C -0.11979 -0.24283 -0.10747 -0.25394 -0.09636 -0.2676 C -0.09636 -0.26737 -0.07413 -0.29607 -0.07882 -0.29514 C -0.08195 -0.29445 -0.08525 -0.29375 -0.08837 -0.29306 C -0.09393 -0.28797 -0.09775 -0.28149 -0.10417 -0.27824 C -0.10886 -0.2757 -0.11858 -0.27176 -0.11858 -0.27153 C -0.12535 -0.27246 -0.13229 -0.27199 -0.13907 -0.27385 C -0.14063 -0.27431 -0.14288 -0.27616 -0.14236 -0.27824 C -0.14184 -0.28033 -0.13907 -0.27963 -0.1375 -0.28033 C -0.13386 -0.28172 -0.13021 -0.28357 -0.12639 -0.28449 C -0.11754 -0.28658 -0.10851 -0.28704 -0.09948 -0.28866 C -0.08889 -0.29283 -0.07986 -0.3007 -0.06927 -0.30348 C -0.06667 -0.30487 -0.06389 -0.30602 -0.06129 -0.30787 C -0.05591 -0.31181 -0.04549 -0.32037 -0.04549 -0.32014 C -0.04358 -0.32431 -0.0408 -0.32709 -0.03907 -0.33102 C -0.0382 -0.33287 -0.03577 -0.33704 -0.0375 -0.3375 C -0.04271 -0.33912 -0.04809 -0.33588 -0.05347 -0.33519 C -0.05955 -0.33033 -0.06424 -0.32616 -0.07101 -0.32269 C -0.07552 -0.32014 -0.08525 -0.31621 -0.08525 -0.31598 C -0.08941 -0.30787 -0.0915 -0.30996 -0.09636 -0.30348 C -0.09288 -0.29121 -0.08646 -0.28774 -0.07882 -0.28033 C -0.0691 -0.27107 -0.06528 -0.26667 -0.05347 -0.26343 C -0.05191 -0.26135 -0.05052 -0.25857 -0.04861 -0.25695 C -0.04722 -0.25579 -0.04271 -0.25324 -0.04393 -0.25487 C -0.05625 -0.27037 -0.07639 -0.26922 -0.0915 -0.27593 C -0.08768 -0.26829 -0.08368 -0.26135 -0.07882 -0.25487 C -0.0783 -0.25209 -0.07847 -0.24885 -0.07726 -0.24653 C -0.07413 -0.23959 -0.06285 -0.22084 -0.06615 -0.22755 C -0.07587 -0.24769 -0.08282 -0.27199 -0.08837 -0.29514 C -0.08611 -0.3132 -0.08472 -0.32755 -0.07882 -0.34375 C -0.0842 -0.37315 -0.08038 -0.32338 -0.08525 -0.32269 C -0.10157 -0.31991 -0.11806 -0.32107 -0.13438 -0.32037 C -0.12691 -0.31366 -0.11771 -0.31065 -0.11059 -0.30348 C -0.10643 -0.29931 -0.10261 -0.29399 -0.09792 -0.29074 C -0.09445 -0.28843 -0.08403 -0.29028 -0.08681 -0.28658 C -0.08976 -0.28264 -0.09532 -0.28797 -0.09948 -0.28866 C -0.09688 -0.27848 -0.08959 -0.27917 -0.08195 -0.27824 C -0.07344 -0.27709 -0.06511 -0.27686 -0.0566 -0.27593 C -0.05139 -0.27547 -0.04601 -0.27454 -0.0408 -0.27385 C -0.03334 -0.27454 -0.0257 -0.27338 -0.01858 -0.27593 C -0.01667 -0.27662 -0.02153 -0.2794 -0.02327 -0.28033 C -0.02587 -0.28172 -0.02865 -0.28195 -0.03125 -0.28241 C -0.03698 -0.28357 -0.05278 -0.28588 -0.05816 -0.28658 C -0.10469 -0.28357 -0.08438 -0.29885 -0.09306 -0.24445 C -0.09358 -0.24098 -0.09393 -0.25162 -0.09462 -0.25487 C -0.09618 -0.26274 -0.09948 -0.27824 -0.09948 -0.27801 C -0.10417 -0.27153 -0.11077 -0.26968 -0.11684 -0.26551 C -0.13038 -0.26991 -0.14184 -0.27385 -0.15191 -0.28658 C -0.13386 -0.29237 -0.14341 -0.29005 -0.12327 -0.29306 C -0.12066 -0.29399 -0.10573 -0.29862 -0.10573 -0.29931 C -0.10469 -0.30811 -0.14566 -0.3176 -0.1375 -0.31621 C -0.12865 -0.31482 -0.11962 -0.3132 -0.11059 -0.31204 C -0.09896 -0.31065 -0.0757 -0.30787 -0.0757 -0.30764 C -0.06198 -0.30857 -0.04809 -0.3088 -0.03438 -0.30996 C -0.03282 -0.31019 -0.02813 -0.31204 -0.02969 -0.31204 C -0.03282 -0.31204 -0.03594 -0.31065 -0.03907 -0.30996 C -0.05556 -0.30232 -0.07257 -0.29676 -0.08837 -0.28658 C -0.08386 -0.28449 -0.06059 -0.27315 -0.05191 -0.27176 C -0.04757 -0.27107 -0.03472 -0.26968 -0.03907 -0.26968 C -0.0566 -0.26968 -0.07396 -0.27107 -0.0915 -0.27176 C -0.11493 -0.27778 -0.08264 -0.2588 -0.0757 -0.25278 C -0.06302 -0.2419 -0.08177 -0.25556 -0.06927 -0.24445 C -0.06736 -0.2426 -0.06528 -0.24144 -0.06302 -0.24028 C -0.06094 -0.23936 -0.05469 -0.23658 -0.0566 -0.2382 C -0.06111 -0.24167 -0.06632 -0.24329 -0.07101 -0.24653 C -0.0816 -0.25417 -0.08941 -0.26528 -0.09948 -0.27385 C -0.10139 -0.26112 -0.10695 -0.20487 -0.09636 -0.23403 C -0.09584 -0.23959 -0.09896 -0.2507 -0.09462 -0.2507 C -0.09028 -0.2507 -0.09427 -0.23959 -0.09306 -0.23403 C -0.09115 -0.22524 -0.08785 -0.21713 -0.08525 -0.20857 C -0.0842 -0.2051 -0.08195 -0.19792 -0.08195 -0.19769 C -0.07396 -0.225 -0.07882 -0.20487 -0.07882 -0.26112 " pathEditMode="fixed" rAng="0" ptsTypes="fffffffffffffffffffffffffffffffffffffffffffffffffffffffffffffffffffffffffffffffffffffffffffffffffffffffA">
                                      <p:cBhvr>
                                        <p:cTn id="72" dur="500" fill="hold"/>
                                        <p:tgtEl>
                                          <p:spTgt spid="33"/>
                                        </p:tgtEl>
                                        <p:attrNameLst>
                                          <p:attrName>ppt_x</p:attrName>
                                          <p:attrName>ppt_y</p:attrName>
                                        </p:attrNameLst>
                                      </p:cBhvr>
                                      <p:rCtr x="990" y="2014"/>
                                    </p:animMotion>
                                  </p:childTnLst>
                                </p:cTn>
                              </p:par>
                              <p:par>
                                <p:cTn id="73" presetID="0" presetClass="path" presetSubtype="0" repeatCount="indefinite" autoRev="1" fill="hold" nodeType="withEffect">
                                  <p:stCondLst>
                                    <p:cond delay="0"/>
                                  </p:stCondLst>
                                  <p:childTnLst>
                                    <p:animMotion origin="layout" path="M -0.0809 -0.16273 C -0.07638 -0.16343 -0.07204 -0.16459 -0.06736 -0.16482 C -0.04948 -0.16597 -0.03177 -0.16505 -0.01423 -0.16667 C -0.0125 -0.1669 -0.00798 -0.1706 -0.00972 -0.1706 C -0.021 -0.1706 -0.03159 -0.15972 -0.04166 -0.15463 C -0.05329 -0.14838 -0.06614 -0.14584 -0.07795 -0.14051 C -0.06041 -0.13912 -0.04357 -0.13704 -0.02638 -0.13264 C -0.03888 -0.13195 -0.05173 -0.13148 -0.06423 -0.13056 C -0.06823 -0.1301 -0.07465 -0.13334 -0.07638 -0.12847 C -0.07795 -0.12454 -0.07048 -0.12431 -0.06736 -0.12246 C -0.06336 -0.12037 -0.05937 -0.11783 -0.0552 -0.11644 C -0.03871 -0.11019 -0.02187 -0.10394 -0.00555 -0.09838 C -0.00173 -0.09722 0.00174 -0.09537 0.00539 -0.09445 C 0.00799 -0.09352 0.01563 -0.09097 0.01302 -0.09236 C 0.00313 -0.09769 -0.00434 -0.09861 -0.01423 -0.10232 C -0.02326 -0.10556 -0.03142 -0.10764 -0.03993 -0.11042 C -0.04948 -0.10972 -0.05954 -0.11204 -0.06875 -0.10834 C -0.071 -0.10764 -0.06718 -0.10278 -0.06597 -0.10023 C -0.06354 -0.09584 -0.06093 -0.0919 -0.05833 -0.0882 C -0.04948 -0.07685 -0.03958 -0.06505 -0.02934 -0.05625 C -0.03472 -0.08704 -0.05763 -0.10255 -0.07204 -0.12639 C -0.07465 -0.13704 -0.0809 -0.14838 -0.08698 -0.15672 C -0.09079 -0.16158 -0.09166 -0.15926 -0.09461 -0.16482 C -0.09739 -0.16991 -0.09861 -0.17662 -0.10208 -0.18079 C -0.10486 -0.18403 -0.10885 -0.18519 -0.11111 -0.18889 C -0.11545 -0.1963 -0.11892 -0.20185 -0.12482 -0.20695 C -0.12534 -0.20371 -0.12691 -0.20023 -0.12638 -0.19699 C -0.12274 -0.1757 -0.10416 -0.15394 -0.09149 -0.1426 C -0.10729 -0.1419 -0.12291 -0.14375 -0.13854 -0.14051 C -0.14461 -0.13935 -0.12638 -0.1375 -0.12031 -0.13658 C -0.11371 -0.13542 -0.10729 -0.13519 -0.10052 -0.13472 C -0.09757 -0.13403 -0.09149 -0.13681 -0.09149 -0.13264 C -0.09149 -0.13241 -0.10503 -0.11459 -0.10677 -0.1125 C -0.10816 -0.11042 -0.11111 -0.10648 -0.11111 -0.10625 C -0.1151 -0.09537 -0.11979 -0.08472 -0.12638 -0.07639 C -0.12916 -0.05741 -0.12569 -0.07361 -0.1309 -0.06019 C -0.13159 -0.05834 -0.13177 -0.05602 -0.13246 -0.0544 C -0.13316 -0.05209 -0.13593 -0.0463 -0.13541 -0.04838 C -0.13229 -0.06111 -0.1302 -0.05972 -0.12482 -0.07014 C -0.11892 -0.08125 -0.11336 -0.09283 -0.10816 -0.1044 C -0.1052 -0.11875 -0.10243 -0.13218 -0.09618 -0.14445 C -0.09566 -0.11111 -0.09566 -0.07732 -0.09461 -0.04422 C -0.09409 -0.02847 -0.09201 -0.03889 -0.08993 -0.04422 C -0.08819 -0.05926 -0.08611 -0.07385 -0.08229 -0.0882 C -0.08281 -0.10787 -0.08454 -0.12709 -0.08402 -0.14676 C -0.08385 -0.15371 -0.06736 -0.15972 -0.06111 -0.16482 C -0.05711 -0.16806 -0.05434 -0.17315 -0.05069 -0.17685 C -0.04132 -0.18658 -0.03142 -0.19352 -0.02517 -0.20695 C -0.03559 -0.21042 -0.03871 -0.20347 -0.04757 -0.19699 C -0.05538 -0.19121 -0.0592 -0.18773 -0.06597 -0.18079 C -0.07013 -0.17639 -0.07534 -0.17385 -0.07934 -0.16875 C -0.08437 -0.16227 -0.08819 -0.1551 -0.09288 -0.14861 C -0.096 -0.15949 -0.0901 -0.16621 -0.08698 -0.17685 C -0.08645 -0.18148 -0.08628 -0.18635 -0.08559 -0.19097 C -0.0835 -0.20209 -0.07864 -0.21088 -0.08698 -0.19283 C -0.0875 -0.18959 -0.08802 -0.18611 -0.08854 -0.18287 C -0.08941 -0.17477 -0.09149 -0.15857 -0.09149 -0.15834 C -0.09218 -0.16343 -0.09427 -0.18727 -0.09757 -0.19491 C -0.10017 -0.2007 -0.10451 -0.2051 -0.10677 -0.21088 C -0.10763 -0.21366 -0.10868 -0.21644 -0.10972 -0.21898 C -0.11441 -0.2 -0.11059 -0.17894 -0.10208 -0.16273 C -0.10156 -0.16088 -0.09895 -0.15718 -0.10052 -0.15672 C -0.10746 -0.15463 -0.12378 -0.16065 -0.1309 -0.16273 C -0.13281 -0.16088 -0.13871 -0.15926 -0.13698 -0.15672 C -0.13437 -0.15232 -0.12882 -0.15417 -0.12482 -0.15255 C -0.11718 -0.14977 -0.11319 -0.14769 -0.10677 -0.14445 C -0.11909 -0.13797 -0.13263 -0.13033 -0.14305 -0.11852 C -0.14461 -0.11667 -0.146 -0.11435 -0.14757 -0.1125 C -0.14948 -0.11019 -0.15538 -0.10857 -0.15364 -0.10648 C -0.15138 -0.10371 -0.14739 -0.10764 -0.14444 -0.10834 C -0.1368 -0.11088 -0.1217 -0.11713 -0.11267 -0.1206 C -0.10382 -0.12408 -0.09791 -0.13357 -0.08854 -0.13658 C -0.08715 -0.13125 -0.08819 -0.12477 -0.08559 -0.1206 C -0.0842 -0.11829 -0.08142 -0.11922 -0.07934 -0.11852 C -0.05763 -0.10394 -0.08437 -0.12084 -0.05833 -0.10834 C -0.04583 -0.10278 -0.03628 -0.09722 -0.02343 -0.09445 C -0.02048 -0.09514 -0.01267 -0.09306 -0.01423 -0.0963 C -0.01666 -0.10093 -0.02239 -0.09885 -0.02638 -0.10023 C -0.02916 -0.10139 -0.03142 -0.10347 -0.03402 -0.1044 C -0.05104 -0.11227 -0.06857 -0.11713 -0.08559 -0.12454 C -0.06493 -0.13519 -0.03941 -0.13287 -0.01909 -0.13472 C -0.00781 -0.13935 -0.01319 -0.13773 -0.00382 -0.14051 C -0.00555 -0.1426 -0.00607 -0.14607 -0.00816 -0.14676 C -0.02517 -0.15116 -0.06753 -0.15209 -0.0809 -0.15255 C -0.06493 -0.16297 -0.04687 -0.16736 -0.02934 -0.1706 C -0.021 -0.17408 -0.01354 -0.17847 -0.00555 -0.18287 C -0.00382 -0.18472 -0.0026 -0.1875 -0.00069 -0.18889 C 0.0033 -0.1926 0.00782 -0.18935 -0.00069 -0.19283 C -0.00781 -0.19097 -0.0151 -0.1882 -0.02187 -0.18681 C -0.02517 -0.18611 -0.02795 -0.18565 -0.03107 -0.18472 C -0.03923 -0.18264 -0.04513 -0.17847 -0.05364 -0.17685 C -0.06597 -0.1713 -0.07482 -0.16412 -0.08402 -0.15255 C -0.08194 -0.16852 -0.07604 -0.18635 -0.07031 -0.20093 C -0.07013 -0.20417 -0.06944 -0.20764 -0.06875 -0.21088 C -0.0684 -0.2132 -0.06597 -0.21806 -0.06736 -0.21713 C -0.06961 -0.21551 -0.07413 -0.20371 -0.07482 -0.20093 C -0.07708 -0.18635 -0.07899 -0.16505 -0.08559 -0.15255 C -0.08454 -0.14746 -0.08541 -0.14051 -0.08229 -0.13658 C -0.07934 -0.13264 -0.0743 -0.13403 -0.07031 -0.13264 C -0.04045 -0.12246 -0.07708 -0.13496 -0.04461 -0.12246 C -0.04062 -0.12107 -0.03663 -0.12014 -0.03263 -0.11852 C -0.02934 -0.11736 -0.02343 -0.11852 -0.02343 -0.11435 C -0.02343 -0.11019 -0.02951 -0.11574 -0.03263 -0.11644 C -0.03541 -0.11713 -0.03871 -0.11783 -0.04166 -0.11852 C -0.04895 -0.125 -0.05729 -0.12431 -0.06597 -0.12639 C -0.07708 -0.12222 -0.08107 -0.12408 -0.07204 -0.1125 C -0.06632 -0.09375 -0.04948 -0.06505 -0.03402 -0.05834 C -0.03871 -0.07107 -0.04965 -0.07523 -0.05833 -0.08426 C -0.06857 -0.09537 -0.07638 -0.10834 -0.08854 -0.11644 C -0.08941 -0.1176 -0.09045 -0.11922 -0.09149 -0.1206 C -0.09253 -0.12176 -0.09531 -0.12616 -0.09461 -0.12454 C -0.09079 -0.11621 -0.08507 -0.10926 -0.08229 -0.10023 C -0.07777 -0.08472 -0.07031 -0.07153 -0.05972 -0.0625 C -0.0585 -0.06135 -0.06163 -0.06528 -0.06284 -0.06621 C -0.07013 -0.07269 -0.07708 -0.07778 -0.08402 -0.08426 C -0.09132 -0.09074 -0.096 -0.09514 -0.10052 -0.1044 C -0.10017 -0.11597 -0.096 -0.12801 -0.09913 -0.13866 C -0.10034 -0.14329 -0.10607 -0.13542 -0.10972 -0.13472 C -0.1151 -0.13357 -0.12083 -0.13334 -0.12638 -0.13264 C -0.14184 -0.12547 -0.14218 -0.12361 -0.16562 -0.13056 C -0.16875 -0.13125 -0.15954 -0.1331 -0.15659 -0.13472 C -0.13402 -0.14584 -0.14843 -0.1419 -0.12187 -0.14445 C -0.11441 -0.14607 -0.10763 -0.14769 -0.10052 -0.1507 C -0.1177 -0.1551 -0.09982 -0.14954 -0.11423 -0.15672 C -0.11944 -0.15926 -0.12569 -0.15926 -0.1309 -0.16273 C -0.1375 -0.16713 -0.14149 -0.1706 -0.14913 -0.17269 C -0.16458 -0.18658 -0.1618 -0.18148 -0.13541 -0.17685 C -0.12604 -0.17153 -0.11736 -0.16389 -0.10816 -0.15857 C -0.09652 -0.15209 -0.08246 -0.14746 -0.07031 -0.14445 C -0.0802 -0.15764 -0.09375 -0.16736 -0.1052 -0.17894 C -0.10989 -0.18357 -0.11128 -0.19028 -0.11579 -0.19491 C -0.11736 -0.19653 -0.12031 -0.20139 -0.12031 -0.19885 C -0.12031 -0.19607 -0.1125 -0.18681 -0.11111 -0.18472 C -0.10798 -0.1801 -0.10555 -0.17477 -0.10208 -0.1706 C -0.09444 -0.16158 -0.0875 -0.15903 -0.08229 -0.14676 " pathEditMode="fixed" rAng="0" ptsTypes="ffffffffffffffffffffffffffffffffffffffffffffffffffffffffffffffffffffffffffffffffffffffffffffffffffffffffffffffffffffffffffffffffffffffA">
                                      <p:cBhvr>
                                        <p:cTn id="74" dur="500" fill="hold"/>
                                        <p:tgtEl>
                                          <p:spTgt spid="6"/>
                                        </p:tgtEl>
                                        <p:attrNameLst>
                                          <p:attrName>ppt_x</p:attrName>
                                          <p:attrName>ppt_y</p:attrName>
                                        </p:attrNameLst>
                                      </p:cBhvr>
                                      <p:rCtr x="434" y="3889"/>
                                    </p:animMotion>
                                  </p:childTnLst>
                                </p:cTn>
                              </p:par>
                              <p:par>
                                <p:cTn id="75" presetID="0" presetClass="path" presetSubtype="0" repeatCount="indefinite" autoRev="1" fill="hold" nodeType="withEffect">
                                  <p:stCondLst>
                                    <p:cond delay="0"/>
                                  </p:stCondLst>
                                  <p:childTnLst>
                                    <p:animMotion origin="layout" path="M 0.01059 -0.22755 C 0.00955 -0.23611 0.00816 -0.24444 0.00764 -0.25301 C 0.00729 -0.25579 0.00816 -0.24722 0.00903 -0.24468 C 0.01372 -0.23218 0.01372 -0.23356 0.02014 -0.22755 C 0.02535 -0.24884 0.0309 -0.27014 0.03594 -0.2912 C 0.03646 -0.28634 0.03646 -0.28125 0.0375 -0.27639 C 0.03802 -0.27384 0.03993 -0.27222 0.0408 -0.26991 C 0.04167 -0.26736 0.04184 -0.26435 0.04236 -0.26157 C 0.04288 -0.24815 0.03958 -0.23356 0.04392 -0.2213 C 0.04549 -0.21667 0.05035 -0.22708 0.05347 -0.22986 C 0.05608 -0.23218 0.0599 -0.23125 0.06302 -0.23194 C 0.06684 -0.23542 0.06997 -0.24005 0.07413 -0.24236 C 0.0783 -0.24444 0.08264 -0.24329 0.08681 -0.24468 C 0.09115 -0.24606 0.09514 -0.24907 0.09948 -0.25093 C 0.10208 -0.25208 0.11007 -0.25393 0.10747 -0.25301 C 0.10382 -0.25162 0.1 -0.25069 0.09635 -0.24884 C 0.09149 -0.2463 0.08715 -0.24236 0.08212 -0.24028 C 0.07778 -0.23866 0.07344 -0.23889 0.06927 -0.23819 C 0.06563 -0.2368 0.06198 -0.23518 0.05816 -0.23403 C 0.05504 -0.2331 0.04549 -0.23287 0.04861 -0.23194 C 0.07413 -0.225 0.10191 -0.22407 0.12795 -0.21921 C 0.12014 -0.21852 0.11198 -0.21875 0.10434 -0.21713 C 0.09879 -0.21597 0.09375 -0.2118 0.08837 -0.21065 C 0.08247 -0.20949 0.04688 -0.20555 0.03594 -0.2044 C 0.01372 -0.20648 -0.00868 -0.20694 -0.03073 -0.21065 C -0.03663 -0.21157 -0.01892 -0.21134 -0.01319 -0.21273 C -0.00937 -0.21366 -0.00573 -0.21551 -0.00208 -0.21713 C 0.00104 -0.21852 0.00764 -0.2213 0.00764 -0.22106 C -0.00469 -0.22454 -0.01684 -0.22593 -0.02917 -0.22755 C -0.03333 -0.22963 -0.0375 -0.23218 -0.04184 -0.23403 C -0.04549 -0.23565 -0.05677 -0.23819 -0.05295 -0.23819 C -0.04358 -0.23819 -0.02257 -0.22731 -0.01319 -0.22338 C -0.00903 -0.22407 -0.00052 -0.21968 -0.00052 -0.22546 C -0.00052 -0.23241 -0.01024 -0.23241 -0.01319 -0.23819 C -0.01424 -0.24028 -0.01545 -0.24259 -0.01649 -0.24468 C -0.01701 -0.24676 -0.01719 -0.24907 -0.01805 -0.25093 C -0.01927 -0.25347 -0.02396 -0.25949 -0.02274 -0.25718 C -0.02066 -0.25324 -0.0092 -0.23333 -0.00365 -0.22755 C 0.00278 -0.22083 0.00608 -0.22037 0.01372 -0.21713 C 0.01528 -0.21643 0.01875 -0.21505 0.01875 -0.21481 C 0.04583 -0.19028 0.07448 -0.17917 0.10573 -0.1662 C 0.14757 -0.14884 0.10712 -0.16273 0.12795 -0.15579 C 0.1151 -0.16736 0.10087 -0.1743 0.08524 -0.17685 C 0.06441 -0.18588 0.04184 -0.18287 0.02014 -0.1875 C 0.0191 -0.18889 0.01823 -0.19074 0.01684 -0.19167 C 0.01389 -0.19352 0.00451 -0.19768 0.00764 -0.19583 C 0.02205 -0.18611 0.03542 -0.17292 0.05035 -0.16412 C 0.05642 -0.16042 0.06927 -0.15347 0.06927 -0.15324 C 0.05035 -0.1787 0.07066 -0.1544 0.04392 -0.17685 C 0.03455 -0.18472 0.01684 -0.20231 0.01684 -0.20208 C 0.01337 -0.18333 0.01042 -0.11643 0.02014 -0.15995 C 0.01493 -0.22755 0.02031 -0.20463 0.00903 -0.18102 C 0.00851 -0.17824 0.00833 -0.17523 0.00764 -0.17268 C 0.0066 -0.17037 0.00278 -0.16805 0.00417 -0.1662 C 0.00556 -0.16435 0.01042 -0.17245 0.00903 -0.1706 C 0.00556 -0.16597 0.00139 -0.1625 -0.00208 -0.15787 C -0.00816 -0.16944 -0.00208 -0.17801 0.00417 -0.1875 C 0.00712 -0.1919 0.01372 -0.20023 0.01372 -0.2 C 0.01719 -0.21435 0.03021 -0.21481 0.03906 -0.2213 C 0.05747 -0.23472 0.04045 -0.22153 0.05035 -0.23194 C 0.05174 -0.23356 0.05504 -0.23611 0.05504 -0.23588 " pathEditMode="fixed" rAng="0" ptsTypes="ffffffffffffffffffffffffffffffffffffffffffffffffffffffffffffA">
                                      <p:cBhvr>
                                        <p:cTn id="76" dur="500" fill="hold"/>
                                        <p:tgtEl>
                                          <p:spTgt spid="34"/>
                                        </p:tgtEl>
                                        <p:attrNameLst>
                                          <p:attrName>ppt_x</p:attrName>
                                          <p:attrName>ppt_y</p:attrName>
                                        </p:attrNameLst>
                                      </p:cBhvr>
                                      <p:rCtr x="3472" y="2361"/>
                                    </p:animMotion>
                                  </p:childTnLst>
                                </p:cTn>
                              </p:par>
                              <p:par>
                                <p:cTn id="77" presetID="0" presetClass="path" presetSubtype="0" repeatCount="indefinite" autoRev="1" fill="hold" nodeType="withEffect">
                                  <p:stCondLst>
                                    <p:cond delay="0"/>
                                  </p:stCondLst>
                                  <p:childTnLst>
                                    <p:animMotion origin="layout" path="M 0.16736 -0.04791 C 0.1493 -0.03889 0.12951 -0.03287 0.11076 -0.02639 C 0.1092 -0.025 0.10382 -0.02245 0.1059 -0.02245 C 0.11024 -0.02245 0.11423 -0.02523 0.11875 -0.02639 C 0.13298 -0.02986 0.1467 -0.03472 0.16093 -0.03819 C 0.16198 -0.04004 0.16493 -0.04166 0.16406 -0.04398 C 0.16319 -0.04629 0.15972 -0.04514 0.15764 -0.04606 C 0.15538 -0.04699 0.15347 -0.04884 0.15104 -0.04977 C 0.14948 -0.05069 0.14791 -0.05116 0.14635 -0.05185 C 0.13628 -0.06319 0.125 -0.06967 0.11232 -0.07523 C 0.11007 -0.07639 0.10816 -0.07801 0.1059 -0.07916 C 0.1026 -0.08055 0.09271 -0.08379 0.09618 -0.08287 C 0.11371 -0.0787 0.12934 -0.06829 0.14635 -0.06157 C 0.15312 -0.05301 0.16284 -0.04907 0.17222 -0.04606 C 0.18646 -0.0412 0.20034 -0.03634 0.21597 -0.03426 C 0.21805 -0.0331 0.21996 -0.03055 0.22222 -0.03032 C 0.22448 -0.02986 0.23038 -0.03032 0.22882 -0.03241 C 0.22656 -0.03518 0.22239 -0.03403 0.21909 -0.03426 C 0.20781 -0.03541 0.19635 -0.03565 0.18507 -0.03611 C 0.1835 -0.0375 0.18212 -0.03912 0.17951 -0.04004 C 0.17812 -0.0412 0.17257 -0.03935 0.17274 -0.0419 C 0.17448 -0.04606 0.17916 -0.04722 0.18194 -0.04977 C 0.19514 -0.06134 0.21041 -0.06319 0.22569 -0.06921 C 0.22778 -0.07014 0.22986 -0.07037 0.23194 -0.07129 C 0.23541 -0.07245 0.23854 -0.07407 0.24184 -0.07523 C 0.24323 -0.07592 0.24843 -0.07731 0.2467 -0.07708 C 0.23975 -0.07662 0.23264 -0.07592 0.22569 -0.07523 C 0.2125 -0.07268 0.19948 -0.06643 0.18628 -0.06157 C 0.17587 -0.05741 0.16406 -0.05879 0.15278 -0.05764 C 0.14548 -0.05162 0.13403 -0.03935 0.12534 -0.03819 C 0.11892 -0.03704 0.11232 -0.0368 0.1059 -0.03611 C 0.10416 -0.03565 0.09982 -0.03287 0.10104 -0.03426 C 0.10729 -0.04166 0.12066 -0.04259 0.12847 -0.04398 C 0.146 -0.05116 0.16354 -0.05787 0.18194 -0.06157 C 0.19809 -0.07454 0.18576 -0.11782 0.18507 -0.12986 C 0.18021 -0.11528 0.17691 -0.10139 0.17274 -0.08704 C 0.17239 -0.08102 0.17066 -0.07523 0.16892 -0.06921 C 0.1684 -0.06736 0.16736 -0.06342 0.16736 -0.06319 C 0.1684 -0.06157 0.16909 -0.05579 0.17066 -0.05764 C 0.17257 -0.06041 0.17222 -0.06528 0.17222 -0.06921 C 0.17222 -0.10555 0.17291 -0.14907 0.16562 -0.18611 C 0.15 -0.15416 0.15069 -0.10555 0.16406 -0.07338 C 0.16458 -0.06597 0.16475 -0.05879 0.16562 -0.05185 C 0.16597 -0.04907 0.1651 -0.04421 0.16736 -0.04398 C 0.17014 -0.04329 0.17153 -0.04815 0.17274 -0.04977 C 0.17639 -0.05208 0.17951 -0.05301 0.18194 -0.05555 C 0.19878 -0.07315 0.21163 -0.0956 0.22725 -0.11435 C 0.23871 -0.12824 0.22569 -0.11713 0.23698 -0.12592 C 0.23975 -0.13102 0.24635 -0.14097 0.23038 -0.12592 C 0.22778 -0.12338 0.22639 -0.11921 0.22396 -0.1162 C 0.21927 -0.10995 0.21423 -0.1044 0.20937 -0.09861 C 0.19583 -0.08241 0.19201 -0.05879 0.18194 -0.04004 C 0.17951 -0.03079 0.17708 -0.02546 0.17534 -0.01666 C 0.19114 -0.00278 0.21024 0.00741 0.22882 0.01459 C 0.23559 0.02014 0.23559 0.02176 0.2467 0.01644 C 0.24826 0.01574 0.24323 0.01528 0.24184 0.01459 C 0.23802 0.01343 0.2342 0.01227 0.23038 0.01065 C 0.22031 0.00695 0.21128 0.00116 0.20139 -0.00301 C 0.19757 -0.00764 0.19201 -0.00995 0.18837 -0.01458 C 0.18628 -0.01666 0.18524 -0.01898 0.1835 -0.0206 C 0.18212 -0.02222 0.17673 -0.025 0.17864 -0.02454 C 0.18593 -0.02315 0.20659 -0.01342 0.21267 -0.01088 C 0.22691 -0.00486 0.24149 -0.00069 0.25625 0.00278 C 0.25017 -0.0081 0.23698 -0.00833 0.22725 -0.01273 C 0.22222 -0.01504 0.21788 -0.01875 0.21267 -0.0206 C 0.20486 -0.02361 0.19618 -0.02338 0.18837 -0.02639 C 0.17725 -0.03518 0.18975 -0.03518 0.19635 -0.03611 C 0.23281 -0.04236 0.22257 -0.04097 0.24982 -0.04398 C 0.2559 -0.04676 0.26111 -0.04977 0.26753 -0.05185 C 0.28021 -0.0662 0.20885 -0.0537 0.20781 -0.0537 C 0.20017 -0.05324 0.19271 -0.05208 0.18507 -0.05185 C 0.14843 -0.05069 0.11163 -0.05046 0.075 -0.04977 C 0.05937 -0.04676 0.06146 -0.04907 0.08472 -0.04004 C 0.10955 -0.03032 0.12899 -0.03148 0.15607 -0.03032 C 0.15659 0.00417 0.1559 0.03866 0.15764 0.07292 C 0.15781 0.07639 0.15937 0.06597 0.16093 0.06296 C 0.16215 0.06019 0.16441 0.0581 0.16562 0.05533 C 0.17031 0.0456 0.17291 0.03519 0.17691 0.02431 C 0.17725 0.02222 0.17639 0.00116 0.18628 0.00857 C 0.1908 0.01134 0.19184 0.01806 0.19462 0.02222 C 0.20399 0.03542 0.21528 0.04584 0.22396 0.05926 C 0.23159 0.0456 0.21996 0.02107 0.21267 0.01065 C 0.19896 -0.00879 0.18333 -0.02708 0.17274 -0.04977 C 0.1717 -0.05486 0.18246 -0.04583 0.18628 -0.04398 C 0.17951 -0.05185 0.18246 -0.05717 0.17534 -0.06551 C 0.17257 -0.07801 0.16528 -0.09305 0.15764 -0.10254 C 0.15573 -0.1125 0.15295 -0.1162 0.14791 -0.12384 C 0.14548 -0.12754 0.14132 -0.13565 0.14132 -0.13541 C 0.14653 -0.11065 0.16528 -0.07384 0.17951 -0.05555 C 0.19271 -0.06342 0.19965 -0.07778 0.21093 -0.08704 C 0.22534 -0.09861 0.21319 -0.08565 0.22725 -0.10254 C 0.22882 -0.1044 0.2342 -0.10949 0.23194 -0.10833 C 0.221 -0.10254 0.21666 -0.10139 0.20781 -0.09282 C 0.19479 -0.08032 0.20833 -0.08796 0.19323 -0.08102 C 0.18489 -0.06597 0.19583 -0.08426 0.18507 -0.07129 C 0.18177 -0.06713 0.17951 -0.06157 0.17691 -0.05764 C 0.1651 -0.04329 0.17482 -0.05972 0.16736 -0.04606 C 0.16909 -0.05856 0.17448 -0.06852 0.17951 -0.07916 C 0.18264 -0.08333 0.18837 -0.09074 0.18837 -0.09051 " pathEditMode="fixed" rAng="0" ptsTypes="ffffffffffffffffffffffffffffffffffffffffffffffffffffffffffffffffffffffffffffffffffffffffffffffffffA">
                                      <p:cBhvr>
                                        <p:cTn id="78" dur="500" fill="hold"/>
                                        <p:tgtEl>
                                          <p:spTgt spid="21"/>
                                        </p:tgtEl>
                                        <p:attrNameLst>
                                          <p:attrName>ppt_x</p:attrName>
                                          <p:attrName>ppt_y</p:attrName>
                                        </p:attrNameLst>
                                      </p:cBhvr>
                                      <p:rCtr x="243" y="-694"/>
                                    </p:animMotion>
                                  </p:childTnLst>
                                </p:cTn>
                              </p:par>
                              <p:par>
                                <p:cTn id="79" presetID="0" presetClass="path" presetSubtype="0" repeatCount="indefinite" autoRev="1" fill="hold" nodeType="withEffect">
                                  <p:stCondLst>
                                    <p:cond delay="0"/>
                                  </p:stCondLst>
                                  <p:childTnLst>
                                    <p:animMotion origin="layout" path="M 0.13559 0.05787 C 0.11753 0.0625 0.04861 0.07731 0.07847 0.05787 C 0.12552 0.06204 0.17291 0.0662 0.21979 0.07477 C 0.22326 0.07546 0.21215 0.07338 0.20868 0.07268 C 0.20798 0.07245 0.19218 0.06875 0.18958 0.06829 C 0.16996 0.06458 0.15382 0.06528 0.13229 0.06412 C 0.15208 0.05301 0.17257 0.05301 0.19288 0.04514 C 0.22205 0.03403 0.19531 0.04305 0.2151 0.03449 C 0.21979 0.03241 0.23646 0.02847 0.23715 0.02824 C 0.24132 0.02731 0.25416 0.02569 0.24982 0.02592 C 0.22326 0.02685 0.19583 0.02893 0.16892 0.03032 C 0.1625 0.0331 0.15625 0.03542 0.14982 0.03866 C 0.14878 0.04004 0.14791 0.0419 0.14687 0.04305 C 0.14531 0.04421 0.14236 0.04722 0.14184 0.04514 C 0.14062 0.04004 0.15156 0.02662 0.15451 0.02384 C 0.16007 0.01204 0.16649 0.00139 0.17205 -0.00996 C 0.17291 -0.01181 0.17291 -0.01435 0.17361 -0.01621 C 0.1743 -0.01806 0.1783 -0.01991 0.17673 -0.0206 C 0.1743 -0.02176 0.1717 -0.01921 0.16892 -0.01852 C 0.15885 -0.00185 0.15434 0.01204 0.14982 0.03241 C 0.14514 0.08958 0.15 0.00162 0.15139 -0.01621 C 0.15191 -0.02338 0.15243 -0.03033 0.15312 -0.0375 C 0.15243 -0.04398 0.15451 -0.05278 0.15139 -0.05833 C 0.1493 -0.06181 0.1493 -0.04977 0.14826 -0.0456 C 0.14479 -0.03033 0.14548 -0.03333 0.1434 -0.01852 C 0.14236 -0.00255 0.14097 0.0125 0.13871 0.02824 C 0.12482 0.00903 0.09583 -0.0125 0.07673 -0.0206 C 0.07482 -0.02246 0.06458 -0.03357 0.07361 -0.01412 C 0.08212 0.00393 0.09027 0.01342 0.10382 0.02384 C 0.10937 0.02801 0.11562 0.03009 0.12118 0.03449 C 0.12482 0.03727 0.12725 0.04213 0.13073 0.04514 C 0.14618 0.05879 0.16475 0.06713 0.18177 0.07685 C 0.19218 0.08287 0.20243 0.08958 0.21337 0.09375 C 0.21701 0.09514 0.221 0.09653 0.22448 0.09792 C 0.22621 0.09861 0.23073 0.1 0.22916 0.1 C 0.22639 0.1 0.22378 0.09861 0.22152 0.09792 C 0.20798 0.09028 0.19409 0.08657 0.18003 0.08102 C 0.17725 0.07986 0.17482 0.07824 0.17205 0.07685 C 0.16892 0.07546 0.1625 0.07268 0.1625 0.07292 C 0.15885 0.07546 0.15017 0.07569 0.15139 0.08102 C 0.15451 0.09444 0.16701 0.10069 0.17205 0.11273 C 0.18003 0.13032 0.18298 0.13981 0.19288 0.15301 C 0.1835 0.12778 0.16527 0.11458 0.15451 0.09167 C 0.15 0.08217 0.14791 0.06967 0.14184 0.06204 C 0.13819 0.08194 0.13593 0.14977 0.14514 0.10231 C 0.14462 0.08889 0.14462 0.07546 0.1434 0.06204 C 0.14323 0.05995 0.14236 0.0662 0.14184 0.06829 C 0.1408 0.07176 0.1401 0.07569 0.13871 0.07893 C 0.13541 0.08634 0.13125 0.09305 0.1276 0.1 C 0.12274 0.10926 0.12135 0.11898 0.11493 0.12754 C 0.11007 0.14074 0.10972 0.13449 0.10225 0.14444 C 0.09948 0.1331 0.10087 0.11805 0.10694 0.10856 C 0.12413 0.08148 0.14531 0.05764 0.16423 0.03241 C 0.17187 0.02199 0.18055 0.00833 0.19114 0.00486 C 0.19288 0.00347 0.19462 0.00231 0.19583 0.00069 C 0.20642 -0.01181 0.21111 -0.0169 0.19427 -0.00787 C 0.18646 -0.00371 0.17708 0.00393 0.17066 0.01111 C 0.1618 0.02106 0.15208 0.03472 0.14514 0.04722 C 0.13767 0.06065 0.13593 0.07014 0.12604 0.07893 C 0.10486 0.06273 0.08316 0.05856 0.05937 0.05347 C 0.08489 0.04977 0.11024 0.05185 0.13559 0.05555 C 0.12083 0.04629 0.10642 0.03565 0.09114 0.02824 C 0.08385 0.02083 0.07621 0.01435 0.06892 0.00694 C 0.06545 0.00347 0.05781 0.00417 0.05781 -0.00139 C 0.05781 -0.00417 0.06198 1.48148E-6 0.06406 0.00069 C 0.06944 0.00278 0.07482 0.0044 0.08003 0.00694 C 0.10642 0.01944 0.07152 0.01042 0.11805 0.01759 C 0.1283 0.0243 0.14496 0.03217 0.15451 0.04074 C 0.15573 0.0419 0.15659 0.04421 0.15781 0.04514 C 0.1717 0.05347 0.17465 0.05069 0.18958 0.05555 C 0.20347 0.05995 0.21632 0.06759 0.22916 0.07477 C 0.23073 0.07569 0.22621 0.07338 0.22448 0.07268 C 0.221 0.07106 0.21701 0.06967 0.21337 0.06829 C 0.2 0.06342 0.20243 0.06435 0.18958 0.06204 C 0.17343 0.05139 0.16441 0.05625 0.1434 0.05787 C 0.15729 0.04537 0.17482 0.04329 0.19114 0.04074 C 0.20156 0.03518 0.21215 0.02986 0.22326 0.02592 C 0.22864 0.02014 0.2335 0.01643 0.24027 0.01342 C 0.25017 -0.0007 0.24548 0.00787 0.21337 0.01342 C 0.20451 0.01504 0.19635 0.01944 0.18784 0.02384 C 0.1835 0.02893 0.16944 0.04282 0.16423 0.04514 C 0.15885 0.04745 0.14982 0.05555 0.14982 0.05579 C 0.16024 0.03148 0.1684 0.03032 0.18784 0.01551 C 0.19462 0.01065 0.1993 -0.00417 0.20399 -0.01204 C 0.20746 -0.02616 0.20277 -0.00996 0.21041 -0.02685 C 0.21093 -0.02894 0.21337 -0.03218 0.21215 -0.03333 C 0.20989 -0.03496 0.20746 -0.03171 0.20573 -0.03102 C 0.19357 -0.01875 0.18021 -0.00857 0.17205 0.00903 C 0.16718 0.01944 0.16128 0.04699 0.15451 0.05555 C 0.16146 0.03171 0.1717 0.00972 0.17847 -0.01412 C 0.18246 -0.02778 0.18472 -0.04236 0.18784 -0.05625 C 0.1875 -0.05903 0.18819 -0.0632 0.18646 -0.06482 C 0.18524 -0.06597 0.18472 -0.06158 0.18316 -0.06042 C 0.18073 -0.0581 0.17777 -0.05625 0.17534 -0.05417 C 0.15538 -0.02199 0.14514 0.00046 0.13559 0.03866 C 0.1283 0.01967 0.11996 0.00463 0.11007 -0.01204 C 0.10468 -0.02107 0.09948 -0.03033 0.09427 -0.03958 C 0.09288 -0.04167 0.08854 -0.04815 0.08958 -0.0456 C 0.09722 -0.0257 0.11649 -0.01065 0.12916 0.00278 C 0.14132 0.01528 0.13437 0.01157 0.1434 0.01551 C 0.14288 0.00625 0.14427 -0.00347 0.14184 -0.01204 C 0.13871 -0.02315 0.13229 -0.03171 0.1276 -0.04144 C 0.11805 -0.06134 0.12725 -0.04861 0.11962 -0.05833 C 0.13264 0.00926 0.16718 0.05092 0.20225 0.09792 C 0.20399 0.09977 0.1993 0.09467 0.19757 0.09375 C 0.19409 0.0919 0.18993 0.09143 0.18646 0.08958 C 0.17187 0.08264 0.15798 0.07454 0.1434 0.06829 C 0.16128 0.09213 0.14427 0.07222 0.1625 0.0875 C 0.16718 0.0912 0.17031 0.09745 0.17534 0.1 C 0.18368 0.1044 0.18784 0.10347 0.19583 0.11065 C 0.20277 0.1169 0.20573 0.11991 0.21337 0.12338 C 0.21632 0.12454 0.21857 0.12616 0.22152 0.12754 C 0.22274 0.12824 0.2276 0.13032 0.22621 0.12963 C 0.21041 0.12361 0.19409 0.11898 0.17847 0.11273 C 0.15312 0.10254 0.18142 0.10903 0.15625 0.1044 C 0.15486 0.10301 0.1533 0.1 0.15139 0.1 C 0.14982 0.1 0.14722 0.10278 0.14826 0.1044 C 0.16267 0.12708 0.18489 0.14259 0.20069 0.16342 C 0.20295 0.16643 0.21632 0.18657 0.21979 0.18657 C 0.22205 0.18657 0.21684 0.18194 0.2151 0.18032 C 0.21267 0.17824 0.20937 0.17801 0.20694 0.17616 C 0.20399 0.17361 0.20069 0.17037 0.19757 0.16759 C 0.18715 0.15903 0.17882 0.14907 0.16892 0.14028 C 0.16788 0.1375 0.16718 0.13449 0.16562 0.13194 C 0.16423 0.1294 0.16198 0.12801 0.16093 0.12546 C 0.15955 0.12153 0.1592 0.1169 0.15781 0.11273 C 0.15712 0.11042 0.15555 0.10856 0.15451 0.10648 C 0.15416 0.1044 0.15486 0.1 0.15312 0.1 C 0.15121 0.1 0.15139 0.10417 0.15139 0.10648 C 0.15139 0.11643 0.15191 0.12639 0.15312 0.13611 C 0.1533 0.13912 0.15538 0.14143 0.15625 0.14444 C 0.15746 0.14861 0.15885 0.15278 0.15955 0.15717 C 0.16007 0.16042 0.16007 0.16412 0.16093 0.16759 C 0.16302 0.1743 0.16666 0.17986 0.16892 0.18657 C 0.17135 0.19398 0.17083 0.19977 0.17534 0.20579 C 0.17708 0.21296 0.17934 0.21528 0.18316 0.2206 C 0.18003 0.20856 0.17777 0.19606 0.17361 0.18449 C 0.17135 0.17824 0.16701 0.17361 0.16423 0.16759 C 0.15798 0.15486 0.1526 0.14074 0.14687 0.12754 C 0.14479 0.11227 0.14375 0.09583 0.14027 0.08102 C 0.1335 0.09954 0.14218 0.07917 0.12916 0.09792 C 0.12604 0.10231 0.1243 0.1081 0.12118 0.11273 C 0.11892 0.11597 0.1158 0.11829 0.11337 0.12129 C 0.11059 0.12477 0.10781 0.12824 0.10538 0.13194 C 0.09948 0.14074 0.09496 0.14815 0.08784 0.15509 C 0.08663 0.15764 0.08073 0.17106 0.08628 0.15301 C 0.08906 0.14398 0.09444 0.13264 0.09896 0.12546 C 0.10729 0.1125 0.11718 0.10139 0.12604 0.08958 C 0.13784 0.07384 0.12413 0.0868 0.13559 0.07685 C 0.14566 0.05417 0.15017 0.05926 0.12291 0.06204 C 0.11354 0.06504 0.10347 0.07037 0.09427 0.07268 C 0.09097 0.07361 0.08507 0.07454 0.08159 0.07685 C 0.07986 0.07801 0.07482 0.08055 0.07673 0.08102 C 0.0809 0.08217 0.08524 0.07963 0.08958 0.07893 C 0.09896 0.07361 0.1092 0.06759 0.11649 0.05787 " pathEditMode="fixed" rAng="0" ptsTypes="AAAAAAAAAAAAAAAAAAAAAAAAAAAAAAAAAAAAAAAAAAAAAAAAAAAAAAAAAAAAAAAAAAAAAAAAAAAAAAAAAAAAAAAAAAAAAAAAAAAAAAAAAAAAAAAAAAAAAAAAAAAAAAAAAAAAAAAAAAAAAAAAAAAAAAAAAAA">
                                      <p:cBhvr>
                                        <p:cTn id="80" dur="500" fill="hold"/>
                                        <p:tgtEl>
                                          <p:spTgt spid="23"/>
                                        </p:tgtEl>
                                        <p:attrNameLst>
                                          <p:attrName>ppt_x</p:attrName>
                                          <p:attrName>ppt_y</p:attrName>
                                        </p:attrNameLst>
                                      </p:cBhvr>
                                      <p:rCtr x="1858" y="1991"/>
                                    </p:animMotion>
                                  </p:childTnLst>
                                </p:cTn>
                              </p:par>
                              <p:par>
                                <p:cTn id="81" presetID="0" presetClass="path" presetSubtype="0" repeatCount="indefinite" autoRev="1" fill="hold" nodeType="withEffect">
                                  <p:stCondLst>
                                    <p:cond delay="0"/>
                                  </p:stCondLst>
                                  <p:childTnLst>
                                    <p:animMotion origin="layout" path="M -0.02031 0.24444 C -0.01423 0.23657 -0.00833 0.22939 -0.00121 0.22338 C -0.00017 0.22129 0.00035 0.21851 0.00191 0.21689 C 0.0033 0.21551 0.00677 0.2125 0.00677 0.21481 C 0.00677 0.21736 0.0033 0.21736 0.00191 0.21898 C -0.00642 0.2287 -0.01441 0.24398 -0.025 0.24861 C -0.02951 0.25763 -0.03368 0.26296 -0.04097 0.26782 C -0.04757 0.27893 -0.05121 0.28541 -0.06163 0.28888 C -0.06632 0.28819 -0.07378 0.29259 -0.07586 0.2868 C -0.07777 0.28194 -0.06961 0.27939 -0.06632 0.27615 C -0.05642 0.26666 -0.04531 0.25601 -0.03454 0.24861 C -0.04305 0.24791 -0.05156 0.24791 -0.05989 0.24652 C -0.06423 0.24583 -0.07274 0.24814 -0.07274 0.24236 C -0.07274 0.24074 -0.05451 0.24583 -0.05208 0.24652 C -0.04948 0.24583 -0.04496 0.24791 -0.04409 0.24444 C -0.0434 0.24143 -0.04843 0.24189 -0.05052 0.24027 C -0.05798 0.23426 -0.06545 0.22963 -0.07274 0.22338 C -0.07326 0.22129 -0.07586 0.2162 -0.0743 0.21689 C -0.06753 0.21944 -0.05763 0.2324 -0.05208 0.23819 C -0.04635 0.24421 -0.03819 0.24768 -0.03142 0.25092 C -0.02552 0.22638 -0.04184 0.20879 -0.04722 0.18726 C -0.04774 0.18541 -0.04652 0.19189 -0.04566 0.19375 C -0.04409 0.19722 -0.04288 0.20092 -0.04097 0.20416 C -0.03906 0.2074 -0.03645 0.20949 -0.03454 0.21273 C -0.03211 0.21666 -0.03055 0.22129 -0.02829 0.22546 C -0.02083 0.23888 0.00209 0.27245 0.01459 0.28263 C 0.02014 0.28703 0.02743 0.29027 0.03368 0.29305 C 0.03073 0.27314 0.025 0.27916 0.01302 0.2699 C 0.00573 0.26435 0.00209 0.25856 -0.00607 0.25509 C -0.00399 0.25463 0.00695 0.25254 0.0099 0.25092 C 0.01424 0.24838 0.02257 0.24236 0.02257 0.24259 C 0.02466 0.23958 0.03073 0.23726 0.029 0.23379 C 0.02726 0.23009 0.02257 0.23472 0.01945 0.23611 C 0.00712 0.2412 -0.00451 0.24884 -0.01718 0.25301 C -0.0243 0.25763 -0.02743 0.25578 -0.02986 0.26574 C -0.02777 0.33426 -0.03107 0.30046 -0.02343 0.33125 C -0.02013 0.3125 -0.03593 0.28472 -0.01718 0.29097 C -0.00468 0.3074 0.00851 0.32777 0.0257 0.33541 C 0.02084 0.31944 0.01233 0.30787 0.00191 0.29745 C -0.0052 0.29027 -0.01406 0.28657 -0.02031 0.27824 C -0.02621 0.2706 -0.03142 0.26388 -0.03767 0.25717 C -0.04427 0.25 -0.04149 0.25138 -0.04722 0.24236 C -0.05659 0.22754 -0.04218 0.2537 -0.05677 0.23171 C -0.05937 0.22777 -0.06319 0.21898 -0.06319 0.21921 C -0.06371 0.21689 -0.06614 0.21157 -0.06475 0.21273 C -0.05121 0.22314 -0.03871 0.24351 -0.02343 0.25092 C -0.0276 0.23379 -0.02135 0.25625 -0.02986 0.23819 C -0.03142 0.23495 -0.03159 0.23078 -0.03298 0.22754 C -0.03489 0.22314 -0.03941 0.21481 -0.03941 0.21504 C -0.04305 0.2 -0.04357 0.20625 -0.04097 0.19583 C -0.02152 0.22176 0.00764 0.25833 0.03368 0.27199 C 0.03473 0.27407 0.03768 0.27592 0.03681 0.27824 C 0.03594 0.28078 0.03264 0.28078 0.03056 0.28055 C 0.01719 0.27939 0.00417 0.2743 -0.0092 0.27199 C -0.01041 0.27152 -0.03663 0.26296 -0.03941 0.25926 C -0.04218 0.25555 -0.03194 0.2618 -0.02829 0.26342 C -0.02395 0.26527 -0.01961 0.26736 -0.01545 0.2699 C -0.00208 0.27801 0.01007 0.28703 0.02414 0.29305 C 0.0257 0.29444 0.02726 0.29606 0.029 0.29745 C 0.03091 0.29861 0.03316 0.29884 0.03525 0.29953 C 0.05573 0.30694 0.01615 0.29907 0.00191 0.29745 C -0.00225 0.29606 -0.00642 0.29421 -0.01076 0.29305 C -0.02135 0.29004 -0.02482 0.29213 -0.01232 0.28888 C 0.00139 0.29699 0.01389 0.30046 0.02726 0.30995 C 0.03143 0.31319 0.03577 0.3162 0.04011 0.31851 C 0.04202 0.31967 0.04844 0.32106 0.04636 0.3206 C 0.03629 0.31875 0.02622 0.3162 0.01615 0.31435 C 0.01094 0.31319 0.00556 0.31296 0.00035 0.31203 C -0.00989 0.30879 -0.02257 0.30926 -0.03142 0.30162 C -0.03854 0.28726 -0.03489 0.29236 -0.04097 0.28472 C -0.04045 0.27754 -0.04097 0.27037 -0.03941 0.26342 C -0.03906 0.26157 -0.02951 0.24236 -0.02829 0.24027 C -0.02152 0.21527 -0.02743 0.20023 -0.04097 0.18333 C -0.04427 0.20532 -0.04236 0.22291 -0.02829 0.23611 C -0.02882 0.23819 -0.02829 0.24189 -0.02986 0.24236 C -0.03211 0.24305 -0.03402 0.23958 -0.03611 0.23819 C -0.04496 0.23263 -0.0526 0.23148 -0.06163 0.22754 C -0.04548 0.2206 0.01476 0.21412 -0.01076 0.22546 C -0.01718 0.23402 -0.02725 0.23912 -0.03611 0.24236 C -0.04027 0.24398 -0.04878 0.24652 -0.04878 0.24676 C -0.06059 0.25717 -0.0552 0.25208 -0.06475 0.26134 C -0.06597 0.2625 -0.06666 0.26458 -0.06788 0.26574 C -0.06927 0.26689 -0.07448 0.26805 -0.07274 0.26782 C -0.06041 0.26527 -0.03611 0.25926 -0.03611 0.25949 C -0.03454 0.25787 -0.03246 0.25301 -0.03142 0.25509 C -0.03003 0.2581 -0.03229 0.26226 -0.03298 0.26574 C -0.03454 0.2743 -0.03958 0.27916 -0.04253 0.2868 C -0.04323 0.28865 -0.04357 0.29097 -0.04409 0.29305 C -0.04461 0.29583 -0.046 0.30439 -0.04566 0.30162 C -0.04479 0.29351 -0.04392 0.28588 -0.04253 0.27824 C -0.04132 0.27106 -0.03906 0.26435 -0.03767 0.25717 C -0.03246 0.29213 -0.03784 0.3287 -0.03142 0.36296 C -0.0276 0.34259 -0.02916 0.35162 -0.02656 0.33541 C -0.02604 0.32407 -0.02569 0.31296 -0.025 0.30162 C -0.02465 0.29467 -0.02656 0.28634 -0.02343 0.28055 C -0.02152 0.27708 -0.02118 0.28888 -0.02031 0.29305 C -0.01805 0.3037 -0.01597 0.31435 -0.01388 0.325 C -0.00972 0.34583 0.00191 0.36088 0.01146 0.37777 C 0.01702 0.33935 0.00348 0.3 -0.00763 0.26574 C -0.01388 0.24606 -0.00434 0.26689 -0.01232 0.25092 C -0.01458 0.24166 -0.01215 0.24444 -0.02031 0.24444 Z " pathEditMode="fixed" rAng="0" ptsTypes="fffffffffffffffffffffffffffffffffffffffffffffffffffffffffffffffffffffffffffffffffffffffffffffffffffff">
                                      <p:cBhvr>
                                        <p:cTn id="82" dur="500" fill="hold"/>
                                        <p:tgtEl>
                                          <p:spTgt spid="29"/>
                                        </p:tgtEl>
                                        <p:attrNameLst>
                                          <p:attrName>ppt_x</p:attrName>
                                          <p:attrName>ppt_y</p:attrName>
                                        </p:attrNameLst>
                                      </p:cBhvr>
                                      <p:rCtr x="920" y="3611"/>
                                    </p:animMotion>
                                  </p:childTnLst>
                                </p:cTn>
                              </p:par>
                              <p:par>
                                <p:cTn id="83" presetID="0" presetClass="path" presetSubtype="0" repeatCount="indefinite" autoRev="1" fill="hold" nodeType="withEffect">
                                  <p:stCondLst>
                                    <p:cond delay="0"/>
                                  </p:stCondLst>
                                  <p:childTnLst>
                                    <p:animMotion origin="layout" path="M -0.04704 0.16134 C -0.046 0.16713 -0.04704 0.17431 -0.04392 0.17847 C -0.03559 0.18935 -0.02864 0.20116 -0.02013 0.21227 C -0.00451 0.23264 0.01233 0.25116 0.02761 0.27153 C 0.03125 0.25671 0.02153 0.25417 0.01476 0.24398 C 0.01077 0.23773 0.00643 0.22593 0.0007 0.22292 C -0.00451 0.22037 -0.00416 0.22107 -0.00902 0.21644 C -0.01701 0.20857 -0.02274 0.2 -0.03125 0.19329 L -0.04236 0.17616 C -0.04236 0.17639 -0.04236 0.17616 -0.04236 0.17639 C -0.05277 0.15648 -0.04687 0.16551 -0.05972 0.14884 C -0.0625 0.14537 -0.06649 0.14398 -0.06927 0.14028 C -0.07326 0.13495 -0.07638 0.1287 -0.08038 0.12338 C -0.08177 0.12153 -0.08368 0.12083 -0.08524 0.11921 C -0.08645 0.11806 -0.08993 0.11482 -0.08836 0.11482 C -0.08645 0.11482 -0.08524 0.11783 -0.0835 0.11921 C -0.07691 0.12477 -0.07048 0.12847 -0.06302 0.13171 C -0.05434 0.12894 -0.03975 0.11991 -0.03281 0.11273 C -0.02986 0.10972 -0.02482 0.10208 -0.02482 0.10232 C -0.0243 0.1 -0.02187 0.09468 -0.02326 0.09583 C -0.02552 0.09745 -0.02621 0.10162 -0.02795 0.1044 C -0.03211 0.11111 -0.03177 0.10718 -0.0375 0.11482 C -0.04305 0.12222 -0.04409 0.12847 -0.05191 0.13171 C -0.03194 0.1375 0.04132 0.12338 0.00712 0.14236 C 0.00348 0.14421 -0.00052 0.14514 -0.00416 0.14653 C -0.01579 0.15695 -0.03055 0.15972 -0.04392 0.16366 C -0.02881 0.17685 -0.01093 0.18889 0.00712 0.19329 C 0.02119 0.20093 0.03212 0.20718 0.04497 0.21852 C 0.01355 0.22014 0.01077 0.21968 -0.01215 0.22708 C -0.01857 0.22639 -0.02517 0.22778 -0.03125 0.225 C -0.0335 0.22384 -0.0335 0.21945 -0.03437 0.21644 C -0.04027 0.19514 -0.04566 0.17523 -0.05347 0.15509 C -0.06475 0.17778 -0.05833 0.21158 -0.06302 0.23982 C -0.06475 0.2257 -0.06805 0.2206 -0.07239 0.2081 C -0.07482 0.20116 -0.07881 0.18681 -0.07881 0.18704 C -0.07934 0.18264 -0.08003 0.17824 -0.08038 0.17408 C -0.08107 0.16644 -0.07812 0.15671 -0.08194 0.15093 C -0.08472 0.14676 -0.09895 0.15301 -0.09461 0.15301 C -0.08993 0.15301 -0.08506 0.15162 -0.08038 0.15093 C -0.08576 0.13958 -0.09305 0.1338 -0.1026 0.12963 C -0.11232 0.11296 -0.12621 0.10116 -0.13906 0.08958 C -0.13975 0.08704 -0.14479 0.07523 -0.13437 0.08125 C -0.12847 0.08472 -0.12361 0.09051 -0.11857 0.09583 C -0.11371 0.1007 -0.10937 0.10625 -0.10416 0.11065 C -0.09756 0.1162 -0.08993 0.11945 -0.0835 0.12546 C -0.05937 0.14745 -0.08645 0.13171 -0.06614 0.14236 C -0.06961 0.13079 -0.06875 0.11875 -0.07413 0.10857 C -0.07621 0.09954 -0.07725 0.09699 -0.07725 0.08519 C -0.07725 0.08033 -0.07691 0.09537 -0.07569 0.1 C -0.07326 0.10949 -0.06649 0.11875 -0.06128 0.12546 C -0.06076 0.12894 -0.06145 0.13333 -0.05972 0.13611 C -0.05694 0.14074 -0.05243 0.14329 -0.04861 0.14653 C -0.03559 0.15741 -0.02222 0.16806 -0.00902 0.17847 C 0.02153 0.20278 0.05348 0.22431 0.08316 0.25023 C 0.08629 0.25301 0.0757 0.24884 0.07205 0.24815 C 0.06841 0.24607 0.06476 0.24375 0.06112 0.2419 C 0.05782 0.24028 0.05452 0.23935 0.05139 0.23773 C 0.03889 0.23102 0.02813 0.22083 0.01476 0.21644 C 0.0099 0.21204 0.00591 0.20556 0.0007 0.20162 C -0.00208 0.19954 -0.01145 0.19653 -0.01527 0.19537 C -0.0184 0.19259 -0.02361 0.19167 -0.02482 0.18681 C -0.02691 0.17847 -0.02968 0.17408 -0.03437 0.16783 C -0.03489 0.16574 -0.03472 0.16296 -0.03593 0.16134 C -0.03854 0.15787 -0.04548 0.15301 -0.04548 0.15324 C -0.04965 0.16134 -0.04982 0.15787 -0.04548 0.16783 C -0.04305 0.17361 -0.0375 0.18472 -0.0375 0.18495 C -0.03524 0.19676 -0.03298 0.19421 -0.02795 0.2037 C -0.02621 0.2132 -0.02378 0.22083 -0.02013 0.22917 C -0.01892 0.23195 -0.01788 0.23472 -0.01684 0.23773 C -0.01614 0.23982 -0.01406 0.2456 -0.01527 0.24398 C -0.01753 0.24097 -0.01788 0.23634 -0.02013 0.23333 C -0.02291 0.22986 -0.02673 0.22824 -0.02968 0.225 C -0.04392 0.20949 -0.03194 0.22037 -0.04236 0.2037 C -0.04566 0.19838 -0.05121 0.19514 -0.05347 0.18889 C -0.05711 0.17894 -0.05833 0.16829 -0.06302 0.15926 C -0.07621 0.17014 -0.08715 0.18588 -0.10104 0.19537 C -0.10156 0.19329 -0.10312 0.19097 -0.1026 0.18889 C -0.10191 0.18611 -0.09965 0.18449 -0.09791 0.18264 C -0.09062 0.17454 -0.08316 0.1669 -0.07569 0.15926 C -0.07361 0.15718 -0.07118 0.15556 -0.06927 0.15301 C -0.06718 0.15023 -0.06041 0.1463 -0.06302 0.14445 C -0.0677 0.1412 -0.07361 0.14583 -0.07881 0.14653 C -0.09253 0.15278 -0.10729 0.16088 -0.1217 0.16366 C -0.13107 0.16551 -0.13142 0.16505 -0.13906 0.16783 C -0.14062 0.16852 -0.14392 0.17222 -0.14392 0.16991 C -0.14392 0.16644 -0.1335 0.16389 -0.13281 0.16366 C -0.12691 0.15764 -0.12187 0.15324 -0.11527 0.14884 C -0.10798 0.13866 -0.1125 0.14398 -0.10104 0.13403 C -0.09496 0.1287 -0.09236 0.12037 -0.08524 0.1169 C -0.07066 0.09861 -0.04357 0.10116 -0.02638 0.1 C -0.02899 0.1007 -0.03211 0.1 -0.03437 0.10208 C -0.03715 0.10463 -0.03819 0.10972 -0.04079 0.11273 C -0.04461 0.11736 -0.05156 0.12315 -0.05659 0.12546 C -0.05833 0.13264 -0.05711 0.13009 -0.05972 0.13403 " pathEditMode="fixed" rAng="0" ptsTypes="AAAAAAAAAAAAAAAAAAAAAAAAAAAAAAAAAAAAAAAAAAAAAAAAAAAAAAAAAAAAAAAAAAAAAAAAAAAAAAAAAAAAAAAAAAAAAA">
                                      <p:cBhvr>
                                        <p:cTn id="84" dur="500" fill="hold"/>
                                        <p:tgtEl>
                                          <p:spTgt spid="28"/>
                                        </p:tgtEl>
                                        <p:attrNameLst>
                                          <p:attrName>ppt_x</p:attrName>
                                          <p:attrName>ppt_y</p:attrName>
                                        </p:attrNameLst>
                                      </p:cBhvr>
                                      <p:rCtr x="1684" y="1412"/>
                                    </p:animMotion>
                                  </p:childTnLst>
                                </p:cTn>
                              </p:par>
                              <p:par>
                                <p:cTn id="85" presetID="0" presetClass="path" presetSubtype="0" repeatCount="indefinite" autoRev="1" fill="hold" nodeType="withEffect">
                                  <p:stCondLst>
                                    <p:cond delay="0"/>
                                  </p:stCondLst>
                                  <p:childTnLst>
                                    <p:animMotion origin="layout" path="M 3.33333E-6 4.81481E-6 C -0.01059 -0.00857 -0.00521 -0.00533 -0.01736 -0.01065 C -0.01875 -0.01135 -0.02223 -0.01274 -0.02223 -0.0125 C -0.02674 -0.01713 -0.0316 -0.01922 -0.03646 -0.02338 C -0.05452 -0.05973 -0.04045 -0.02801 0.04132 -0.03195 C 0.05764 -0.03264 0.07187 -0.04237 0.08732 -0.04676 C 0.09635 -0.05487 0.0875 -0.04769 0.09687 -0.05301 C 0.09896 -0.05417 0.10468 -0.05926 0.10312 -0.05718 C 0.08559 -0.0338 0.0625 -0.02176 0.04132 -0.00649 C 0.0243 0.00601 0.03941 -0.00649 0.02222 0.00833 C 0.01996 0.01018 0.01857 0.01412 0.01597 0.01481 C 0.00764 0.01712 -0.00104 0.0162 -0.00955 0.01689 C -0.02049 0.02407 -0.03229 0.02708 -0.04427 0.02962 C -0.04775 0.03125 -0.05539 0.03495 -0.04289 0.02731 C -0.0342 0.02199 -0.0349 0.02314 -0.02535 0.02106 C -0.02275 0.01967 -0.01997 0.01782 -0.01736 0.01689 C -0.01667 0.01666 -0.0191 0.01898 -0.0191 0.01921 C -0.02309 0.03333 -0.02865 0.04606 -0.0349 0.05925 C -0.04219 0.07476 -0.0349 0.06435 -0.03959 0.07615 C -0.04045 0.07847 -0.04167 0.08032 -0.04289 0.0824 C -0.04358 0.08379 -0.04479 0.08796 -0.04427 0.08657 C -0.0408 0.07685 -0.03594 0.07291 -0.03177 0.06342 C -0.02709 0.05277 -0.03056 0.05439 -0.02535 0.04652 C -0.02292 0.04259 -0.01997 0.03935 -0.01736 0.03587 C -0.0158 0.03379 -0.01268 0.02962 -0.01268 0.02986 C -0.02032 0.01944 -0.02604 0.01087 -0.0349 0.00208 C -0.04427 -0.00741 -0.04098 -0.00047 -0.04757 -0.01065 C -0.05157 -0.01713 -0.06563 -0.0375 -0.06979 -0.04028 C -0.07795 -0.04561 -0.08646 -0.05209 -0.09358 -0.05926 C -0.11702 -0.08288 -0.08455 -0.05093 -0.10625 -0.06991 C -0.10747 -0.07107 -0.11111 -0.07385 -0.10955 -0.07408 C -0.10365 -0.075 -0.09792 -0.07269 -0.09202 -0.072 C -0.08889 -0.07061 -0.08542 -0.06922 -0.08229 -0.06783 C -0.08073 -0.06713 -0.07761 -0.06575 -0.07761 -0.06551 C -0.06754 -0.05556 -0.0566 -0.05093 -0.04601 -0.04237 C -0.03924 -0.03704 -0.0349 -0.02894 -0.02848 -0.02338 C -0.02743 -0.0213 -0.02657 -0.01899 -0.02535 -0.01713 C -0.02292 -0.01343 -0.01736 -0.00649 -0.01736 -0.00625 C 0.00017 0.04143 -0.00677 -0.05533 -0.01268 -0.08658 C -0.01632 -0.07223 -0.0125 -0.0551 -0.00625 -0.04237 C -0.0033 -0.03658 0.00312 -0.02547 0.00312 -0.02524 C 0.00538 -0.01413 0.00781 -0.00348 0.01267 0.00625 C 0.01684 -0.0095 0.02621 -0.01551 0.03628 -0.02338 C 0.05538 -0.0382 0.07465 -0.04607 0.09531 -0.0551 C 0.09687 -0.05649 0.09861 -0.05741 0.1 -0.05926 C 0.10139 -0.06112 0.10503 -0.06644 0.10312 -0.06575 C 0.09288 -0.06227 0.08663 -0.04792 0.07777 -0.04028 C 0.06284 -0.02732 0.05069 -0.01181 0.03333 -0.0044 C 0.03229 -0.00301 0.03125 -0.00093 0.03021 4.81481E-6 C 0.0283 0.00138 0.02187 0.003 0.02378 0.00208 C 0.04236 -0.00695 0.06215 -0.0044 0.0809 -0.01065 C 0.09323 -0.01482 0.10399 -0.02454 0.11597 -0.02963 C 0.12118 -0.0345 0.12083 -0.03473 0.12708 -0.0382 C 0.12864 -0.03913 0.13333 -0.04075 0.13177 -0.04028 C 0.121 -0.0375 0.11597 -0.03334 0.10642 -0.02755 C 0.08975 -0.0176 0.07257 -0.00718 0.05555 0.00208 C 0.04479 0.01643 0.05764 0.00069 0.04444 0.0125 C 0.03507 0.02083 0.03333 0.02384 0.02222 0.02731 C -0.01285 0.06365 0.13316 0.03935 0.0809 0.02962 C 0.05711 0.03078 0.03264 0.02546 0.00972 0.03379 C 0.00121 0.0368 0.02621 0.04004 0.03333 0.04652 C 0.04843 0.06064 0.03958 0.05462 0.05555 0.06134 C 0.06024 0.06342 0.06979 0.06759 0.06979 0.06782 C 0.08003 0.08055 0.06475 0.06157 0.07777 0.07615 C 0.07951 0.078 0.08472 0.08379 0.08264 0.0824 C 0.07639 0.07824 0.0717 0.07013 0.0651 0.06759 C 0.05121 0.06203 0.03802 0.0537 0.02378 0.05069 C 0.0118 0.04537 0.01753 0.04745 0.00625 0.04444 C 0.00868 0.0574 0.02239 0.08472 0.02864 0.09305 C 0.03264 0.09837 0.03854 0.10092 0.04288 0.10578 C 0.04948 0.11319 0.05434 0.12268 0.06041 0.13078 C 0.06146 0.13217 0.05833 0.12777 0.05711 0.12662 C 0.05191 0.12152 0.04618 0.11759 0.04132 0.11203 C 0.03871 0.10902 0.03732 0.10462 0.03489 0.10138 C 0.02135 0.08194 0.02378 0.08611 0.01753 0.06342 C 0.01475 0.053 0.00312 0.03587 0.00312 0.03611 C 0.00052 0.04861 -0.00139 0.06111 -0.00313 0.07407 C -0.00365 0.07824 -0.00677 0.08981 -0.00469 0.08657 C -0.00209 0.08287 -0.00261 0.07662 -0.00157 0.07175 C 0.00017 0.05277 0.00121 0.03819 3.33333E-6 0.01898 C -0.004 0.03495 -0.00104 0.02824 -0.00799 0.04004 C -0.0132 0.06435 -0.02049 0.08703 -0.02848 0.10995 C -0.03229 0.12083 -0.03455 0.13564 -0.03959 0.1456 C -0.0408 0.14814 -0.04289 0.14976 -0.04427 0.15208 C -0.04549 0.15393 -0.04601 0.15625 -0.04757 0.15833 C -0.05104 0.14282 -0.04983 0.15393 -0.03802 0.12662 C -0.03282 0.11481 -0.02483 0.10555 -0.02049 0.09305 C -0.0191 0.08819 -0.01736 0.0831 -0.0158 0.07824 C -0.01094 0.06527 -0.00695 0.0537 -0.00313 0.04004 C -0.00261 0.03796 3.33333E-6 0.03379 -0.00157 0.03379 C -0.00382 0.03379 -0.00434 0.03819 -0.00625 0.04004 C -0.00764 0.0412 -0.00955 0.04143 -0.01111 0.04212 C -0.02309 0.05879 -0.01077 0.04375 -0.02535 0.05486 C -0.05174 0.07476 -0.03282 0.0662 -0.05539 0.07407 C -0.06354 0.08217 -0.0724 0.08541 -0.08073 0.09305 C -0.08316 0.0949 -0.07674 0.08842 -0.07448 0.08657 C -0.07205 0.08425 -0.06927 0.08217 -0.0665 0.08032 C -0.05209 0.07013 -0.0349 0.0618 -0.02049 0.05069 C -0.01511 0.04629 -0.00469 0.03587 -0.00469 0.03611 C -0.01858 0.02685 -0.03716 0.02638 -0.05226 0.02523 C -0.06025 0.0243 -0.0842 0.02268 -0.07604 0.02314 C -0.05539 0.0243 -0.0349 0.02592 -0.01424 0.02731 C -0.01111 0.028 -0.00782 0.03078 -0.00469 0.02962 C -0.00313 0.02916 -0.00677 0.02638 -0.00799 0.02523 C -0.01164 0.02152 -0.01545 0.01828 -0.0191 0.01481 C -0.02309 0.01087 -0.02743 0.00763 -0.03177 0.00416 C -0.03837 -0.00139 -0.04532 -0.00834 -0.05226 -0.01274 C -0.06007 -0.01737 -0.06858 -0.02038 -0.07604 -0.02547 C -0.08507 -0.03125 -0.08039 -0.03311 -0.09202 -0.03612 C -0.09514 -0.03542 -0.10313 -0.03774 -0.10157 -0.03403 C -0.09896 -0.02801 -0.09202 -0.02848 -0.08733 -0.02547 C -0.08195 -0.022 -0.07674 -0.01783 -0.07136 -0.01482 C -0.04861 -0.00255 -0.02657 0.00879 -0.00469 0.02314 C -0.02709 -0.0125 -0.05539 -0.03565 -0.08386 -0.06158 C -0.08907 -0.06621 -0.09341 -0.07176 -0.09844 -0.07639 C -0.10608 -0.08334 -0.11302 -0.08588 -0.1191 -0.09514 C -0.12709 -0.10764 -0.11997 -0.10024 -0.13021 -0.10996 C -0.13177 -0.11135 -0.1349 -0.11667 -0.1349 -0.11413 C -0.1349 -0.10788 -0.12466 -0.10116 -0.12223 -0.09931 C -0.12014 -0.10139 -0.11841 -0.10602 -0.1158 -0.10579 C -0.10608 -0.10463 -0.09983 -0.0919 -0.09358 -0.0845 C -0.07986 -0.06829 -0.06858 -0.04908 -0.05226 -0.03612 C -0.04601 -0.02385 -0.05278 -0.0345 -0.04115 -0.02547 C -0.03733 -0.02246 -0.03021 -0.01482 -0.03021 -0.01459 C -0.03924 -0.03403 -0.04966 -0.04746 -0.06164 -0.06366 C -0.06354 -0.06644 -0.06598 -0.06922 -0.06823 -0.072 C -0.06927 -0.07338 -0.0724 -0.07778 -0.07136 -0.07639 C -0.05035 -0.05371 -0.0566 -0.0595 -0.03021 -0.03612 C -0.02292 -0.02963 -0.01632 -0.02084 -0.00799 -0.01713 C -0.00313 -0.01505 0.00191 -0.0132 0.00625 -0.01065 C 0.01198 -0.00764 0.02222 4.81481E-6 0.02222 0.00023 C 0.01753 -0.00649 0.01284 -0.00857 0.00625 -0.01065 C 0.01128 -0.02408 0.01736 -0.02454 0.02864 -0.02755 C 0.04705 -0.03264 0.06562 -0.03311 0.0842 -0.03612 C 0.08732 -0.0375 0.0908 -0.0382 0.09375 -0.04028 C 0.09618 -0.0419 0.10069 -0.04329 0.1 -0.04676 C 0.0993 -0.05024 0.09461 -0.04815 0.09201 -0.04885 C 0.08889 -0.04954 0.08576 -0.05024 0.08264 -0.05093 C 0.05468 -0.04769 0.04027 -0.04584 0.01597 -0.03195 C 0.00625 -0.02639 -0.01268 -0.01482 -0.01268 -0.01459 C -0.01268 -0.01482 -0.00625 -0.01644 -0.00313 -0.01713 C 0.01371 -0.02663 0.0309 -0.03658 0.04757 -0.04676 C 0.05451 -0.05093 0.05955 -0.05811 0.06666 -0.06158 C 0.07031 -0.06899 0.07309 -0.0713 0.07934 -0.07408 C 0.08246 -0.08727 0.07396 -0.07825 0.06823 -0.07408 C 0.05208 -0.0625 0.03941 -0.04514 0.02534 -0.02963 C 0.02014 -0.02385 0.0158 -0.0169 0.01111 -0.01065 C 0.00937 -0.00811 0.00434 -0.0007 0.00625 -0.00232 C 0.01979 -0.01112 0.00729 -0.00348 0.03194 -0.01274 C 0.05052 -0.01968 0.06614 -0.0294 0.0842 -0.03612 C 0.08993 -0.04121 0.09461 -0.04538 0.09843 -0.05301 C 0.08975 -0.05695 0.09444 -0.05625 0.0809 -0.04885 C 0.06163 -0.0382 0.04114 -0.02616 0.02378 -0.01065 C 0.01701 -0.0044 0.01007 0.00208 0.00312 0.00833 C 0.00121 0.00972 -0.00348 0.01273 -0.00157 0.0125 C 0.03021 0.00995 0.06198 0.00509 0.09375 0.00208 C 0.10521 -0.00371 0.11371 -0.00741 0.12222 -0.01922 C 0.10243 -0.02593 0.08385 -0.01482 0.0651 -0.00857 C 0.04323 -0.00139 0.02135 0.00462 3.33333E-6 0.01481 C 0.01319 -0.00394 0.04045 -0.00463 0.05555 -0.0213 C 0.07274 -0.04051 0.06128 -0.02963 0.07152 -0.04445 C 0.075 -0.04954 0.08264 -0.05926 0.08264 -0.05903 C 0.08368 -0.06274 0.08611 -0.06621 0.08576 -0.06991 C 0.08541 -0.07292 0.08298 -0.07778 0.0809 -0.07639 C 0.07291 -0.07107 0.06718 -0.06088 0.06041 -0.05301 C 0.04878 -0.03959 0.04652 -0.03681 0.03489 -0.02338 C 0.02882 -0.01644 0.02812 -0.01135 0.02066 -0.00649 C 0.01927 -0.00371 0.01857 0.00115 0.01597 0.00208 C 0.01441 0.00254 0.01475 -0.00209 0.01441 -0.0044 C 0.01354 -0.00926 0.01302 -0.01436 0.01267 -0.01922 C 0.01111 -0.0375 0.00937 -0.0507 0.00486 -0.06783 C -0.00434 -0.04769 -0.00261 -0.0382 -0.00469 -0.01274 C -0.00486 -0.01065 -0.00695 -0.00857 -0.00625 -0.00649 C -0.00504 -0.00325 -0.00209 -0.00209 3.33333E-6 4.81481E-6 Z " pathEditMode="fixed" rAng="0" ptsTypes="AAAAAAAAAAAAAAAAAAAAAAAAAAAAAAAAAAAAAAAAAAAAAAAAAAAAAAAAAAAAAAAAAAAAAAAAAAAAAAAAAAAAAAAAAAAAAAAAAAAAAAAAAAAAAAAAAAAAAAAAAAAAAAAAAAAAAAAAAAAAAAAAAAAAAAAAAAAAAAAAAAAAAAAAAAAAAA">
                                      <p:cBhvr>
                                        <p:cTn id="86" dur="500" fill="hold"/>
                                        <p:tgtEl>
                                          <p:spTgt spid="3"/>
                                        </p:tgtEl>
                                        <p:attrNameLst>
                                          <p:attrName>ppt_x</p:attrName>
                                          <p:attrName>ppt_y</p:attrName>
                                        </p:attrNameLst>
                                      </p:cBhvr>
                                      <p:rCtr x="-156" y="2176"/>
                                    </p:animMotion>
                                  </p:childTnLst>
                                </p:cTn>
                              </p:par>
                              <p:par>
                                <p:cTn id="87" presetID="0" presetClass="path" presetSubtype="0" repeatCount="indefinite" autoRev="1" fill="hold" nodeType="withEffect">
                                  <p:stCondLst>
                                    <p:cond delay="0"/>
                                  </p:stCondLst>
                                  <p:childTnLst>
                                    <p:animMotion origin="layout" path="M -0.17379 0.10486 C -0.1757 0.10486 -0.2092 0.10116 -0.21302 0.09977 C -0.26597 0.08356 -0.21354 0.09282 -0.26077 0.08611 C -0.27327 0.08218 -0.29636 0.07546 -0.23681 0.08935 C -0.22674 0.09144 -0.21979 0.09537 -0.21059 0.09977 C -0.20347 0.09884 -0.19254 0.10486 -0.18906 0.09722 C -0.18386 0.08542 -0.18976 0.07014 -0.19132 0.05671 C -0.19271 0.04259 -0.20417 0.01759 -0.19132 0.06713 C -0.18959 0.07431 -0.18386 0.07801 -0.18021 0.08356 C -0.17952 0.08611 -0.17813 0.09468 -0.17813 0.0919 C -0.17813 0.07384 -0.179 0.05602 -0.18021 0.03773 C -0.18073 0.02894 -0.19011 0.01111 -0.18264 0.01111 C -0.17448 0.01111 -0.175 0.02894 -0.1717 0.03773 C -0.16823 0.04583 -0.16493 0.05347 -0.16302 0.06204 C -0.16163 0.06806 -0.16077 0.07477 -0.15868 0.08102 C -0.15573 0.08866 -0.1507 0.09491 -0.14775 0.10231 C -0.14688 0.10787 -0.14965 0.11667 -0.14549 0.11875 C -0.14115 0.12014 -0.13837 0.11204 -0.13472 0.1081 C -0.12205 0.09468 -0.1349 0.1037 -0.11945 0.09444 C -0.10261 0.07292 -0.1257 0.1 -0.10209 0.08102 C -0.08038 0.06343 -0.104 0.07477 -0.08698 0.06713 C -0.08299 0.06551 -0.09427 0.07269 -0.09757 0.07546 C -0.10243 0.07894 -0.10677 0.08264 -0.11094 0.08611 C -0.12344 0.09653 -0.1349 0.1081 -0.14549 0.1213 C -0.1309 0.13981 -0.11129 0.1419 -0.09115 0.14583 C -0.06181 0.15764 -0.12535 0.15 -0.14115 0.14259 C -0.12205 0.18125 -0.13993 0.15116 -0.11945 0.17523 C -0.10972 0.18634 -0.1007 0.19838 -0.09115 0.21042 C -0.08802 0.21412 -0.08386 0.21713 -0.08056 0.22106 C -0.07865 0.22338 -0.07413 0.23102 -0.07622 0.22917 C -0.08386 0.22106 -0.09288 0.21389 -0.1 0.20486 C -0.10903 0.19329 -0.11962 0.1838 -0.12604 0.16968 C -0.1309 0.15949 -0.13229 0.14861 -0.13906 0.14005 C -0.15573 0.1544 -0.15104 0.19792 -0.15226 0.21806 C -0.16111 0.1963 -0.16493 0.16597 -0.16945 0.14259 C -0.18403 0.16713 -0.19132 0.19583 -0.20417 0.22106 C -0.20486 0.22477 -0.20365 0.22986 -0.20643 0.23171 C -0.20834 0.2331 -0.20851 0.22639 -0.20851 0.22361 C -0.20851 0.21389 -0.20643 0.2037 -0.20417 0.19398 C -0.20018 0.17593 -0.1875 0.16134 -0.18264 0.14259 C -0.20087 0.13495 -0.21806 0.16551 -0.23455 0.17269 C -0.23802 0.1787 -0.23889 0.18148 -0.24358 0.18611 C -0.24514 0.18796 -0.25209 0.19236 -0.24965 0.19144 C -0.24393 0.18819 -0.23854 0.1838 -0.23247 0.18032 C -0.21962 0.17361 -0.20643 0.16806 -0.19323 0.16134 C -0.1882 0.1588 -0.17813 0.1537 -0.17813 0.15417 C -0.17639 0.15093 -0.17552 0.14838 -0.17379 0.14583 C -0.1724 0.14352 -0.16823 0.14236 -0.16945 0.14005 C -0.17118 0.13727 -0.175 0.13866 -0.17813 0.1375 C -0.18403 0.13495 -0.18959 0.13148 -0.19531 0.1294 C -0.22066 0.11991 -0.24757 0.11875 -0.27361 0.11319 C -0.2415 0.10532 -0.2066 0.10486 -0.17379 0.10486 Z " pathEditMode="fixed" rAng="0" ptsTypes="ffffffffffffffffffffffffffffffffffffffffffffffffffff">
                                      <p:cBhvr>
                                        <p:cTn id="88" dur="500" fill="hold"/>
                                        <p:tgtEl>
                                          <p:spTgt spid="20"/>
                                        </p:tgtEl>
                                        <p:attrNameLst>
                                          <p:attrName>ppt_x</p:attrName>
                                          <p:attrName>ppt_y</p:attrName>
                                        </p:attrNameLst>
                                      </p:cBhvr>
                                      <p:rCtr x="-538" y="17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269</TotalTime>
  <Words>2809</Words>
  <Application>Microsoft Office PowerPoint</Application>
  <PresentationFormat>Widescreen</PresentationFormat>
  <Paragraphs>189</Paragraphs>
  <Slides>49</Slides>
  <Notes>3</Notes>
  <HiddenSlides>0</HiddenSlides>
  <MMClips>56</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Times New Roman</vt:lpstr>
      <vt:lpstr>Wingdings</vt:lpstr>
      <vt:lpstr>Office Theme</vt:lpstr>
      <vt:lpstr>PowerPoint Presentation</vt:lpstr>
      <vt:lpstr>PowerPoint Presentation</vt:lpstr>
      <vt:lpstr>PowerPoint Presentation</vt:lpstr>
      <vt:lpstr>I. MỘT SỐ TÍNH CHẤT CỦA PHÂN TỬ, NGUYÊN TỬ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2022-07-19T03:11:00Z</dcterms:created>
  <dcterms:modified xsi:type="dcterms:W3CDTF">2023-08-20T12:14:39Z</dcterms:modified>
  <cp:version>n</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7EB30E978C284469B10759DEB8677BD6</vt:lpwstr>
  </property>
  <property fmtid="{D5CDD505-2E9C-101B-9397-08002B2CF9AE}" pid="3" name="KSOProductBuildVer">
    <vt:lpwstr>1033-11.2.0.11254</vt:lpwstr>
  </property>
</Properties>
</file>