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2" r:id="rId6"/>
    <p:sldMasterId id="214748367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y="13716000" cx="24387175"/>
  <p:notesSz cx="6858000" cy="9144000"/>
  <p:embeddedFontLst>
    <p:embeddedFont>
      <p:font typeface="Tahoma"/>
      <p:regular r:id="rId19"/>
      <p:bold r:id="rId20"/>
    </p:embeddedFont>
    <p:embeddedFont>
      <p:font typeface="Questrial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iUS/ht1qG74mPmjQObgFQLfi9a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BD277EE-D51F-4FA4-85B4-4D9B737C28FB}">
  <a:tblStyle styleId="{DBD277EE-D51F-4FA4-85B4-4D9B737C28F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6DF16E3-6977-4C44-A609-68937BBAF04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bold.fntdata"/><Relationship Id="rId11" Type="http://schemas.openxmlformats.org/officeDocument/2006/relationships/slide" Target="slides/slide3.xml"/><Relationship Id="rId22" Type="http://customschemas.google.com/relationships/presentationmetadata" Target="metadata"/><Relationship Id="rId10" Type="http://schemas.openxmlformats.org/officeDocument/2006/relationships/slide" Target="slides/slide2.xml"/><Relationship Id="rId21" Type="http://schemas.openxmlformats.org/officeDocument/2006/relationships/font" Target="fonts/Questrial-regular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19" Type="http://schemas.openxmlformats.org/officeDocument/2006/relationships/font" Target="fonts/Tahoma-regular.fntdata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bdb9a22b03_13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gbdb9a22b03_1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bdb9a22b03_13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390" name="Google Shape;390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433" name="Google Shape;433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7" name="Google Shape;5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578" name="Google Shape;578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9" name="Google Shape;66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7" name="Google Shape;7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/>
          <p:nvPr>
            <p:ph idx="10" type="dt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1" type="ftr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12"/>
          <p:cNvSpPr txBox="1"/>
          <p:nvPr>
            <p:ph idx="12" type="sldNum"/>
          </p:nvPr>
        </p:nvSpPr>
        <p:spPr>
          <a:xfrm>
            <a:off x="17477480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/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"/>
          <p:cNvSpPr txBox="1"/>
          <p:nvPr>
            <p:ph idx="1" type="body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25"/>
          <p:cNvSpPr txBox="1"/>
          <p:nvPr>
            <p:ph idx="2" type="body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>
            <a:off x="4780057" y="9601200"/>
            <a:ext cx="14632306" cy="11334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/>
          <p:nvPr>
            <p:ph idx="2" type="pic"/>
          </p:nvPr>
        </p:nvSpPr>
        <p:spPr>
          <a:xfrm>
            <a:off x="4780057" y="1225550"/>
            <a:ext cx="14632306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26"/>
          <p:cNvSpPr txBox="1"/>
          <p:nvPr>
            <p:ph idx="1" type="body"/>
          </p:nvPr>
        </p:nvSpPr>
        <p:spPr>
          <a:xfrm>
            <a:off x="4780057" y="10734676"/>
            <a:ext cx="14632306" cy="1609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26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26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26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" type="body"/>
          </p:nvPr>
        </p:nvSpPr>
        <p:spPr>
          <a:xfrm rot="5400000">
            <a:off x="7667625" y="-3247865"/>
            <a:ext cx="9051926" cy="21948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7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27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27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 txBox="1"/>
          <p:nvPr>
            <p:ph type="title"/>
          </p:nvPr>
        </p:nvSpPr>
        <p:spPr>
          <a:xfrm rot="5400000">
            <a:off x="14572734" y="3657245"/>
            <a:ext cx="11703050" cy="5487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8"/>
          <p:cNvSpPr txBox="1"/>
          <p:nvPr>
            <p:ph idx="1" type="body"/>
          </p:nvPr>
        </p:nvSpPr>
        <p:spPr>
          <a:xfrm rot="5400000">
            <a:off x="3395278" y="-1626643"/>
            <a:ext cx="11703050" cy="16054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8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8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28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idx="10" type="dt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5"/>
          <p:cNvSpPr txBox="1"/>
          <p:nvPr>
            <p:ph idx="11" type="ftr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17477480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9"/>
          <p:cNvSpPr txBox="1"/>
          <p:nvPr>
            <p:ph type="ctrTitle"/>
          </p:nvPr>
        </p:nvSpPr>
        <p:spPr>
          <a:xfrm>
            <a:off x="1829038" y="4260851"/>
            <a:ext cx="20729098" cy="294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9"/>
          <p:cNvSpPr txBox="1"/>
          <p:nvPr>
            <p:ph idx="1" type="subTitle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29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29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9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0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0"/>
          <p:cNvSpPr txBox="1"/>
          <p:nvPr>
            <p:ph idx="1" type="body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30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30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30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 txBox="1"/>
          <p:nvPr>
            <p:ph type="title"/>
          </p:nvPr>
        </p:nvSpPr>
        <p:spPr>
          <a:xfrm>
            <a:off x="1926419" y="8813801"/>
            <a:ext cx="20729098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sz="95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1"/>
          <p:cNvSpPr txBox="1"/>
          <p:nvPr>
            <p:ph idx="1" type="body"/>
          </p:nvPr>
        </p:nvSpPr>
        <p:spPr>
          <a:xfrm>
            <a:off x="1926419" y="5813427"/>
            <a:ext cx="20729098" cy="3000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31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31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31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2"/>
          <p:cNvSpPr txBox="1"/>
          <p:nvPr>
            <p:ph idx="1" type="body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32"/>
          <p:cNvSpPr txBox="1"/>
          <p:nvPr>
            <p:ph idx="2" type="body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32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32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32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3"/>
          <p:cNvSpPr txBox="1"/>
          <p:nvPr>
            <p:ph idx="1" type="body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33"/>
          <p:cNvSpPr txBox="1"/>
          <p:nvPr>
            <p:ph idx="2" type="body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33"/>
          <p:cNvSpPr txBox="1"/>
          <p:nvPr>
            <p:ph idx="3" type="body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33"/>
          <p:cNvSpPr txBox="1"/>
          <p:nvPr>
            <p:ph idx="4" type="body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33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33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33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/>
          <p:nvPr>
            <p:ph idx="10" type="dt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3"/>
          <p:cNvSpPr txBox="1"/>
          <p:nvPr>
            <p:ph idx="11" type="ftr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3"/>
          <p:cNvSpPr txBox="1"/>
          <p:nvPr>
            <p:ph idx="12" type="sldNum"/>
          </p:nvPr>
        </p:nvSpPr>
        <p:spPr>
          <a:xfrm>
            <a:off x="17477477" y="12712702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4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34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34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35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35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 txBox="1"/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6"/>
          <p:cNvSpPr txBox="1"/>
          <p:nvPr>
            <p:ph idx="1" type="body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36"/>
          <p:cNvSpPr txBox="1"/>
          <p:nvPr>
            <p:ph idx="2" type="body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36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36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36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7"/>
          <p:cNvSpPr txBox="1"/>
          <p:nvPr>
            <p:ph type="title"/>
          </p:nvPr>
        </p:nvSpPr>
        <p:spPr>
          <a:xfrm>
            <a:off x="4780057" y="9601200"/>
            <a:ext cx="14632306" cy="11334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7"/>
          <p:cNvSpPr/>
          <p:nvPr>
            <p:ph idx="2" type="pic"/>
          </p:nvPr>
        </p:nvSpPr>
        <p:spPr>
          <a:xfrm>
            <a:off x="4780057" y="1225550"/>
            <a:ext cx="14632306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37"/>
          <p:cNvSpPr txBox="1"/>
          <p:nvPr>
            <p:ph idx="1" type="body"/>
          </p:nvPr>
        </p:nvSpPr>
        <p:spPr>
          <a:xfrm>
            <a:off x="4780057" y="10734676"/>
            <a:ext cx="14632306" cy="1609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37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37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37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8"/>
          <p:cNvSpPr txBox="1"/>
          <p:nvPr>
            <p:ph idx="1" type="body"/>
          </p:nvPr>
        </p:nvSpPr>
        <p:spPr>
          <a:xfrm rot="5400000">
            <a:off x="7667625" y="-3247865"/>
            <a:ext cx="9051926" cy="21948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38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38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38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/>
          <p:nvPr>
            <p:ph type="title"/>
          </p:nvPr>
        </p:nvSpPr>
        <p:spPr>
          <a:xfrm rot="5400000">
            <a:off x="14572734" y="3657245"/>
            <a:ext cx="11703050" cy="5487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9"/>
          <p:cNvSpPr txBox="1"/>
          <p:nvPr>
            <p:ph idx="1" type="body"/>
          </p:nvPr>
        </p:nvSpPr>
        <p:spPr>
          <a:xfrm rot="5400000">
            <a:off x="3395278" y="-1626643"/>
            <a:ext cx="11703050" cy="16054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39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39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39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/>
          <p:nvPr>
            <p:ph idx="10" type="dt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17"/>
          <p:cNvSpPr txBox="1"/>
          <p:nvPr>
            <p:ph idx="11" type="ftr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17"/>
          <p:cNvSpPr txBox="1"/>
          <p:nvPr>
            <p:ph idx="12" type="sldNum"/>
          </p:nvPr>
        </p:nvSpPr>
        <p:spPr>
          <a:xfrm>
            <a:off x="17477480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0"/>
          <p:cNvSpPr txBox="1"/>
          <p:nvPr>
            <p:ph type="ctrTitle"/>
          </p:nvPr>
        </p:nvSpPr>
        <p:spPr>
          <a:xfrm>
            <a:off x="1829038" y="4260851"/>
            <a:ext cx="20729098" cy="294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40"/>
          <p:cNvSpPr txBox="1"/>
          <p:nvPr>
            <p:ph idx="1" type="subTitle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40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Google Shape;188;p40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40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1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41"/>
          <p:cNvSpPr txBox="1"/>
          <p:nvPr>
            <p:ph idx="1" type="body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41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41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41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2"/>
          <p:cNvSpPr txBox="1"/>
          <p:nvPr>
            <p:ph type="title"/>
          </p:nvPr>
        </p:nvSpPr>
        <p:spPr>
          <a:xfrm>
            <a:off x="1926419" y="8813801"/>
            <a:ext cx="20729098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sz="95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42"/>
          <p:cNvSpPr txBox="1"/>
          <p:nvPr>
            <p:ph idx="1" type="body"/>
          </p:nvPr>
        </p:nvSpPr>
        <p:spPr>
          <a:xfrm>
            <a:off x="1926419" y="5813427"/>
            <a:ext cx="20729098" cy="3000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42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42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Google Shape;201;p42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/>
          <p:nvPr>
            <p:ph type="ctrTitle"/>
          </p:nvPr>
        </p:nvSpPr>
        <p:spPr>
          <a:xfrm>
            <a:off x="1829038" y="4260851"/>
            <a:ext cx="20729098" cy="294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" type="subTitle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18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18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18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43"/>
          <p:cNvSpPr txBox="1"/>
          <p:nvPr>
            <p:ph idx="1" type="body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43"/>
          <p:cNvSpPr txBox="1"/>
          <p:nvPr>
            <p:ph idx="2" type="body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43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p43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43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4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44"/>
          <p:cNvSpPr txBox="1"/>
          <p:nvPr>
            <p:ph idx="1" type="body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Google Shape;212;p44"/>
          <p:cNvSpPr txBox="1"/>
          <p:nvPr>
            <p:ph idx="2" type="body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Google Shape;213;p44"/>
          <p:cNvSpPr txBox="1"/>
          <p:nvPr>
            <p:ph idx="3" type="body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44"/>
          <p:cNvSpPr txBox="1"/>
          <p:nvPr>
            <p:ph idx="4" type="body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44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6" name="Google Shape;216;p44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Google Shape;217;p44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5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45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Google Shape;221;p45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45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6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p46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46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7"/>
          <p:cNvSpPr txBox="1"/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47"/>
          <p:cNvSpPr txBox="1"/>
          <p:nvPr>
            <p:ph idx="1" type="body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47"/>
          <p:cNvSpPr txBox="1"/>
          <p:nvPr>
            <p:ph idx="2" type="body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47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47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47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8"/>
          <p:cNvSpPr txBox="1"/>
          <p:nvPr>
            <p:ph type="title"/>
          </p:nvPr>
        </p:nvSpPr>
        <p:spPr>
          <a:xfrm>
            <a:off x="4780057" y="9601200"/>
            <a:ext cx="14632306" cy="11334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48"/>
          <p:cNvSpPr/>
          <p:nvPr>
            <p:ph idx="2" type="pic"/>
          </p:nvPr>
        </p:nvSpPr>
        <p:spPr>
          <a:xfrm>
            <a:off x="4780057" y="1225550"/>
            <a:ext cx="14632306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48"/>
          <p:cNvSpPr txBox="1"/>
          <p:nvPr>
            <p:ph idx="1" type="body"/>
          </p:nvPr>
        </p:nvSpPr>
        <p:spPr>
          <a:xfrm>
            <a:off x="4780057" y="10734676"/>
            <a:ext cx="14632306" cy="1609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48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48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48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9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49"/>
          <p:cNvSpPr txBox="1"/>
          <p:nvPr>
            <p:ph idx="1" type="body"/>
          </p:nvPr>
        </p:nvSpPr>
        <p:spPr>
          <a:xfrm rot="5400000">
            <a:off x="7667625" y="-3247865"/>
            <a:ext cx="9051926" cy="21948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49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49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49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0"/>
          <p:cNvSpPr txBox="1"/>
          <p:nvPr>
            <p:ph type="title"/>
          </p:nvPr>
        </p:nvSpPr>
        <p:spPr>
          <a:xfrm rot="5400000">
            <a:off x="14572734" y="3657245"/>
            <a:ext cx="11703050" cy="5487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50"/>
          <p:cNvSpPr txBox="1"/>
          <p:nvPr>
            <p:ph idx="1" type="body"/>
          </p:nvPr>
        </p:nvSpPr>
        <p:spPr>
          <a:xfrm rot="5400000">
            <a:off x="3395278" y="-1626643"/>
            <a:ext cx="11703050" cy="16054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50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1" name="Google Shape;251;p50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2" name="Google Shape;252;p50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" type="body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1926419" y="8813801"/>
            <a:ext cx="20729098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sz="95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1926419" y="5813427"/>
            <a:ext cx="20729098" cy="3000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0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20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20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" type="body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21"/>
          <p:cNvSpPr txBox="1"/>
          <p:nvPr>
            <p:ph idx="2" type="body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" type="body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22"/>
          <p:cNvSpPr txBox="1"/>
          <p:nvPr>
            <p:ph idx="2" type="body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22"/>
          <p:cNvSpPr txBox="1"/>
          <p:nvPr>
            <p:ph idx="3" type="body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22"/>
          <p:cNvSpPr txBox="1"/>
          <p:nvPr>
            <p:ph idx="4" type="body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2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23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23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24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24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1"/>
          <p:cNvSpPr txBox="1"/>
          <p:nvPr/>
        </p:nvSpPr>
        <p:spPr>
          <a:xfrm>
            <a:off x="10487364" y="333375"/>
            <a:ext cx="9897454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DẤU CỦA NHỊ THỨC BẬC NHẤT</a:t>
            </a:r>
            <a:endParaRPr b="0" i="0" sz="51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" name="Google Shape;12;p11"/>
          <p:cNvSpPr txBox="1"/>
          <p:nvPr/>
        </p:nvSpPr>
        <p:spPr>
          <a:xfrm>
            <a:off x="3481613" y="455250"/>
            <a:ext cx="154080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ĐẠI SỐ</a:t>
            </a:r>
            <a:endParaRPr b="0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" name="Google Shape;13;p11"/>
          <p:cNvSpPr txBox="1"/>
          <p:nvPr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/>
          </a:p>
        </p:txBody>
      </p:sp>
      <p:sp>
        <p:nvSpPr>
          <p:cNvPr id="14" name="Google Shape;14;p11"/>
          <p:cNvSpPr txBox="1"/>
          <p:nvPr/>
        </p:nvSpPr>
        <p:spPr>
          <a:xfrm>
            <a:off x="5220973" y="276523"/>
            <a:ext cx="209224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 </a:t>
            </a: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IV</a:t>
            </a:r>
            <a:endParaRPr b="1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" name="Google Shape;15;p11"/>
          <p:cNvSpPr txBox="1"/>
          <p:nvPr>
            <p:ph type="title"/>
          </p:nvPr>
        </p:nvSpPr>
        <p:spPr>
          <a:xfrm>
            <a:off x="1221272" y="3429000"/>
            <a:ext cx="2194877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10487369" y="333375"/>
            <a:ext cx="9897454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DẤU CỦA NHỊ THỨC BẬC NHẤT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3481614" y="455250"/>
            <a:ext cx="154080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ĐẠI SỐ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5220973" y="276523"/>
            <a:ext cx="209224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BÀI 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Chương </a:t>
            </a:r>
            <a:r>
              <a:rPr b="1" lang="en-US"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IV</a:t>
            </a:r>
            <a:endParaRPr b="1" sz="32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" name="Google Shape;99;p14"/>
          <p:cNvSpPr txBox="1"/>
          <p:nvPr>
            <p:ph type="title"/>
          </p:nvPr>
        </p:nvSpPr>
        <p:spPr>
          <a:xfrm>
            <a:off x="915987" y="2133600"/>
            <a:ext cx="2194877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6"/>
          <p:cNvSpPr txBox="1"/>
          <p:nvPr/>
        </p:nvSpPr>
        <p:spPr>
          <a:xfrm>
            <a:off x="10487369" y="333375"/>
            <a:ext cx="9897454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DẤU CỦA NHỊ THỨC BẬC NHẤT</a:t>
            </a:r>
            <a:endParaRPr/>
          </a:p>
        </p:txBody>
      </p:sp>
      <p:sp>
        <p:nvSpPr>
          <p:cNvPr id="176" name="Google Shape;176;p16"/>
          <p:cNvSpPr txBox="1"/>
          <p:nvPr/>
        </p:nvSpPr>
        <p:spPr>
          <a:xfrm>
            <a:off x="3481614" y="455250"/>
            <a:ext cx="154080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ĐẠI SỐ</a:t>
            </a:r>
            <a:endParaRPr/>
          </a:p>
        </p:txBody>
      </p:sp>
      <p:sp>
        <p:nvSpPr>
          <p:cNvPr id="177" name="Google Shape;177;p16"/>
          <p:cNvSpPr txBox="1"/>
          <p:nvPr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/>
          </a:p>
        </p:txBody>
      </p:sp>
      <p:sp>
        <p:nvSpPr>
          <p:cNvPr id="178" name="Google Shape;178;p16"/>
          <p:cNvSpPr txBox="1"/>
          <p:nvPr/>
        </p:nvSpPr>
        <p:spPr>
          <a:xfrm>
            <a:off x="5220973" y="276523"/>
            <a:ext cx="209224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BÀI 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Chương </a:t>
            </a:r>
            <a:r>
              <a:rPr b="1" lang="en-US"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IV</a:t>
            </a:r>
            <a:endParaRPr b="1" sz="32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9" name="Google Shape;179;p16"/>
          <p:cNvSpPr txBox="1"/>
          <p:nvPr>
            <p:ph type="title"/>
          </p:nvPr>
        </p:nvSpPr>
        <p:spPr>
          <a:xfrm>
            <a:off x="915987" y="2133600"/>
            <a:ext cx="2194877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25.png"/><Relationship Id="rId5" Type="http://schemas.openxmlformats.org/officeDocument/2006/relationships/image" Target="../media/image28.png"/><Relationship Id="rId6" Type="http://schemas.openxmlformats.org/officeDocument/2006/relationships/image" Target="../media/image17.png"/><Relationship Id="rId7" Type="http://schemas.openxmlformats.org/officeDocument/2006/relationships/image" Target="../media/image55.png"/><Relationship Id="rId8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45.png"/><Relationship Id="rId10" Type="http://schemas.openxmlformats.org/officeDocument/2006/relationships/image" Target="../media/image33.png"/><Relationship Id="rId13" Type="http://schemas.openxmlformats.org/officeDocument/2006/relationships/image" Target="../media/image31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15" Type="http://schemas.openxmlformats.org/officeDocument/2006/relationships/image" Target="../media/image32.png"/><Relationship Id="rId14" Type="http://schemas.openxmlformats.org/officeDocument/2006/relationships/image" Target="../media/image29.png"/><Relationship Id="rId17" Type="http://schemas.openxmlformats.org/officeDocument/2006/relationships/image" Target="../media/image37.png"/><Relationship Id="rId16" Type="http://schemas.openxmlformats.org/officeDocument/2006/relationships/image" Target="../media/image40.png"/><Relationship Id="rId5" Type="http://schemas.openxmlformats.org/officeDocument/2006/relationships/image" Target="../media/image21.png"/><Relationship Id="rId19" Type="http://schemas.openxmlformats.org/officeDocument/2006/relationships/image" Target="../media/image2.png"/><Relationship Id="rId6" Type="http://schemas.openxmlformats.org/officeDocument/2006/relationships/image" Target="../media/image20.png"/><Relationship Id="rId18" Type="http://schemas.openxmlformats.org/officeDocument/2006/relationships/image" Target="../media/image38.png"/><Relationship Id="rId7" Type="http://schemas.openxmlformats.org/officeDocument/2006/relationships/image" Target="../media/image19.png"/><Relationship Id="rId8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57.png"/><Relationship Id="rId10" Type="http://schemas.openxmlformats.org/officeDocument/2006/relationships/image" Target="../media/image43.png"/><Relationship Id="rId13" Type="http://schemas.openxmlformats.org/officeDocument/2006/relationships/image" Target="../media/image47.png"/><Relationship Id="rId12" Type="http://schemas.openxmlformats.org/officeDocument/2006/relationships/image" Target="../media/image44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Relationship Id="rId4" Type="http://schemas.openxmlformats.org/officeDocument/2006/relationships/image" Target="../media/image42.png"/><Relationship Id="rId9" Type="http://schemas.openxmlformats.org/officeDocument/2006/relationships/image" Target="../media/image39.png"/><Relationship Id="rId15" Type="http://schemas.openxmlformats.org/officeDocument/2006/relationships/image" Target="../media/image2.png"/><Relationship Id="rId14" Type="http://schemas.openxmlformats.org/officeDocument/2006/relationships/image" Target="../media/image46.png"/><Relationship Id="rId5" Type="http://schemas.openxmlformats.org/officeDocument/2006/relationships/image" Target="../media/image56.png"/><Relationship Id="rId6" Type="http://schemas.openxmlformats.org/officeDocument/2006/relationships/image" Target="../media/image41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49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openxmlformats.org/officeDocument/2006/relationships/image" Target="../media/image51.png"/><Relationship Id="rId5" Type="http://schemas.openxmlformats.org/officeDocument/2006/relationships/image" Target="../media/image58.png"/><Relationship Id="rId6" Type="http://schemas.openxmlformats.org/officeDocument/2006/relationships/image" Target="../media/image54.png"/><Relationship Id="rId7" Type="http://schemas.openxmlformats.org/officeDocument/2006/relationships/image" Target="../media/image48.png"/><Relationship Id="rId8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"/>
          <p:cNvSpPr/>
          <p:nvPr/>
        </p:nvSpPr>
        <p:spPr>
          <a:xfrm>
            <a:off x="-506971" y="330449"/>
            <a:ext cx="24406200" cy="1382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"/>
          <p:cNvSpPr/>
          <p:nvPr/>
        </p:nvSpPr>
        <p:spPr>
          <a:xfrm>
            <a:off x="1288701" y="5323189"/>
            <a:ext cx="19877700" cy="8392800"/>
          </a:xfrm>
          <a:prstGeom prst="roundRect">
            <a:avLst>
              <a:gd fmla="val 4570" name="adj"/>
            </a:avLst>
          </a:prstGeom>
          <a:noFill/>
          <a:ln cap="flat" cmpd="sng" w="25400">
            <a:solidFill>
              <a:srgbClr val="135F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"/>
          <p:cNvSpPr txBox="1"/>
          <p:nvPr/>
        </p:nvSpPr>
        <p:spPr>
          <a:xfrm>
            <a:off x="11064249" y="1907684"/>
            <a:ext cx="2425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ĐẠI SỐ</a:t>
            </a:r>
            <a:endParaRPr/>
          </a:p>
        </p:txBody>
      </p:sp>
      <p:sp>
        <p:nvSpPr>
          <p:cNvPr id="261" name="Google Shape;261;p1"/>
          <p:cNvSpPr txBox="1"/>
          <p:nvPr/>
        </p:nvSpPr>
        <p:spPr>
          <a:xfrm>
            <a:off x="-18974" y="2754463"/>
            <a:ext cx="24400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 4: BẤT ĐẲNG THỨC – BẤT PHƯƠNG TRÌNH</a:t>
            </a:r>
            <a:endParaRPr/>
          </a:p>
        </p:txBody>
      </p:sp>
      <p:grpSp>
        <p:nvGrpSpPr>
          <p:cNvPr id="262" name="Google Shape;262;p1"/>
          <p:cNvGrpSpPr/>
          <p:nvPr/>
        </p:nvGrpSpPr>
        <p:grpSpPr>
          <a:xfrm>
            <a:off x="5878287" y="3914360"/>
            <a:ext cx="13632000" cy="1868100"/>
            <a:chOff x="5747658" y="3914360"/>
            <a:chExt cx="13632000" cy="1868100"/>
          </a:xfrm>
        </p:grpSpPr>
        <p:sp>
          <p:nvSpPr>
            <p:cNvPr id="263" name="Google Shape;263;p1"/>
            <p:cNvSpPr/>
            <p:nvPr/>
          </p:nvSpPr>
          <p:spPr>
            <a:xfrm>
              <a:off x="5747658" y="4469240"/>
              <a:ext cx="13632000" cy="833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"/>
            <p:cNvSpPr txBox="1"/>
            <p:nvPr/>
          </p:nvSpPr>
          <p:spPr>
            <a:xfrm>
              <a:off x="5968242" y="3914360"/>
              <a:ext cx="13180800" cy="18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909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599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 3</a:t>
              </a:r>
              <a:endParaRPr/>
            </a:p>
            <a:p>
              <a:pPr indent="0" lvl="0" marL="0" marR="0" rtl="0" algn="ctr">
                <a:lnSpc>
                  <a:spcPct val="90907"/>
                </a:lnSpc>
                <a:spcBef>
                  <a:spcPts val="1800"/>
                </a:spcBef>
                <a:spcAft>
                  <a:spcPts val="0"/>
                </a:spcAft>
                <a:buNone/>
              </a:pPr>
              <a:r>
                <a:rPr b="1" lang="en-US" sz="6599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DẤU CỦA NHỊ THỨC BẬC NHẤT</a:t>
              </a:r>
              <a:endParaRPr/>
            </a:p>
          </p:txBody>
        </p:sp>
      </p:grpSp>
      <p:grpSp>
        <p:nvGrpSpPr>
          <p:cNvPr id="265" name="Google Shape;265;p1"/>
          <p:cNvGrpSpPr/>
          <p:nvPr/>
        </p:nvGrpSpPr>
        <p:grpSpPr>
          <a:xfrm>
            <a:off x="12784885" y="-10885"/>
            <a:ext cx="1814100" cy="1828886"/>
            <a:chOff x="12784885" y="1066801"/>
            <a:chExt cx="1814100" cy="1828886"/>
          </a:xfrm>
        </p:grpSpPr>
        <p:sp>
          <p:nvSpPr>
            <p:cNvPr id="266" name="Google Shape;266;p1"/>
            <p:cNvSpPr txBox="1"/>
            <p:nvPr/>
          </p:nvSpPr>
          <p:spPr>
            <a:xfrm>
              <a:off x="12784885" y="1066801"/>
              <a:ext cx="1814100" cy="7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LỚP</a:t>
              </a:r>
              <a:endParaRPr/>
            </a:p>
          </p:txBody>
        </p:sp>
        <p:sp>
          <p:nvSpPr>
            <p:cNvPr id="267" name="Google Shape;267;p1"/>
            <p:cNvSpPr txBox="1"/>
            <p:nvPr/>
          </p:nvSpPr>
          <p:spPr>
            <a:xfrm>
              <a:off x="13020903" y="1556787"/>
              <a:ext cx="1223400" cy="13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/>
            </a:p>
          </p:txBody>
        </p:sp>
      </p:grpSp>
      <p:grpSp>
        <p:nvGrpSpPr>
          <p:cNvPr id="268" name="Google Shape;268;p1"/>
          <p:cNvGrpSpPr/>
          <p:nvPr/>
        </p:nvGrpSpPr>
        <p:grpSpPr>
          <a:xfrm>
            <a:off x="11186391" y="149817"/>
            <a:ext cx="2238374" cy="1707027"/>
            <a:chOff x="11186391" y="149817"/>
            <a:chExt cx="2238374" cy="1707027"/>
          </a:xfrm>
        </p:grpSpPr>
        <p:pic>
          <p:nvPicPr>
            <p:cNvPr id="269" name="Google Shape;269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27236" y="149817"/>
              <a:ext cx="1495423" cy="1495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186391" y="1620306"/>
              <a:ext cx="2238374" cy="2365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1" name="Google Shape;271;p1"/>
          <p:cNvPicPr preferRelativeResize="0"/>
          <p:nvPr/>
        </p:nvPicPr>
        <p:blipFill rotWithShape="1">
          <a:blip r:embed="rId5">
            <a:alphaModFix/>
          </a:blip>
          <a:srcRect b="0" l="10227" r="16506" t="0"/>
          <a:stretch/>
        </p:blipFill>
        <p:spPr>
          <a:xfrm>
            <a:off x="19258733" y="30050"/>
            <a:ext cx="5122789" cy="2661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p1"/>
          <p:cNvGrpSpPr/>
          <p:nvPr/>
        </p:nvGrpSpPr>
        <p:grpSpPr>
          <a:xfrm>
            <a:off x="2374468" y="5796341"/>
            <a:ext cx="13683199" cy="922410"/>
            <a:chOff x="7459488" y="7086685"/>
            <a:chExt cx="13684568" cy="922502"/>
          </a:xfrm>
        </p:grpSpPr>
        <p:sp>
          <p:nvSpPr>
            <p:cNvPr id="273" name="Google Shape;273;p1"/>
            <p:cNvSpPr/>
            <p:nvPr/>
          </p:nvSpPr>
          <p:spPr>
            <a:xfrm>
              <a:off x="9092456" y="7178187"/>
              <a:ext cx="12051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700"/>
                <a:buFont typeface="Tahoma"/>
                <a:buNone/>
              </a:pPr>
              <a:r>
                <a:rPr b="1" lang="en-US" sz="47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ĐỊNH LÝ VỀ DẤU NHỊ THỨC BẬC NHẤT</a:t>
              </a:r>
              <a:endParaRPr/>
            </a:p>
          </p:txBody>
        </p:sp>
        <p:grpSp>
          <p:nvGrpSpPr>
            <p:cNvPr id="274" name="Google Shape;274;p1"/>
            <p:cNvGrpSpPr/>
            <p:nvPr/>
          </p:nvGrpSpPr>
          <p:grpSpPr>
            <a:xfrm>
              <a:off x="7459488" y="7086685"/>
              <a:ext cx="1392580" cy="872641"/>
              <a:chOff x="7459670" y="7543885"/>
              <a:chExt cx="1381117" cy="872641"/>
            </a:xfrm>
          </p:grpSpPr>
          <p:sp>
            <p:nvSpPr>
              <p:cNvPr id="275" name="Google Shape;275;p1"/>
              <p:cNvSpPr/>
              <p:nvPr/>
            </p:nvSpPr>
            <p:spPr>
              <a:xfrm rot="-5400000">
                <a:off x="7469979" y="7533576"/>
                <a:ext cx="143603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6" name="Google Shape;276;p1"/>
              <p:cNvGrpSpPr/>
              <p:nvPr/>
            </p:nvGrpSpPr>
            <p:grpSpPr>
              <a:xfrm>
                <a:off x="7469187" y="7685126"/>
                <a:ext cx="1371600" cy="731400"/>
                <a:chOff x="7469187" y="7685126"/>
                <a:chExt cx="1371600" cy="731400"/>
              </a:xfrm>
            </p:grpSpPr>
            <p:sp>
              <p:nvSpPr>
                <p:cNvPr id="277" name="Google Shape;277;p1"/>
                <p:cNvSpPr/>
                <p:nvPr/>
              </p:nvSpPr>
              <p:spPr>
                <a:xfrm rot="5400000">
                  <a:off x="7789287" y="7365026"/>
                  <a:ext cx="73140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" name="Google Shape;278;p1"/>
                <p:cNvSpPr txBox="1"/>
                <p:nvPr/>
              </p:nvSpPr>
              <p:spPr>
                <a:xfrm>
                  <a:off x="7997786" y="7688759"/>
                  <a:ext cx="4296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279" name="Google Shape;279;p1"/>
          <p:cNvGrpSpPr/>
          <p:nvPr/>
        </p:nvGrpSpPr>
        <p:grpSpPr>
          <a:xfrm>
            <a:off x="2374468" y="10767077"/>
            <a:ext cx="16553912" cy="945001"/>
            <a:chOff x="7459488" y="8524580"/>
            <a:chExt cx="16555568" cy="945095"/>
          </a:xfrm>
        </p:grpSpPr>
        <p:sp>
          <p:nvSpPr>
            <p:cNvPr id="280" name="Google Shape;280;p1"/>
            <p:cNvSpPr/>
            <p:nvPr/>
          </p:nvSpPr>
          <p:spPr>
            <a:xfrm>
              <a:off x="9092456" y="8638675"/>
              <a:ext cx="14922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700"/>
                <a:buFont typeface="Tahoma"/>
                <a:buNone/>
              </a:pPr>
              <a:r>
                <a:rPr b="1" lang="en-US" sz="47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XÉT DẤU TÍCH, THƯƠNG CÁC NHỊ THỨC BẬC NHẤT</a:t>
              </a:r>
              <a:endParaRPr/>
            </a:p>
          </p:txBody>
        </p:sp>
        <p:grpSp>
          <p:nvGrpSpPr>
            <p:cNvPr id="281" name="Google Shape;281;p1"/>
            <p:cNvGrpSpPr/>
            <p:nvPr/>
          </p:nvGrpSpPr>
          <p:grpSpPr>
            <a:xfrm>
              <a:off x="7459488" y="8524580"/>
              <a:ext cx="1392580" cy="872641"/>
              <a:chOff x="7459670" y="7543885"/>
              <a:chExt cx="1381117" cy="872641"/>
            </a:xfrm>
          </p:grpSpPr>
          <p:sp>
            <p:nvSpPr>
              <p:cNvPr id="282" name="Google Shape;282;p1"/>
              <p:cNvSpPr/>
              <p:nvPr/>
            </p:nvSpPr>
            <p:spPr>
              <a:xfrm rot="-5400000">
                <a:off x="7469979" y="7533576"/>
                <a:ext cx="143603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3" name="Google Shape;283;p1"/>
              <p:cNvGrpSpPr/>
              <p:nvPr/>
            </p:nvGrpSpPr>
            <p:grpSpPr>
              <a:xfrm>
                <a:off x="7469187" y="7685126"/>
                <a:ext cx="1371600" cy="731400"/>
                <a:chOff x="7469187" y="7685126"/>
                <a:chExt cx="1371600" cy="731400"/>
              </a:xfrm>
            </p:grpSpPr>
            <p:sp>
              <p:nvSpPr>
                <p:cNvPr id="284" name="Google Shape;284;p1"/>
                <p:cNvSpPr/>
                <p:nvPr/>
              </p:nvSpPr>
              <p:spPr>
                <a:xfrm rot="5400000">
                  <a:off x="7789287" y="7365026"/>
                  <a:ext cx="73140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Google Shape;285;p1"/>
                <p:cNvSpPr txBox="1"/>
                <p:nvPr/>
              </p:nvSpPr>
              <p:spPr>
                <a:xfrm>
                  <a:off x="7874579" y="7688759"/>
                  <a:ext cx="6759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/>
                </a:p>
              </p:txBody>
            </p:sp>
          </p:grpSp>
        </p:grpSp>
      </p:grpSp>
      <p:grpSp>
        <p:nvGrpSpPr>
          <p:cNvPr id="286" name="Google Shape;286;p1"/>
          <p:cNvGrpSpPr/>
          <p:nvPr/>
        </p:nvGrpSpPr>
        <p:grpSpPr>
          <a:xfrm>
            <a:off x="2374467" y="12077903"/>
            <a:ext cx="14465521" cy="957335"/>
            <a:chOff x="7459488" y="9982285"/>
            <a:chExt cx="14466968" cy="957431"/>
          </a:xfrm>
        </p:grpSpPr>
        <p:sp>
          <p:nvSpPr>
            <p:cNvPr id="287" name="Google Shape;287;p1"/>
            <p:cNvSpPr/>
            <p:nvPr/>
          </p:nvSpPr>
          <p:spPr>
            <a:xfrm>
              <a:off x="9092456" y="10108716"/>
              <a:ext cx="12834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700"/>
                <a:buFont typeface="Tahoma"/>
                <a:buNone/>
              </a:pPr>
              <a:r>
                <a:rPr b="1" lang="en-US" sz="47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ÁP DỤNG VÀO GIẢI BẤT PHƯƠNG TRÌNH</a:t>
              </a:r>
              <a:endParaRPr/>
            </a:p>
          </p:txBody>
        </p:sp>
        <p:grpSp>
          <p:nvGrpSpPr>
            <p:cNvPr id="288" name="Google Shape;288;p1"/>
            <p:cNvGrpSpPr/>
            <p:nvPr/>
          </p:nvGrpSpPr>
          <p:grpSpPr>
            <a:xfrm>
              <a:off x="7459488" y="9982285"/>
              <a:ext cx="1392580" cy="872641"/>
              <a:chOff x="7459670" y="7543885"/>
              <a:chExt cx="1381117" cy="872641"/>
            </a:xfrm>
          </p:grpSpPr>
          <p:sp>
            <p:nvSpPr>
              <p:cNvPr id="289" name="Google Shape;289;p1"/>
              <p:cNvSpPr/>
              <p:nvPr/>
            </p:nvSpPr>
            <p:spPr>
              <a:xfrm rot="-5400000">
                <a:off x="7469979" y="7533576"/>
                <a:ext cx="143603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0" name="Google Shape;290;p1"/>
              <p:cNvGrpSpPr/>
              <p:nvPr/>
            </p:nvGrpSpPr>
            <p:grpSpPr>
              <a:xfrm>
                <a:off x="7469187" y="7685126"/>
                <a:ext cx="1371600" cy="731400"/>
                <a:chOff x="7469187" y="7685126"/>
                <a:chExt cx="1371600" cy="731400"/>
              </a:xfrm>
            </p:grpSpPr>
            <p:sp>
              <p:nvSpPr>
                <p:cNvPr id="291" name="Google Shape;291;p1"/>
                <p:cNvSpPr/>
                <p:nvPr/>
              </p:nvSpPr>
              <p:spPr>
                <a:xfrm rot="5400000">
                  <a:off x="7789287" y="7365026"/>
                  <a:ext cx="73140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" name="Google Shape;292;p1"/>
                <p:cNvSpPr txBox="1"/>
                <p:nvPr/>
              </p:nvSpPr>
              <p:spPr>
                <a:xfrm>
                  <a:off x="7751373" y="7688759"/>
                  <a:ext cx="9225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III</a:t>
                  </a:r>
                  <a:endParaRPr/>
                </a:p>
              </p:txBody>
            </p:sp>
          </p:grpSp>
        </p:grpSp>
      </p:grpSp>
      <p:grpSp>
        <p:nvGrpSpPr>
          <p:cNvPr id="293" name="Google Shape;293;p1"/>
          <p:cNvGrpSpPr/>
          <p:nvPr/>
        </p:nvGrpSpPr>
        <p:grpSpPr>
          <a:xfrm>
            <a:off x="4061959" y="7084350"/>
            <a:ext cx="10253661" cy="861702"/>
            <a:chOff x="644526" y="2766774"/>
            <a:chExt cx="10253661" cy="861702"/>
          </a:xfrm>
        </p:grpSpPr>
        <p:sp>
          <p:nvSpPr>
            <p:cNvPr id="294" name="Google Shape;294;p1"/>
            <p:cNvSpPr txBox="1"/>
            <p:nvPr/>
          </p:nvSpPr>
          <p:spPr>
            <a:xfrm>
              <a:off x="1906587" y="2766774"/>
              <a:ext cx="8991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Nhị thức bậc nhất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5" name="Google Shape;295;p1"/>
            <p:cNvSpPr/>
            <p:nvPr/>
          </p:nvSpPr>
          <p:spPr>
            <a:xfrm>
              <a:off x="644526" y="2823876"/>
              <a:ext cx="1269300" cy="804600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"/>
            <p:cNvSpPr txBox="1"/>
            <p:nvPr/>
          </p:nvSpPr>
          <p:spPr>
            <a:xfrm>
              <a:off x="992187" y="2795826"/>
              <a:ext cx="5436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</a:t>
              </a:r>
              <a:endParaRPr/>
            </a:p>
          </p:txBody>
        </p:sp>
      </p:grpSp>
      <p:grpSp>
        <p:nvGrpSpPr>
          <p:cNvPr id="297" name="Google Shape;297;p1"/>
          <p:cNvGrpSpPr/>
          <p:nvPr/>
        </p:nvGrpSpPr>
        <p:grpSpPr>
          <a:xfrm>
            <a:off x="4061959" y="8311854"/>
            <a:ext cx="10253661" cy="861702"/>
            <a:chOff x="644526" y="2766774"/>
            <a:chExt cx="10253661" cy="861702"/>
          </a:xfrm>
        </p:grpSpPr>
        <p:sp>
          <p:nvSpPr>
            <p:cNvPr id="298" name="Google Shape;298;p1"/>
            <p:cNvSpPr txBox="1"/>
            <p:nvPr/>
          </p:nvSpPr>
          <p:spPr>
            <a:xfrm>
              <a:off x="1906587" y="2766774"/>
              <a:ext cx="8991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Dấu của nhị thức bậc nhất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9" name="Google Shape;299;p1"/>
            <p:cNvSpPr/>
            <p:nvPr/>
          </p:nvSpPr>
          <p:spPr>
            <a:xfrm>
              <a:off x="644526" y="2823876"/>
              <a:ext cx="1269300" cy="804600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"/>
            <p:cNvSpPr txBox="1"/>
            <p:nvPr/>
          </p:nvSpPr>
          <p:spPr>
            <a:xfrm>
              <a:off x="992187" y="2795826"/>
              <a:ext cx="5436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grpSp>
        <p:nvGrpSpPr>
          <p:cNvPr id="301" name="Google Shape;301;p1"/>
          <p:cNvGrpSpPr/>
          <p:nvPr/>
        </p:nvGrpSpPr>
        <p:grpSpPr>
          <a:xfrm>
            <a:off x="4061959" y="9539358"/>
            <a:ext cx="10253661" cy="861702"/>
            <a:chOff x="644526" y="2766774"/>
            <a:chExt cx="10253661" cy="861702"/>
          </a:xfrm>
        </p:grpSpPr>
        <p:sp>
          <p:nvSpPr>
            <p:cNvPr id="302" name="Google Shape;302;p1"/>
            <p:cNvSpPr txBox="1"/>
            <p:nvPr/>
          </p:nvSpPr>
          <p:spPr>
            <a:xfrm>
              <a:off x="1906587" y="2766774"/>
              <a:ext cx="8991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Áp dụng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03" name="Google Shape;303;p1"/>
            <p:cNvSpPr/>
            <p:nvPr/>
          </p:nvSpPr>
          <p:spPr>
            <a:xfrm>
              <a:off x="644526" y="2823876"/>
              <a:ext cx="1269300" cy="804600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"/>
            <p:cNvSpPr txBox="1"/>
            <p:nvPr/>
          </p:nvSpPr>
          <p:spPr>
            <a:xfrm>
              <a:off x="992187" y="2795826"/>
              <a:ext cx="5436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 b="1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305" name="Google Shape;30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625175" y="12954000"/>
            <a:ext cx="609600" cy="60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6" name="Google Shape;306;p1"/>
          <p:cNvGrpSpPr/>
          <p:nvPr/>
        </p:nvGrpSpPr>
        <p:grpSpPr>
          <a:xfrm>
            <a:off x="2473024" y="5791398"/>
            <a:ext cx="13617700" cy="922410"/>
            <a:chOff x="7459488" y="7086685"/>
            <a:chExt cx="13619062" cy="922502"/>
          </a:xfrm>
        </p:grpSpPr>
        <p:sp>
          <p:nvSpPr>
            <p:cNvPr id="307" name="Google Shape;307;p1"/>
            <p:cNvSpPr/>
            <p:nvPr/>
          </p:nvSpPr>
          <p:spPr>
            <a:xfrm>
              <a:off x="9026950" y="7178187"/>
              <a:ext cx="12051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700"/>
                <a:buFont typeface="Tahoma"/>
                <a:buNone/>
              </a:pPr>
              <a:r>
                <a:rPr b="1" lang="en-US" sz="47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ĐỊNH LÝ VỀ DẤU NHỊ THỨC BẬC NHẤT</a:t>
              </a:r>
              <a:endParaRPr/>
            </a:p>
          </p:txBody>
        </p:sp>
        <p:grpSp>
          <p:nvGrpSpPr>
            <p:cNvPr id="308" name="Google Shape;308;p1"/>
            <p:cNvGrpSpPr/>
            <p:nvPr/>
          </p:nvGrpSpPr>
          <p:grpSpPr>
            <a:xfrm>
              <a:off x="7459488" y="7086685"/>
              <a:ext cx="1392580" cy="872641"/>
              <a:chOff x="7459670" y="7543885"/>
              <a:chExt cx="1381117" cy="872641"/>
            </a:xfrm>
          </p:grpSpPr>
          <p:sp>
            <p:nvSpPr>
              <p:cNvPr id="309" name="Google Shape;309;p1"/>
              <p:cNvSpPr/>
              <p:nvPr/>
            </p:nvSpPr>
            <p:spPr>
              <a:xfrm rot="-5400000">
                <a:off x="7469979" y="7533576"/>
                <a:ext cx="143603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0" name="Google Shape;310;p1"/>
              <p:cNvGrpSpPr/>
              <p:nvPr/>
            </p:nvGrpSpPr>
            <p:grpSpPr>
              <a:xfrm>
                <a:off x="7469187" y="7685126"/>
                <a:ext cx="1371600" cy="731400"/>
                <a:chOff x="7469187" y="7685126"/>
                <a:chExt cx="1371600" cy="731400"/>
              </a:xfrm>
            </p:grpSpPr>
            <p:sp>
              <p:nvSpPr>
                <p:cNvPr id="311" name="Google Shape;311;p1"/>
                <p:cNvSpPr/>
                <p:nvPr/>
              </p:nvSpPr>
              <p:spPr>
                <a:xfrm rot="5400000">
                  <a:off x="7789287" y="7365026"/>
                  <a:ext cx="73140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" name="Google Shape;312;p1"/>
                <p:cNvSpPr txBox="1"/>
                <p:nvPr/>
              </p:nvSpPr>
              <p:spPr>
                <a:xfrm>
                  <a:off x="7997786" y="7688759"/>
                  <a:ext cx="4296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313" name="Google Shape;313;p1"/>
          <p:cNvGrpSpPr/>
          <p:nvPr/>
        </p:nvGrpSpPr>
        <p:grpSpPr>
          <a:xfrm>
            <a:off x="2384064" y="10790309"/>
            <a:ext cx="16553912" cy="945001"/>
            <a:chOff x="7459488" y="8524580"/>
            <a:chExt cx="16555568" cy="945095"/>
          </a:xfrm>
        </p:grpSpPr>
        <p:sp>
          <p:nvSpPr>
            <p:cNvPr id="314" name="Google Shape;314;p1"/>
            <p:cNvSpPr/>
            <p:nvPr/>
          </p:nvSpPr>
          <p:spPr>
            <a:xfrm>
              <a:off x="9092456" y="8638675"/>
              <a:ext cx="14922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700"/>
                <a:buFont typeface="Tahoma"/>
                <a:buNone/>
              </a:pPr>
              <a:r>
                <a:rPr b="1" lang="en-US" sz="47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XÉT DẤU TÍCH, THƯƠNG CÁC NHỊ THỨC BẬC NHẤT</a:t>
              </a:r>
              <a:endParaRPr/>
            </a:p>
          </p:txBody>
        </p:sp>
        <p:grpSp>
          <p:nvGrpSpPr>
            <p:cNvPr id="315" name="Google Shape;315;p1"/>
            <p:cNvGrpSpPr/>
            <p:nvPr/>
          </p:nvGrpSpPr>
          <p:grpSpPr>
            <a:xfrm>
              <a:off x="7459488" y="8524580"/>
              <a:ext cx="1392580" cy="872641"/>
              <a:chOff x="7459670" y="7543885"/>
              <a:chExt cx="1381117" cy="872641"/>
            </a:xfrm>
          </p:grpSpPr>
          <p:sp>
            <p:nvSpPr>
              <p:cNvPr id="316" name="Google Shape;316;p1"/>
              <p:cNvSpPr/>
              <p:nvPr/>
            </p:nvSpPr>
            <p:spPr>
              <a:xfrm rot="-5400000">
                <a:off x="7469979" y="7533576"/>
                <a:ext cx="143603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7" name="Google Shape;317;p1"/>
              <p:cNvGrpSpPr/>
              <p:nvPr/>
            </p:nvGrpSpPr>
            <p:grpSpPr>
              <a:xfrm>
                <a:off x="7469187" y="7685126"/>
                <a:ext cx="1371600" cy="731400"/>
                <a:chOff x="7469187" y="7685126"/>
                <a:chExt cx="1371600" cy="731400"/>
              </a:xfrm>
            </p:grpSpPr>
            <p:sp>
              <p:nvSpPr>
                <p:cNvPr id="318" name="Google Shape;318;p1"/>
                <p:cNvSpPr/>
                <p:nvPr/>
              </p:nvSpPr>
              <p:spPr>
                <a:xfrm rot="5400000">
                  <a:off x="7789287" y="7365026"/>
                  <a:ext cx="73140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Google Shape;319;p1"/>
                <p:cNvSpPr txBox="1"/>
                <p:nvPr/>
              </p:nvSpPr>
              <p:spPr>
                <a:xfrm>
                  <a:off x="7874579" y="7688759"/>
                  <a:ext cx="6759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5" name="Google Shape;805;p10"/>
          <p:cNvGrpSpPr/>
          <p:nvPr/>
        </p:nvGrpSpPr>
        <p:grpSpPr>
          <a:xfrm>
            <a:off x="687388" y="1981200"/>
            <a:ext cx="6962774" cy="960438"/>
            <a:chOff x="13477877" y="4114800"/>
            <a:chExt cx="6962774" cy="960438"/>
          </a:xfrm>
        </p:grpSpPr>
        <p:sp>
          <p:nvSpPr>
            <p:cNvPr id="806" name="Google Shape;806;p10"/>
            <p:cNvSpPr/>
            <p:nvPr/>
          </p:nvSpPr>
          <p:spPr>
            <a:xfrm>
              <a:off x="13477877" y="4657725"/>
              <a:ext cx="6962774" cy="417513"/>
            </a:xfrm>
            <a:custGeom>
              <a:rect b="b" l="l" r="r" t="t"/>
              <a:pathLst>
                <a:path extrusionOk="0" h="111" w="1857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10"/>
            <p:cNvSpPr/>
            <p:nvPr/>
          </p:nvSpPr>
          <p:spPr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0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0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0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0"/>
            <p:cNvSpPr/>
            <p:nvPr/>
          </p:nvSpPr>
          <p:spPr>
            <a:xfrm>
              <a:off x="14039850" y="4373563"/>
              <a:ext cx="415925" cy="190500"/>
            </a:xfrm>
            <a:custGeom>
              <a:rect b="b" l="l" r="r" t="t"/>
              <a:pathLst>
                <a:path extrusionOk="0" h="51" w="11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0"/>
            <p:cNvSpPr/>
            <p:nvPr/>
          </p:nvSpPr>
          <p:spPr>
            <a:xfrm>
              <a:off x="13965238" y="4452938"/>
              <a:ext cx="566737" cy="176213"/>
            </a:xfrm>
            <a:custGeom>
              <a:rect b="b" l="l" r="r" t="t"/>
              <a:pathLst>
                <a:path extrusionOk="0" h="47" w="151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0"/>
            <p:cNvSpPr/>
            <p:nvPr/>
          </p:nvSpPr>
          <p:spPr>
            <a:xfrm>
              <a:off x="14254163" y="4508500"/>
              <a:ext cx="306387" cy="473075"/>
            </a:xfrm>
            <a:custGeom>
              <a:rect b="b" l="l" r="r" t="t"/>
              <a:pathLst>
                <a:path extrusionOk="0" h="126" w="82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0"/>
            <p:cNvSpPr/>
            <p:nvPr/>
          </p:nvSpPr>
          <p:spPr>
            <a:xfrm>
              <a:off x="13943013" y="4508500"/>
              <a:ext cx="617537" cy="473075"/>
            </a:xfrm>
            <a:custGeom>
              <a:rect b="b" l="l" r="r" t="t"/>
              <a:pathLst>
                <a:path extrusionOk="0" h="126" w="165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0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0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0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10"/>
            <p:cNvSpPr/>
            <p:nvPr/>
          </p:nvSpPr>
          <p:spPr>
            <a:xfrm>
              <a:off x="16762413" y="4433888"/>
              <a:ext cx="161925" cy="63500"/>
            </a:xfrm>
            <a:custGeom>
              <a:rect b="b" l="l" r="r" t="t"/>
              <a:pathLst>
                <a:path extrusionOk="0" h="17" w="43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10"/>
            <p:cNvSpPr/>
            <p:nvPr/>
          </p:nvSpPr>
          <p:spPr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10"/>
            <p:cNvSpPr/>
            <p:nvPr/>
          </p:nvSpPr>
          <p:spPr>
            <a:xfrm>
              <a:off x="14846300" y="4511675"/>
              <a:ext cx="280987" cy="417513"/>
            </a:xfrm>
            <a:custGeom>
              <a:rect b="b" l="l" r="r" t="t"/>
              <a:pathLst>
                <a:path extrusionOk="0" h="263" w="177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10"/>
            <p:cNvSpPr/>
            <p:nvPr/>
          </p:nvSpPr>
          <p:spPr>
            <a:xfrm>
              <a:off x="15171738" y="4392613"/>
              <a:ext cx="420687" cy="542925"/>
            </a:xfrm>
            <a:custGeom>
              <a:rect b="b" l="l" r="r" t="t"/>
              <a:pathLst>
                <a:path extrusionOk="0" h="145" w="112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10"/>
            <p:cNvSpPr/>
            <p:nvPr/>
          </p:nvSpPr>
          <p:spPr>
            <a:xfrm>
              <a:off x="16825913" y="4324350"/>
              <a:ext cx="142875" cy="93663"/>
            </a:xfrm>
            <a:custGeom>
              <a:rect b="b" l="l" r="r" t="t"/>
              <a:pathLst>
                <a:path extrusionOk="0" h="59" w="90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10"/>
            <p:cNvSpPr/>
            <p:nvPr/>
          </p:nvSpPr>
          <p:spPr>
            <a:xfrm>
              <a:off x="17984788" y="4373563"/>
              <a:ext cx="142875" cy="96838"/>
            </a:xfrm>
            <a:custGeom>
              <a:rect b="b" l="l" r="r" t="t"/>
              <a:pathLst>
                <a:path extrusionOk="0" h="61" w="90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10"/>
            <p:cNvSpPr/>
            <p:nvPr/>
          </p:nvSpPr>
          <p:spPr>
            <a:xfrm>
              <a:off x="15644813" y="4511675"/>
              <a:ext cx="468312" cy="417513"/>
            </a:xfrm>
            <a:custGeom>
              <a:rect b="b" l="l" r="r" t="t"/>
              <a:pathLst>
                <a:path extrusionOk="0" h="263" w="295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10"/>
            <p:cNvSpPr/>
            <p:nvPr/>
          </p:nvSpPr>
          <p:spPr>
            <a:xfrm>
              <a:off x="16324263" y="4511675"/>
              <a:ext cx="276225" cy="417513"/>
            </a:xfrm>
            <a:custGeom>
              <a:rect b="b" l="l" r="r" t="t"/>
              <a:pathLst>
                <a:path extrusionOk="0" h="263" w="174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10"/>
            <p:cNvSpPr/>
            <p:nvPr/>
          </p:nvSpPr>
          <p:spPr>
            <a:xfrm>
              <a:off x="16638588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10"/>
            <p:cNvSpPr/>
            <p:nvPr/>
          </p:nvSpPr>
          <p:spPr>
            <a:xfrm>
              <a:off x="17076738" y="4511675"/>
              <a:ext cx="282575" cy="417513"/>
            </a:xfrm>
            <a:custGeom>
              <a:rect b="b" l="l" r="r" t="t"/>
              <a:pathLst>
                <a:path extrusionOk="0" h="263" w="178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10"/>
            <p:cNvSpPr/>
            <p:nvPr/>
          </p:nvSpPr>
          <p:spPr>
            <a:xfrm>
              <a:off x="17591088" y="4511675"/>
              <a:ext cx="288925" cy="417513"/>
            </a:xfrm>
            <a:custGeom>
              <a:rect b="b" l="l" r="r" t="t"/>
              <a:pathLst>
                <a:path extrusionOk="0" h="111" w="77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10"/>
            <p:cNvSpPr/>
            <p:nvPr/>
          </p:nvSpPr>
          <p:spPr>
            <a:xfrm>
              <a:off x="17910175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0"/>
            <p:cNvSpPr/>
            <p:nvPr/>
          </p:nvSpPr>
          <p:spPr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10"/>
            <p:cNvSpPr/>
            <p:nvPr/>
          </p:nvSpPr>
          <p:spPr>
            <a:xfrm>
              <a:off x="18719800" y="4511675"/>
              <a:ext cx="325437" cy="417513"/>
            </a:xfrm>
            <a:custGeom>
              <a:rect b="b" l="l" r="r" t="t"/>
              <a:pathLst>
                <a:path extrusionOk="0" h="263" w="205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10"/>
            <p:cNvSpPr/>
            <p:nvPr/>
          </p:nvSpPr>
          <p:spPr>
            <a:xfrm>
              <a:off x="19116675" y="4508500"/>
              <a:ext cx="420687" cy="427038"/>
            </a:xfrm>
            <a:custGeom>
              <a:rect b="b" l="l" r="r" t="t"/>
              <a:pathLst>
                <a:path extrusionOk="0" h="114" w="112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10"/>
            <p:cNvSpPr/>
            <p:nvPr/>
          </p:nvSpPr>
          <p:spPr>
            <a:xfrm>
              <a:off x="19597688" y="4508500"/>
              <a:ext cx="322262" cy="427038"/>
            </a:xfrm>
            <a:custGeom>
              <a:rect b="b" l="l" r="r" t="t"/>
              <a:pathLst>
                <a:path extrusionOk="0" h="114" w="86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4" name="Google Shape;834;p10"/>
          <p:cNvSpPr/>
          <p:nvPr/>
        </p:nvSpPr>
        <p:spPr>
          <a:xfrm>
            <a:off x="1493836" y="6023697"/>
            <a:ext cx="21107399" cy="5755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     =&gt; Quy tắc xét dấu tích, thương các nhị thức bậc nhất: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40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7988" lvl="0" marL="688975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Char char="⮚"/>
            </a:pPr>
            <a:r>
              <a:rPr b="1" lang="en-US" sz="4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B1: Tìm điều kiện tồn tại của biểu thức là tích, thương các nhị thức bậc nhất.</a:t>
            </a:r>
            <a:endParaRPr/>
          </a:p>
          <a:p>
            <a:pPr indent="0" lvl="0" marL="280987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7988" lvl="0" marL="688975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Char char="⮚"/>
            </a:pPr>
            <a:r>
              <a:rPr b="1" lang="en-US" sz="4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B2: Tìm nghiệm của từng nhị thức bậc nhất.</a:t>
            </a:r>
            <a:endParaRPr/>
          </a:p>
          <a:p>
            <a:pPr indent="0" lvl="0" marL="280987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7988" lvl="0" marL="688975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Char char="⮚"/>
            </a:pPr>
            <a:r>
              <a:rPr b="1" lang="en-US" sz="4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B3: Xét dấu các nhị thức bậc nhất trong cùng một bảng xét dấu.</a:t>
            </a:r>
            <a:endParaRPr/>
          </a:p>
          <a:p>
            <a:pPr indent="0" lvl="0" marL="280987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7988" lvl="0" marL="688975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Char char="⮚"/>
            </a:pPr>
            <a:r>
              <a:rPr b="1" lang="en-US" sz="4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B4: Kết luận.</a:t>
            </a:r>
            <a:endParaRPr/>
          </a:p>
        </p:txBody>
      </p:sp>
      <p:sp>
        <p:nvSpPr>
          <p:cNvPr id="835" name="Google Shape;835;p10"/>
          <p:cNvSpPr txBox="1"/>
          <p:nvPr/>
        </p:nvSpPr>
        <p:spPr>
          <a:xfrm>
            <a:off x="1321087" y="3457783"/>
            <a:ext cx="2196465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Khái niệm nhị thức bậc nhất</a:t>
            </a:r>
            <a:endParaRPr b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36" name="Google Shape;836;p10"/>
          <p:cNvSpPr txBox="1"/>
          <p:nvPr/>
        </p:nvSpPr>
        <p:spPr>
          <a:xfrm>
            <a:off x="1271730" y="4703475"/>
            <a:ext cx="2196465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 Định lí dấu của nhị thức bậc nhất</a:t>
            </a:r>
            <a:endParaRPr b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bdb9a22b03_13_0"/>
          <p:cNvSpPr/>
          <p:nvPr/>
        </p:nvSpPr>
        <p:spPr>
          <a:xfrm>
            <a:off x="-506971" y="330449"/>
            <a:ext cx="24406200" cy="1382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bdb9a22b03_13_0"/>
          <p:cNvSpPr/>
          <p:nvPr/>
        </p:nvSpPr>
        <p:spPr>
          <a:xfrm>
            <a:off x="1288701" y="5323189"/>
            <a:ext cx="19877700" cy="8392800"/>
          </a:xfrm>
          <a:prstGeom prst="roundRect">
            <a:avLst>
              <a:gd fmla="val 4570" name="adj"/>
            </a:avLst>
          </a:prstGeom>
          <a:noFill/>
          <a:ln cap="flat" cmpd="sng" w="25400">
            <a:solidFill>
              <a:srgbClr val="135F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bdb9a22b03_13_0"/>
          <p:cNvSpPr txBox="1"/>
          <p:nvPr/>
        </p:nvSpPr>
        <p:spPr>
          <a:xfrm>
            <a:off x="11064249" y="1907684"/>
            <a:ext cx="2425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ĐẠI SỐ</a:t>
            </a:r>
            <a:endParaRPr/>
          </a:p>
        </p:txBody>
      </p:sp>
      <p:sp>
        <p:nvSpPr>
          <p:cNvPr id="328" name="Google Shape;328;gbdb9a22b03_13_0"/>
          <p:cNvSpPr txBox="1"/>
          <p:nvPr/>
        </p:nvSpPr>
        <p:spPr>
          <a:xfrm>
            <a:off x="-18974" y="2754463"/>
            <a:ext cx="24400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 4: BẤT ĐẲNG THỨC – BẤT PHƯƠNG TRÌNH</a:t>
            </a:r>
            <a:endParaRPr/>
          </a:p>
        </p:txBody>
      </p:sp>
      <p:grpSp>
        <p:nvGrpSpPr>
          <p:cNvPr id="329" name="Google Shape;329;gbdb9a22b03_13_0"/>
          <p:cNvGrpSpPr/>
          <p:nvPr/>
        </p:nvGrpSpPr>
        <p:grpSpPr>
          <a:xfrm>
            <a:off x="5878287" y="3914360"/>
            <a:ext cx="13632000" cy="1868100"/>
            <a:chOff x="5747658" y="3914360"/>
            <a:chExt cx="13632000" cy="1868100"/>
          </a:xfrm>
        </p:grpSpPr>
        <p:sp>
          <p:nvSpPr>
            <p:cNvPr id="330" name="Google Shape;330;gbdb9a22b03_13_0"/>
            <p:cNvSpPr/>
            <p:nvPr/>
          </p:nvSpPr>
          <p:spPr>
            <a:xfrm>
              <a:off x="5747658" y="4469240"/>
              <a:ext cx="13632000" cy="833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gbdb9a22b03_13_0"/>
            <p:cNvSpPr txBox="1"/>
            <p:nvPr/>
          </p:nvSpPr>
          <p:spPr>
            <a:xfrm>
              <a:off x="5968242" y="3914360"/>
              <a:ext cx="13180800" cy="18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909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599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 3</a:t>
              </a:r>
              <a:endParaRPr/>
            </a:p>
            <a:p>
              <a:pPr indent="0" lvl="0" marL="0" marR="0" rtl="0" algn="ctr">
                <a:lnSpc>
                  <a:spcPct val="90907"/>
                </a:lnSpc>
                <a:spcBef>
                  <a:spcPts val="1800"/>
                </a:spcBef>
                <a:spcAft>
                  <a:spcPts val="0"/>
                </a:spcAft>
                <a:buNone/>
              </a:pPr>
              <a:r>
                <a:rPr b="1" lang="en-US" sz="6599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DẤU CỦA NHỊ THỨC BẬC NHẤT</a:t>
              </a:r>
              <a:endParaRPr/>
            </a:p>
          </p:txBody>
        </p:sp>
      </p:grpSp>
      <p:grpSp>
        <p:nvGrpSpPr>
          <p:cNvPr id="332" name="Google Shape;332;gbdb9a22b03_13_0"/>
          <p:cNvGrpSpPr/>
          <p:nvPr/>
        </p:nvGrpSpPr>
        <p:grpSpPr>
          <a:xfrm>
            <a:off x="12784885" y="-10885"/>
            <a:ext cx="1814100" cy="1828886"/>
            <a:chOff x="12784885" y="1066801"/>
            <a:chExt cx="1814100" cy="1828886"/>
          </a:xfrm>
        </p:grpSpPr>
        <p:sp>
          <p:nvSpPr>
            <p:cNvPr id="333" name="Google Shape;333;gbdb9a22b03_13_0"/>
            <p:cNvSpPr txBox="1"/>
            <p:nvPr/>
          </p:nvSpPr>
          <p:spPr>
            <a:xfrm>
              <a:off x="12784885" y="1066801"/>
              <a:ext cx="1814100" cy="7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LỚP</a:t>
              </a:r>
              <a:endParaRPr/>
            </a:p>
          </p:txBody>
        </p:sp>
        <p:sp>
          <p:nvSpPr>
            <p:cNvPr id="334" name="Google Shape;334;gbdb9a22b03_13_0"/>
            <p:cNvSpPr txBox="1"/>
            <p:nvPr/>
          </p:nvSpPr>
          <p:spPr>
            <a:xfrm>
              <a:off x="13020903" y="1556787"/>
              <a:ext cx="1223400" cy="13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/>
            </a:p>
          </p:txBody>
        </p:sp>
      </p:grpSp>
      <p:grpSp>
        <p:nvGrpSpPr>
          <p:cNvPr id="335" name="Google Shape;335;gbdb9a22b03_13_0"/>
          <p:cNvGrpSpPr/>
          <p:nvPr/>
        </p:nvGrpSpPr>
        <p:grpSpPr>
          <a:xfrm>
            <a:off x="11186391" y="149817"/>
            <a:ext cx="2238374" cy="1707027"/>
            <a:chOff x="11186391" y="149817"/>
            <a:chExt cx="2238374" cy="1707027"/>
          </a:xfrm>
        </p:grpSpPr>
        <p:pic>
          <p:nvPicPr>
            <p:cNvPr id="336" name="Google Shape;336;gbdb9a22b03_13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27236" y="149817"/>
              <a:ext cx="1495423" cy="1495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gbdb9a22b03_13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186391" y="1620306"/>
              <a:ext cx="2238374" cy="2365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8" name="Google Shape;338;gbdb9a22b03_13_0"/>
          <p:cNvPicPr preferRelativeResize="0"/>
          <p:nvPr/>
        </p:nvPicPr>
        <p:blipFill rotWithShape="1">
          <a:blip r:embed="rId5">
            <a:alphaModFix/>
          </a:blip>
          <a:srcRect b="0" l="10227" r="16506" t="0"/>
          <a:stretch/>
        </p:blipFill>
        <p:spPr>
          <a:xfrm>
            <a:off x="19258733" y="30050"/>
            <a:ext cx="5122789" cy="2661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9" name="Google Shape;339;gbdb9a22b03_13_0"/>
          <p:cNvGrpSpPr/>
          <p:nvPr/>
        </p:nvGrpSpPr>
        <p:grpSpPr>
          <a:xfrm>
            <a:off x="2374468" y="5796341"/>
            <a:ext cx="13683199" cy="922410"/>
            <a:chOff x="7459488" y="7086685"/>
            <a:chExt cx="13684568" cy="922502"/>
          </a:xfrm>
        </p:grpSpPr>
        <p:sp>
          <p:nvSpPr>
            <p:cNvPr id="340" name="Google Shape;340;gbdb9a22b03_13_0"/>
            <p:cNvSpPr/>
            <p:nvPr/>
          </p:nvSpPr>
          <p:spPr>
            <a:xfrm>
              <a:off x="9092456" y="7178187"/>
              <a:ext cx="12051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700"/>
                <a:buFont typeface="Tahoma"/>
                <a:buNone/>
              </a:pPr>
              <a:r>
                <a:rPr b="1" lang="en-US" sz="47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ĐỊNH LÝ VỀ DẤU NHỊ THỨC BẬC NHẤT</a:t>
              </a:r>
              <a:endParaRPr/>
            </a:p>
          </p:txBody>
        </p:sp>
        <p:grpSp>
          <p:nvGrpSpPr>
            <p:cNvPr id="341" name="Google Shape;341;gbdb9a22b03_13_0"/>
            <p:cNvGrpSpPr/>
            <p:nvPr/>
          </p:nvGrpSpPr>
          <p:grpSpPr>
            <a:xfrm>
              <a:off x="7459488" y="7086685"/>
              <a:ext cx="1392580" cy="872641"/>
              <a:chOff x="7459670" y="7543885"/>
              <a:chExt cx="1381117" cy="872641"/>
            </a:xfrm>
          </p:grpSpPr>
          <p:sp>
            <p:nvSpPr>
              <p:cNvPr id="342" name="Google Shape;342;gbdb9a22b03_13_0"/>
              <p:cNvSpPr/>
              <p:nvPr/>
            </p:nvSpPr>
            <p:spPr>
              <a:xfrm rot="-5400000">
                <a:off x="7469979" y="7533576"/>
                <a:ext cx="143603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43" name="Google Shape;343;gbdb9a22b03_13_0"/>
              <p:cNvGrpSpPr/>
              <p:nvPr/>
            </p:nvGrpSpPr>
            <p:grpSpPr>
              <a:xfrm>
                <a:off x="7469187" y="7685126"/>
                <a:ext cx="1371600" cy="731400"/>
                <a:chOff x="7469187" y="7685126"/>
                <a:chExt cx="1371600" cy="731400"/>
              </a:xfrm>
            </p:grpSpPr>
            <p:sp>
              <p:nvSpPr>
                <p:cNvPr id="344" name="Google Shape;344;gbdb9a22b03_13_0"/>
                <p:cNvSpPr/>
                <p:nvPr/>
              </p:nvSpPr>
              <p:spPr>
                <a:xfrm rot="5400000">
                  <a:off x="7789287" y="7365026"/>
                  <a:ext cx="73140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Google Shape;345;gbdb9a22b03_13_0"/>
                <p:cNvSpPr txBox="1"/>
                <p:nvPr/>
              </p:nvSpPr>
              <p:spPr>
                <a:xfrm>
                  <a:off x="7997786" y="7688759"/>
                  <a:ext cx="4296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346" name="Google Shape;346;gbdb9a22b03_13_0"/>
          <p:cNvGrpSpPr/>
          <p:nvPr/>
        </p:nvGrpSpPr>
        <p:grpSpPr>
          <a:xfrm>
            <a:off x="2374468" y="10767077"/>
            <a:ext cx="16553912" cy="945001"/>
            <a:chOff x="7459488" y="8524580"/>
            <a:chExt cx="16555568" cy="945095"/>
          </a:xfrm>
        </p:grpSpPr>
        <p:sp>
          <p:nvSpPr>
            <p:cNvPr id="347" name="Google Shape;347;gbdb9a22b03_13_0"/>
            <p:cNvSpPr/>
            <p:nvPr/>
          </p:nvSpPr>
          <p:spPr>
            <a:xfrm>
              <a:off x="9092456" y="8638675"/>
              <a:ext cx="14922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700"/>
                <a:buFont typeface="Tahoma"/>
                <a:buNone/>
              </a:pPr>
              <a:r>
                <a:rPr b="1" lang="en-US" sz="47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XÉT DẤU TÍCH, THƯƠNG CÁC NHỊ THỨC BẬC NHẤT</a:t>
              </a:r>
              <a:endParaRPr/>
            </a:p>
          </p:txBody>
        </p:sp>
        <p:grpSp>
          <p:nvGrpSpPr>
            <p:cNvPr id="348" name="Google Shape;348;gbdb9a22b03_13_0"/>
            <p:cNvGrpSpPr/>
            <p:nvPr/>
          </p:nvGrpSpPr>
          <p:grpSpPr>
            <a:xfrm>
              <a:off x="7459488" y="8524580"/>
              <a:ext cx="1392580" cy="872641"/>
              <a:chOff x="7459670" y="7543885"/>
              <a:chExt cx="1381117" cy="872641"/>
            </a:xfrm>
          </p:grpSpPr>
          <p:sp>
            <p:nvSpPr>
              <p:cNvPr id="349" name="Google Shape;349;gbdb9a22b03_13_0"/>
              <p:cNvSpPr/>
              <p:nvPr/>
            </p:nvSpPr>
            <p:spPr>
              <a:xfrm rot="-5400000">
                <a:off x="7469979" y="7533576"/>
                <a:ext cx="143603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50" name="Google Shape;350;gbdb9a22b03_13_0"/>
              <p:cNvGrpSpPr/>
              <p:nvPr/>
            </p:nvGrpSpPr>
            <p:grpSpPr>
              <a:xfrm>
                <a:off x="7469187" y="7685126"/>
                <a:ext cx="1371600" cy="731400"/>
                <a:chOff x="7469187" y="7685126"/>
                <a:chExt cx="1371600" cy="731400"/>
              </a:xfrm>
            </p:grpSpPr>
            <p:sp>
              <p:nvSpPr>
                <p:cNvPr id="351" name="Google Shape;351;gbdb9a22b03_13_0"/>
                <p:cNvSpPr/>
                <p:nvPr/>
              </p:nvSpPr>
              <p:spPr>
                <a:xfrm rot="5400000">
                  <a:off x="7789287" y="7365026"/>
                  <a:ext cx="73140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352;gbdb9a22b03_13_0"/>
                <p:cNvSpPr txBox="1"/>
                <p:nvPr/>
              </p:nvSpPr>
              <p:spPr>
                <a:xfrm>
                  <a:off x="7874579" y="7688759"/>
                  <a:ext cx="6759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/>
                </a:p>
              </p:txBody>
            </p:sp>
          </p:grpSp>
        </p:grpSp>
      </p:grpSp>
      <p:grpSp>
        <p:nvGrpSpPr>
          <p:cNvPr id="353" name="Google Shape;353;gbdb9a22b03_13_0"/>
          <p:cNvGrpSpPr/>
          <p:nvPr/>
        </p:nvGrpSpPr>
        <p:grpSpPr>
          <a:xfrm>
            <a:off x="2374467" y="12077903"/>
            <a:ext cx="14465521" cy="957335"/>
            <a:chOff x="7459488" y="9982285"/>
            <a:chExt cx="14466968" cy="957431"/>
          </a:xfrm>
        </p:grpSpPr>
        <p:sp>
          <p:nvSpPr>
            <p:cNvPr id="354" name="Google Shape;354;gbdb9a22b03_13_0"/>
            <p:cNvSpPr/>
            <p:nvPr/>
          </p:nvSpPr>
          <p:spPr>
            <a:xfrm>
              <a:off x="9092456" y="10108716"/>
              <a:ext cx="12834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700"/>
                <a:buFont typeface="Tahoma"/>
                <a:buNone/>
              </a:pPr>
              <a:r>
                <a:rPr b="1" lang="en-US" sz="47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ÁP DỤNG VÀO GIẢI BẤT PHƯƠNG TRÌNH</a:t>
              </a:r>
              <a:endParaRPr/>
            </a:p>
          </p:txBody>
        </p:sp>
        <p:grpSp>
          <p:nvGrpSpPr>
            <p:cNvPr id="355" name="Google Shape;355;gbdb9a22b03_13_0"/>
            <p:cNvGrpSpPr/>
            <p:nvPr/>
          </p:nvGrpSpPr>
          <p:grpSpPr>
            <a:xfrm>
              <a:off x="7459488" y="9982285"/>
              <a:ext cx="1392580" cy="872641"/>
              <a:chOff x="7459670" y="7543885"/>
              <a:chExt cx="1381117" cy="872641"/>
            </a:xfrm>
          </p:grpSpPr>
          <p:sp>
            <p:nvSpPr>
              <p:cNvPr id="356" name="Google Shape;356;gbdb9a22b03_13_0"/>
              <p:cNvSpPr/>
              <p:nvPr/>
            </p:nvSpPr>
            <p:spPr>
              <a:xfrm rot="-5400000">
                <a:off x="7469979" y="7533576"/>
                <a:ext cx="143603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57" name="Google Shape;357;gbdb9a22b03_13_0"/>
              <p:cNvGrpSpPr/>
              <p:nvPr/>
            </p:nvGrpSpPr>
            <p:grpSpPr>
              <a:xfrm>
                <a:off x="7469187" y="7685126"/>
                <a:ext cx="1371600" cy="731400"/>
                <a:chOff x="7469187" y="7685126"/>
                <a:chExt cx="1371600" cy="731400"/>
              </a:xfrm>
            </p:grpSpPr>
            <p:sp>
              <p:nvSpPr>
                <p:cNvPr id="358" name="Google Shape;358;gbdb9a22b03_13_0"/>
                <p:cNvSpPr/>
                <p:nvPr/>
              </p:nvSpPr>
              <p:spPr>
                <a:xfrm rot="5400000">
                  <a:off x="7789287" y="7365026"/>
                  <a:ext cx="73140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" name="Google Shape;359;gbdb9a22b03_13_0"/>
                <p:cNvSpPr txBox="1"/>
                <p:nvPr/>
              </p:nvSpPr>
              <p:spPr>
                <a:xfrm>
                  <a:off x="7751373" y="7688759"/>
                  <a:ext cx="9225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III</a:t>
                  </a:r>
                  <a:endParaRPr/>
                </a:p>
              </p:txBody>
            </p:sp>
          </p:grpSp>
        </p:grpSp>
      </p:grpSp>
      <p:grpSp>
        <p:nvGrpSpPr>
          <p:cNvPr id="360" name="Google Shape;360;gbdb9a22b03_13_0"/>
          <p:cNvGrpSpPr/>
          <p:nvPr/>
        </p:nvGrpSpPr>
        <p:grpSpPr>
          <a:xfrm>
            <a:off x="4061959" y="7084350"/>
            <a:ext cx="10253661" cy="861702"/>
            <a:chOff x="644526" y="2766774"/>
            <a:chExt cx="10253661" cy="861702"/>
          </a:xfrm>
        </p:grpSpPr>
        <p:sp>
          <p:nvSpPr>
            <p:cNvPr id="361" name="Google Shape;361;gbdb9a22b03_13_0"/>
            <p:cNvSpPr txBox="1"/>
            <p:nvPr/>
          </p:nvSpPr>
          <p:spPr>
            <a:xfrm>
              <a:off x="1906587" y="2766774"/>
              <a:ext cx="8991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Nhị thức bậc nhất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2" name="Google Shape;362;gbdb9a22b03_13_0"/>
            <p:cNvSpPr/>
            <p:nvPr/>
          </p:nvSpPr>
          <p:spPr>
            <a:xfrm>
              <a:off x="644526" y="2823876"/>
              <a:ext cx="1269300" cy="804600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gbdb9a22b03_13_0"/>
            <p:cNvSpPr txBox="1"/>
            <p:nvPr/>
          </p:nvSpPr>
          <p:spPr>
            <a:xfrm>
              <a:off x="992187" y="2795826"/>
              <a:ext cx="5436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</a:t>
              </a:r>
              <a:endParaRPr/>
            </a:p>
          </p:txBody>
        </p:sp>
      </p:grpSp>
      <p:grpSp>
        <p:nvGrpSpPr>
          <p:cNvPr id="364" name="Google Shape;364;gbdb9a22b03_13_0"/>
          <p:cNvGrpSpPr/>
          <p:nvPr/>
        </p:nvGrpSpPr>
        <p:grpSpPr>
          <a:xfrm>
            <a:off x="4061959" y="8311854"/>
            <a:ext cx="10253661" cy="861702"/>
            <a:chOff x="644526" y="2766774"/>
            <a:chExt cx="10253661" cy="861702"/>
          </a:xfrm>
        </p:grpSpPr>
        <p:sp>
          <p:nvSpPr>
            <p:cNvPr id="365" name="Google Shape;365;gbdb9a22b03_13_0"/>
            <p:cNvSpPr txBox="1"/>
            <p:nvPr/>
          </p:nvSpPr>
          <p:spPr>
            <a:xfrm>
              <a:off x="1906587" y="2766774"/>
              <a:ext cx="8991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Dấu của nhị thức bậc nhất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6" name="Google Shape;366;gbdb9a22b03_13_0"/>
            <p:cNvSpPr/>
            <p:nvPr/>
          </p:nvSpPr>
          <p:spPr>
            <a:xfrm>
              <a:off x="644526" y="2823876"/>
              <a:ext cx="1269300" cy="804600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gbdb9a22b03_13_0"/>
            <p:cNvSpPr txBox="1"/>
            <p:nvPr/>
          </p:nvSpPr>
          <p:spPr>
            <a:xfrm>
              <a:off x="992187" y="2795826"/>
              <a:ext cx="5436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grpSp>
        <p:nvGrpSpPr>
          <p:cNvPr id="368" name="Google Shape;368;gbdb9a22b03_13_0"/>
          <p:cNvGrpSpPr/>
          <p:nvPr/>
        </p:nvGrpSpPr>
        <p:grpSpPr>
          <a:xfrm>
            <a:off x="4061959" y="9539358"/>
            <a:ext cx="10253661" cy="861702"/>
            <a:chOff x="644526" y="2766774"/>
            <a:chExt cx="10253661" cy="861702"/>
          </a:xfrm>
        </p:grpSpPr>
        <p:sp>
          <p:nvSpPr>
            <p:cNvPr id="369" name="Google Shape;369;gbdb9a22b03_13_0"/>
            <p:cNvSpPr txBox="1"/>
            <p:nvPr/>
          </p:nvSpPr>
          <p:spPr>
            <a:xfrm>
              <a:off x="1906587" y="2766774"/>
              <a:ext cx="8991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Áp dụng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0" name="Google Shape;370;gbdb9a22b03_13_0"/>
            <p:cNvSpPr/>
            <p:nvPr/>
          </p:nvSpPr>
          <p:spPr>
            <a:xfrm>
              <a:off x="644526" y="2823876"/>
              <a:ext cx="1269300" cy="804600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gbdb9a22b03_13_0"/>
            <p:cNvSpPr txBox="1"/>
            <p:nvPr/>
          </p:nvSpPr>
          <p:spPr>
            <a:xfrm>
              <a:off x="992187" y="2795826"/>
              <a:ext cx="5436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 b="1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372" name="Google Shape;372;gbdb9a22b03_13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625175" y="12954000"/>
            <a:ext cx="609600" cy="60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3" name="Google Shape;373;gbdb9a22b03_13_0"/>
          <p:cNvGrpSpPr/>
          <p:nvPr/>
        </p:nvGrpSpPr>
        <p:grpSpPr>
          <a:xfrm>
            <a:off x="2473024" y="5791398"/>
            <a:ext cx="13617700" cy="922410"/>
            <a:chOff x="7459488" y="7086685"/>
            <a:chExt cx="13619062" cy="922502"/>
          </a:xfrm>
        </p:grpSpPr>
        <p:sp>
          <p:nvSpPr>
            <p:cNvPr id="374" name="Google Shape;374;gbdb9a22b03_13_0"/>
            <p:cNvSpPr/>
            <p:nvPr/>
          </p:nvSpPr>
          <p:spPr>
            <a:xfrm>
              <a:off x="9026950" y="7178187"/>
              <a:ext cx="12051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700"/>
                <a:buFont typeface="Tahoma"/>
                <a:buNone/>
              </a:pPr>
              <a:r>
                <a:rPr b="1" lang="en-US" sz="47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ĐỊNH LÝ VỀ DẤU NHỊ THỨC BẬC NHẤT</a:t>
              </a:r>
              <a:endParaRPr/>
            </a:p>
          </p:txBody>
        </p:sp>
        <p:grpSp>
          <p:nvGrpSpPr>
            <p:cNvPr id="375" name="Google Shape;375;gbdb9a22b03_13_0"/>
            <p:cNvGrpSpPr/>
            <p:nvPr/>
          </p:nvGrpSpPr>
          <p:grpSpPr>
            <a:xfrm>
              <a:off x="7459488" y="7086685"/>
              <a:ext cx="1392580" cy="872641"/>
              <a:chOff x="7459670" y="7543885"/>
              <a:chExt cx="1381117" cy="872641"/>
            </a:xfrm>
          </p:grpSpPr>
          <p:sp>
            <p:nvSpPr>
              <p:cNvPr id="376" name="Google Shape;376;gbdb9a22b03_13_0"/>
              <p:cNvSpPr/>
              <p:nvPr/>
            </p:nvSpPr>
            <p:spPr>
              <a:xfrm rot="-5400000">
                <a:off x="7469979" y="7533576"/>
                <a:ext cx="143603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77" name="Google Shape;377;gbdb9a22b03_13_0"/>
              <p:cNvGrpSpPr/>
              <p:nvPr/>
            </p:nvGrpSpPr>
            <p:grpSpPr>
              <a:xfrm>
                <a:off x="7469187" y="7685126"/>
                <a:ext cx="1371600" cy="731400"/>
                <a:chOff x="7469187" y="7685126"/>
                <a:chExt cx="1371600" cy="731400"/>
              </a:xfrm>
            </p:grpSpPr>
            <p:sp>
              <p:nvSpPr>
                <p:cNvPr id="378" name="Google Shape;378;gbdb9a22b03_13_0"/>
                <p:cNvSpPr/>
                <p:nvPr/>
              </p:nvSpPr>
              <p:spPr>
                <a:xfrm rot="5400000">
                  <a:off x="7789287" y="7365026"/>
                  <a:ext cx="73140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gbdb9a22b03_13_0"/>
                <p:cNvSpPr txBox="1"/>
                <p:nvPr/>
              </p:nvSpPr>
              <p:spPr>
                <a:xfrm>
                  <a:off x="7997786" y="7688759"/>
                  <a:ext cx="4296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380" name="Google Shape;380;gbdb9a22b03_13_0"/>
          <p:cNvGrpSpPr/>
          <p:nvPr/>
        </p:nvGrpSpPr>
        <p:grpSpPr>
          <a:xfrm>
            <a:off x="2384064" y="10790309"/>
            <a:ext cx="16553912" cy="945001"/>
            <a:chOff x="7459488" y="8524580"/>
            <a:chExt cx="16555568" cy="945095"/>
          </a:xfrm>
        </p:grpSpPr>
        <p:sp>
          <p:nvSpPr>
            <p:cNvPr id="381" name="Google Shape;381;gbdb9a22b03_13_0"/>
            <p:cNvSpPr/>
            <p:nvPr/>
          </p:nvSpPr>
          <p:spPr>
            <a:xfrm>
              <a:off x="9092456" y="8638675"/>
              <a:ext cx="14922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700"/>
                <a:buFont typeface="Tahoma"/>
                <a:buNone/>
              </a:pPr>
              <a:r>
                <a:rPr b="1" lang="en-US" sz="47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XÉT DẤU TÍCH, THƯƠNG CÁC NHỊ THỨC BẬC NHẤT</a:t>
              </a:r>
              <a:endParaRPr/>
            </a:p>
          </p:txBody>
        </p:sp>
        <p:grpSp>
          <p:nvGrpSpPr>
            <p:cNvPr id="382" name="Google Shape;382;gbdb9a22b03_13_0"/>
            <p:cNvGrpSpPr/>
            <p:nvPr/>
          </p:nvGrpSpPr>
          <p:grpSpPr>
            <a:xfrm>
              <a:off x="7459488" y="8524580"/>
              <a:ext cx="1392580" cy="872641"/>
              <a:chOff x="7459670" y="7543885"/>
              <a:chExt cx="1381117" cy="872641"/>
            </a:xfrm>
          </p:grpSpPr>
          <p:sp>
            <p:nvSpPr>
              <p:cNvPr id="383" name="Google Shape;383;gbdb9a22b03_13_0"/>
              <p:cNvSpPr/>
              <p:nvPr/>
            </p:nvSpPr>
            <p:spPr>
              <a:xfrm rot="-5400000">
                <a:off x="7469979" y="7533576"/>
                <a:ext cx="143603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84" name="Google Shape;384;gbdb9a22b03_13_0"/>
              <p:cNvGrpSpPr/>
              <p:nvPr/>
            </p:nvGrpSpPr>
            <p:grpSpPr>
              <a:xfrm>
                <a:off x="7469187" y="7685126"/>
                <a:ext cx="1371600" cy="731400"/>
                <a:chOff x="7469187" y="7685126"/>
                <a:chExt cx="1371600" cy="731400"/>
              </a:xfrm>
            </p:grpSpPr>
            <p:sp>
              <p:nvSpPr>
                <p:cNvPr id="385" name="Google Shape;385;gbdb9a22b03_13_0"/>
                <p:cNvSpPr/>
                <p:nvPr/>
              </p:nvSpPr>
              <p:spPr>
                <a:xfrm rot="5400000">
                  <a:off x="7789287" y="7365026"/>
                  <a:ext cx="73140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gbdb9a22b03_13_0"/>
                <p:cNvSpPr txBox="1"/>
                <p:nvPr/>
              </p:nvSpPr>
              <p:spPr>
                <a:xfrm>
                  <a:off x="7874579" y="7688759"/>
                  <a:ext cx="6759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"/>
          <p:cNvGrpSpPr/>
          <p:nvPr/>
        </p:nvGrpSpPr>
        <p:grpSpPr>
          <a:xfrm>
            <a:off x="77787" y="1572061"/>
            <a:ext cx="15621000" cy="830997"/>
            <a:chOff x="244475" y="1892299"/>
            <a:chExt cx="15621000" cy="830995"/>
          </a:xfrm>
        </p:grpSpPr>
        <p:sp>
          <p:nvSpPr>
            <p:cNvPr id="393" name="Google Shape;393;p3"/>
            <p:cNvSpPr/>
            <p:nvPr/>
          </p:nvSpPr>
          <p:spPr>
            <a:xfrm>
              <a:off x="244475" y="1905000"/>
              <a:ext cx="1777675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"/>
            <p:cNvSpPr txBox="1"/>
            <p:nvPr/>
          </p:nvSpPr>
          <p:spPr>
            <a:xfrm>
              <a:off x="854075" y="1913523"/>
              <a:ext cx="450764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/>
            </a:p>
          </p:txBody>
        </p:sp>
        <p:sp>
          <p:nvSpPr>
            <p:cNvPr id="395" name="Google Shape;395;p3"/>
            <p:cNvSpPr txBox="1"/>
            <p:nvPr/>
          </p:nvSpPr>
          <p:spPr>
            <a:xfrm>
              <a:off x="2087561" y="1892299"/>
              <a:ext cx="13777914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Định lý về dấu của nhị thức bậc nhất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396" name="Google Shape;396;p3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397" name="Google Shape;397;p3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Dấu của nhị thức bậc nhất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400" name="Google Shape;400;p3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2" name="Google Shape;402;p3"/>
          <p:cNvGrpSpPr/>
          <p:nvPr/>
        </p:nvGrpSpPr>
        <p:grpSpPr>
          <a:xfrm>
            <a:off x="1283749" y="3886201"/>
            <a:ext cx="21819675" cy="9293772"/>
            <a:chOff x="1270511" y="5867400"/>
            <a:chExt cx="21819675" cy="8308150"/>
          </a:xfrm>
        </p:grpSpPr>
        <p:sp>
          <p:nvSpPr>
            <p:cNvPr id="403" name="Google Shape;403;p3"/>
            <p:cNvSpPr/>
            <p:nvPr/>
          </p:nvSpPr>
          <p:spPr>
            <a:xfrm>
              <a:off x="1272210" y="6139009"/>
              <a:ext cx="21817976" cy="8036541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4" name="Google Shape;404;p3"/>
            <p:cNvGrpSpPr/>
            <p:nvPr/>
          </p:nvGrpSpPr>
          <p:grpSpPr>
            <a:xfrm>
              <a:off x="1270511" y="5867400"/>
              <a:ext cx="7526083" cy="845462"/>
              <a:chOff x="1224541" y="6305967"/>
              <a:chExt cx="7526083" cy="845462"/>
            </a:xfrm>
          </p:grpSpPr>
          <p:sp>
            <p:nvSpPr>
              <p:cNvPr id="405" name="Google Shape;405;p3"/>
              <p:cNvSpPr/>
              <p:nvPr/>
            </p:nvSpPr>
            <p:spPr>
              <a:xfrm flipH="1" rot="5400000">
                <a:off x="4859124" y="3259928"/>
                <a:ext cx="828631" cy="695436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3"/>
              <p:cNvSpPr txBox="1"/>
              <p:nvPr/>
            </p:nvSpPr>
            <p:spPr>
              <a:xfrm>
                <a:off x="2296330" y="6305967"/>
                <a:ext cx="6444393" cy="7153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Minh họa bằng đồ thị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409" name="Google Shape;409;p3"/>
          <p:cNvCxnSpPr/>
          <p:nvPr/>
        </p:nvCxnSpPr>
        <p:spPr>
          <a:xfrm>
            <a:off x="2287587" y="8516595"/>
            <a:ext cx="9551644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0" name="Google Shape;410;p3"/>
          <p:cNvSpPr txBox="1"/>
          <p:nvPr/>
        </p:nvSpPr>
        <p:spPr>
          <a:xfrm>
            <a:off x="4929531" y="8516595"/>
            <a:ext cx="812906" cy="1389405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411" name="Google Shape;411;p3"/>
          <p:cNvSpPr txBox="1"/>
          <p:nvPr/>
        </p:nvSpPr>
        <p:spPr>
          <a:xfrm>
            <a:off x="10823099" y="8668995"/>
            <a:ext cx="812906" cy="1389405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412" name="Google Shape;412;p3"/>
          <p:cNvSpPr txBox="1"/>
          <p:nvPr/>
        </p:nvSpPr>
        <p:spPr>
          <a:xfrm>
            <a:off x="4726306" y="5011395"/>
            <a:ext cx="855245" cy="1389405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endParaRPr/>
          </a:p>
        </p:txBody>
      </p:sp>
      <p:sp>
        <p:nvSpPr>
          <p:cNvPr id="413" name="Google Shape;413;p3"/>
          <p:cNvSpPr txBox="1"/>
          <p:nvPr/>
        </p:nvSpPr>
        <p:spPr>
          <a:xfrm>
            <a:off x="7847818" y="5535564"/>
            <a:ext cx="5019348" cy="1389405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 = ax +b</a:t>
            </a:r>
            <a:endParaRPr/>
          </a:p>
        </p:txBody>
      </p:sp>
      <p:sp>
        <p:nvSpPr>
          <p:cNvPr id="414" name="Google Shape;414;p3"/>
          <p:cNvSpPr txBox="1"/>
          <p:nvPr/>
        </p:nvSpPr>
        <p:spPr>
          <a:xfrm>
            <a:off x="4523078" y="11031195"/>
            <a:ext cx="3454850" cy="1389405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 &gt; 0)</a:t>
            </a:r>
            <a:endParaRPr/>
          </a:p>
        </p:txBody>
      </p:sp>
      <p:sp>
        <p:nvSpPr>
          <p:cNvPr id="415" name="Google Shape;415;p3"/>
          <p:cNvSpPr txBox="1"/>
          <p:nvPr/>
        </p:nvSpPr>
        <p:spPr>
          <a:xfrm>
            <a:off x="16562836" y="8897595"/>
            <a:ext cx="812906" cy="1389405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cxnSp>
        <p:nvCxnSpPr>
          <p:cNvPr id="416" name="Google Shape;416;p3"/>
          <p:cNvCxnSpPr/>
          <p:nvPr/>
        </p:nvCxnSpPr>
        <p:spPr>
          <a:xfrm>
            <a:off x="19611233" y="8897595"/>
            <a:ext cx="2438718" cy="1981200"/>
          </a:xfrm>
          <a:prstGeom prst="straightConnector1">
            <a:avLst/>
          </a:prstGeom>
          <a:noFill/>
          <a:ln cap="flat" cmpd="sng" w="88900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7" name="Google Shape;417;p3"/>
          <p:cNvSpPr txBox="1"/>
          <p:nvPr/>
        </p:nvSpPr>
        <p:spPr>
          <a:xfrm>
            <a:off x="16562836" y="11183595"/>
            <a:ext cx="3454850" cy="1389405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 &lt; 0)</a:t>
            </a:r>
            <a:endParaRPr/>
          </a:p>
        </p:txBody>
      </p:sp>
      <p:cxnSp>
        <p:nvCxnSpPr>
          <p:cNvPr id="418" name="Google Shape;418;p3"/>
          <p:cNvCxnSpPr/>
          <p:nvPr/>
        </p:nvCxnSpPr>
        <p:spPr>
          <a:xfrm>
            <a:off x="13311213" y="8897595"/>
            <a:ext cx="934841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9" name="Google Shape;419;p3"/>
          <p:cNvCxnSpPr/>
          <p:nvPr/>
        </p:nvCxnSpPr>
        <p:spPr>
          <a:xfrm rot="10800000">
            <a:off x="17375742" y="5087595"/>
            <a:ext cx="0" cy="6096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0" name="Google Shape;420;p3"/>
          <p:cNvSpPr txBox="1"/>
          <p:nvPr/>
        </p:nvSpPr>
        <p:spPr>
          <a:xfrm>
            <a:off x="21846723" y="9049995"/>
            <a:ext cx="812906" cy="1389405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421" name="Google Shape;421;p3"/>
          <p:cNvSpPr txBox="1"/>
          <p:nvPr/>
        </p:nvSpPr>
        <p:spPr>
          <a:xfrm>
            <a:off x="17536630" y="4462121"/>
            <a:ext cx="869313" cy="1250906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endParaRPr/>
          </a:p>
        </p:txBody>
      </p:sp>
      <p:sp>
        <p:nvSpPr>
          <p:cNvPr id="422" name="Google Shape;422;p3"/>
          <p:cNvSpPr txBox="1"/>
          <p:nvPr/>
        </p:nvSpPr>
        <p:spPr>
          <a:xfrm>
            <a:off x="13107988" y="6154396"/>
            <a:ext cx="4470982" cy="1250906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 = ax +b</a:t>
            </a:r>
            <a:endParaRPr/>
          </a:p>
        </p:txBody>
      </p:sp>
      <p:cxnSp>
        <p:nvCxnSpPr>
          <p:cNvPr id="423" name="Google Shape;423;p3"/>
          <p:cNvCxnSpPr/>
          <p:nvPr/>
        </p:nvCxnSpPr>
        <p:spPr>
          <a:xfrm>
            <a:off x="15529181" y="5535564"/>
            <a:ext cx="4064529" cy="3352800"/>
          </a:xfrm>
          <a:prstGeom prst="straightConnector1">
            <a:avLst/>
          </a:prstGeom>
          <a:noFill/>
          <a:ln cap="flat" cmpd="sng" w="88900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4" name="Google Shape;424;p3"/>
          <p:cNvCxnSpPr/>
          <p:nvPr/>
        </p:nvCxnSpPr>
        <p:spPr>
          <a:xfrm rot="10800000">
            <a:off x="5640387" y="4835012"/>
            <a:ext cx="0" cy="6096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5" name="Google Shape;425;p3"/>
          <p:cNvCxnSpPr/>
          <p:nvPr/>
        </p:nvCxnSpPr>
        <p:spPr>
          <a:xfrm flipH="1">
            <a:off x="2192984" y="8534407"/>
            <a:ext cx="1829038" cy="1219200"/>
          </a:xfrm>
          <a:prstGeom prst="straightConnector1">
            <a:avLst/>
          </a:prstGeom>
          <a:noFill/>
          <a:ln cap="flat" cmpd="sng" w="88900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6" name="Google Shape;426;p3"/>
          <p:cNvCxnSpPr/>
          <p:nvPr/>
        </p:nvCxnSpPr>
        <p:spPr>
          <a:xfrm flipH="1">
            <a:off x="4010689" y="5535564"/>
            <a:ext cx="4498839" cy="2998836"/>
          </a:xfrm>
          <a:prstGeom prst="straightConnector1">
            <a:avLst/>
          </a:prstGeom>
          <a:noFill/>
          <a:ln cap="flat" cmpd="sng" w="889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pic>
        <p:nvPicPr>
          <p:cNvPr id="427" name="Google Shape;42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7503" y="7062351"/>
            <a:ext cx="800100" cy="12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46888" y="7215188"/>
            <a:ext cx="800100" cy="12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625175" y="129540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4"/>
          <p:cNvGrpSpPr/>
          <p:nvPr/>
        </p:nvGrpSpPr>
        <p:grpSpPr>
          <a:xfrm>
            <a:off x="-455612" y="1572061"/>
            <a:ext cx="19659598" cy="830997"/>
            <a:chOff x="-288924" y="1892299"/>
            <a:chExt cx="19659598" cy="830995"/>
          </a:xfrm>
        </p:grpSpPr>
        <p:sp>
          <p:nvSpPr>
            <p:cNvPr id="436" name="Google Shape;436;p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4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/>
            </a:p>
          </p:txBody>
        </p:sp>
        <p:sp>
          <p:nvSpPr>
            <p:cNvPr id="438" name="Google Shape;438;p4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ĐỊNH LÝ VỀ DẤU CỦA NHỊ THỨC BẬC NHẤT</a:t>
              </a:r>
              <a:endParaRPr/>
            </a:p>
          </p:txBody>
        </p:sp>
      </p:grpSp>
      <p:grpSp>
        <p:nvGrpSpPr>
          <p:cNvPr id="439" name="Google Shape;439;p4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440" name="Google Shape;440;p4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Dấu của nhị thức bậc nhất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grpSp>
        <p:nvGrpSpPr>
          <p:cNvPr id="443" name="Google Shape;443;p4"/>
          <p:cNvGrpSpPr/>
          <p:nvPr/>
        </p:nvGrpSpPr>
        <p:grpSpPr>
          <a:xfrm>
            <a:off x="644526" y="3275199"/>
            <a:ext cx="22928171" cy="3578008"/>
            <a:chOff x="1076414" y="4334859"/>
            <a:chExt cx="22123710" cy="3083934"/>
          </a:xfrm>
        </p:grpSpPr>
        <p:sp>
          <p:nvSpPr>
            <p:cNvPr id="444" name="Google Shape;444;p4"/>
            <p:cNvSpPr/>
            <p:nvPr/>
          </p:nvSpPr>
          <p:spPr>
            <a:xfrm>
              <a:off x="1331399" y="4975619"/>
              <a:ext cx="21868725" cy="2443174"/>
            </a:xfrm>
            <a:prstGeom prst="roundRect">
              <a:avLst>
                <a:gd fmla="val 4110" name="adj"/>
              </a:avLst>
            </a:prstGeom>
            <a:solidFill>
              <a:srgbClr val="BEDCF4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5" name="Google Shape;445;p4"/>
            <p:cNvGrpSpPr/>
            <p:nvPr/>
          </p:nvGrpSpPr>
          <p:grpSpPr>
            <a:xfrm>
              <a:off x="1076414" y="4334859"/>
              <a:ext cx="3668575" cy="824978"/>
              <a:chOff x="166396" y="8712046"/>
              <a:chExt cx="3668575" cy="824978"/>
            </a:xfrm>
          </p:grpSpPr>
          <p:sp>
            <p:nvSpPr>
              <p:cNvPr id="446" name="Google Shape;446;p4"/>
              <p:cNvSpPr/>
              <p:nvPr/>
            </p:nvSpPr>
            <p:spPr>
              <a:xfrm>
                <a:off x="384522" y="8841482"/>
                <a:ext cx="3450449" cy="695542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447" name="Google Shape;447;p4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48" name="Google Shape;448;p4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9" name="Google Shape;449;p4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50" name="Google Shape;450;p4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51" name="Google Shape;451;p4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52" name="Google Shape;452;p4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53" name="Google Shape;453;p4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54" name="Google Shape;454;p4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55" name="Google Shape;455;p4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56" name="Google Shape;456;p4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57" name="Google Shape;457;p4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58" name="Google Shape;458;p4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59" name="Google Shape;459;p4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460" name="Google Shape;460;p4"/>
              <p:cNvSpPr txBox="1"/>
              <p:nvPr/>
            </p:nvSpPr>
            <p:spPr>
              <a:xfrm>
                <a:off x="932118" y="8712046"/>
                <a:ext cx="2440092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Định lý </a:t>
                </a:r>
                <a:endParaRPr/>
              </a:p>
            </p:txBody>
          </p:sp>
        </p:grpSp>
      </p:grpSp>
      <p:sp>
        <p:nvSpPr>
          <p:cNvPr id="461" name="Google Shape;461;p4"/>
          <p:cNvSpPr/>
          <p:nvPr/>
        </p:nvSpPr>
        <p:spPr>
          <a:xfrm>
            <a:off x="0" y="0"/>
            <a:ext cx="24387174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Arial"/>
              <a:buNone/>
            </a:pPr>
            <a:r>
              <a:rPr b="1" i="0" lang="en-US" sz="12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b="1" i="0" lang="en-US" sz="1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4"/>
          <p:cNvSpPr/>
          <p:nvPr/>
        </p:nvSpPr>
        <p:spPr>
          <a:xfrm>
            <a:off x="630238" y="72390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1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4"/>
          <p:cNvSpPr/>
          <p:nvPr/>
        </p:nvSpPr>
        <p:spPr>
          <a:xfrm>
            <a:off x="630238" y="97155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1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4"/>
          <p:cNvSpPr/>
          <p:nvPr/>
        </p:nvSpPr>
        <p:spPr>
          <a:xfrm>
            <a:off x="630238" y="123825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1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D.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4"/>
          <p:cNvSpPr/>
          <p:nvPr/>
        </p:nvSpPr>
        <p:spPr>
          <a:xfrm>
            <a:off x="630238" y="150495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4"/>
          <p:cNvSpPr/>
          <p:nvPr/>
        </p:nvSpPr>
        <p:spPr>
          <a:xfrm>
            <a:off x="2827174" y="9931697"/>
            <a:ext cx="184730" cy="707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67" name="Google Shape;467;p4"/>
          <p:cNvGrpSpPr/>
          <p:nvPr/>
        </p:nvGrpSpPr>
        <p:grpSpPr>
          <a:xfrm>
            <a:off x="1296987" y="7176074"/>
            <a:ext cx="22707599" cy="6705601"/>
            <a:chOff x="1345379" y="4038599"/>
            <a:chExt cx="21970197" cy="7796433"/>
          </a:xfrm>
        </p:grpSpPr>
        <p:grpSp>
          <p:nvGrpSpPr>
            <p:cNvPr id="468" name="Google Shape;468;p4"/>
            <p:cNvGrpSpPr/>
            <p:nvPr/>
          </p:nvGrpSpPr>
          <p:grpSpPr>
            <a:xfrm>
              <a:off x="1345379" y="4038599"/>
              <a:ext cx="21970197" cy="7796433"/>
              <a:chOff x="1187724" y="2458174"/>
              <a:chExt cx="21970197" cy="7796433"/>
            </a:xfrm>
          </p:grpSpPr>
          <p:sp>
            <p:nvSpPr>
              <p:cNvPr id="469" name="Google Shape;469;p4"/>
              <p:cNvSpPr/>
              <p:nvPr/>
            </p:nvSpPr>
            <p:spPr>
              <a:xfrm>
                <a:off x="1209096" y="2495615"/>
                <a:ext cx="21948825" cy="7758992"/>
              </a:xfrm>
              <a:prstGeom prst="roundRect">
                <a:avLst>
                  <a:gd fmla="val 4611" name="adj"/>
                </a:avLst>
              </a:prstGeom>
              <a:solidFill>
                <a:srgbClr val="E7D2B3"/>
              </a:solidFill>
              <a:ln cap="flat" cmpd="sng" w="28575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70" name="Google Shape;470;p4"/>
              <p:cNvSpPr/>
              <p:nvPr/>
            </p:nvSpPr>
            <p:spPr>
              <a:xfrm>
                <a:off x="1187724" y="2458174"/>
                <a:ext cx="4180232" cy="918363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1" name="Google Shape;471;p4"/>
            <p:cNvSpPr txBox="1"/>
            <p:nvPr/>
          </p:nvSpPr>
          <p:spPr>
            <a:xfrm>
              <a:off x="1685338" y="4038600"/>
              <a:ext cx="3799438" cy="5035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Chứng minh</a:t>
              </a:r>
              <a:endParaRPr/>
            </a:p>
          </p:txBody>
        </p:sp>
      </p:grpSp>
      <p:graphicFrame>
        <p:nvGraphicFramePr>
          <p:cNvPr id="472" name="Google Shape;472;p4"/>
          <p:cNvGraphicFramePr/>
          <p:nvPr/>
        </p:nvGraphicFramePr>
        <p:xfrm>
          <a:off x="2156136" y="112667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{DBD277EE-D51F-4FA4-85B4-4D9B737C28FB}</a:tableStyleId>
              </a:tblPr>
              <a:tblGrid>
                <a:gridCol w="5512525"/>
                <a:gridCol w="13666975"/>
              </a:tblGrid>
              <a:tr h="606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800"/>
                        <a:buFont typeface="Noto Sans Symbols"/>
                        <a:buNone/>
                      </a:pPr>
                      <a:r>
                        <a:rPr b="0" i="0" lang="en-US" sz="4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x</a:t>
                      </a:r>
                      <a:endParaRPr/>
                    </a:p>
                  </a:txBody>
                  <a:tcPr marT="91450" marB="91450" marR="243875" marL="2438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800"/>
                        <a:buFont typeface="Noto Sans Symbols"/>
                        <a:buNone/>
                      </a:pPr>
                      <a:r>
                        <a:rPr b="0" i="0" lang="en-US" sz="4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∞                                       -b/a                             + ∞</a:t>
                      </a:r>
                      <a:endParaRPr/>
                    </a:p>
                  </a:txBody>
                  <a:tcPr marT="91450" marB="91450" marR="243875" marL="2438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7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800"/>
                        <a:buFont typeface="Noto Sans Symbols"/>
                        <a:buNone/>
                      </a:pPr>
                      <a:r>
                        <a:rPr b="0" i="0" lang="en-US" sz="4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f(x)=ax+b</a:t>
                      </a:r>
                      <a:endParaRPr b="0" i="0" sz="4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50" marB="91450" marR="243875" marL="2438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800"/>
                        <a:buFont typeface="Noto Sans Symbols"/>
                        <a:buNone/>
                      </a:pPr>
                      <a:r>
                        <a:rPr b="0" i="0" lang="en-US" sz="4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                    </a:t>
                      </a:r>
                      <a:endParaRPr/>
                    </a:p>
                  </a:txBody>
                  <a:tcPr marT="91450" marB="91450" marR="243875" marL="2438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73" name="Google Shape;473;p4"/>
          <p:cNvSpPr txBox="1"/>
          <p:nvPr/>
        </p:nvSpPr>
        <p:spPr>
          <a:xfrm>
            <a:off x="9907587" y="12390384"/>
            <a:ext cx="4470982" cy="958518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Trái dấu với a</a:t>
            </a:r>
            <a:endParaRPr/>
          </a:p>
        </p:txBody>
      </p:sp>
      <p:sp>
        <p:nvSpPr>
          <p:cNvPr id="474" name="Google Shape;474;p4"/>
          <p:cNvSpPr txBox="1"/>
          <p:nvPr/>
        </p:nvSpPr>
        <p:spPr>
          <a:xfrm>
            <a:off x="14785022" y="12390383"/>
            <a:ext cx="812906" cy="1097017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475" name="Google Shape;475;p4"/>
          <p:cNvSpPr txBox="1"/>
          <p:nvPr/>
        </p:nvSpPr>
        <p:spPr>
          <a:xfrm>
            <a:off x="16004381" y="12390384"/>
            <a:ext cx="4877435" cy="958518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 dấu với a</a:t>
            </a:r>
            <a:endParaRPr/>
          </a:p>
        </p:txBody>
      </p:sp>
      <p:grpSp>
        <p:nvGrpSpPr>
          <p:cNvPr id="476" name="Google Shape;476;p4"/>
          <p:cNvGrpSpPr/>
          <p:nvPr/>
        </p:nvGrpSpPr>
        <p:grpSpPr>
          <a:xfrm>
            <a:off x="940111" y="4140414"/>
            <a:ext cx="22663915" cy="2349940"/>
            <a:chOff x="2196740" y="4366771"/>
            <a:chExt cx="21846045" cy="2349940"/>
          </a:xfrm>
        </p:grpSpPr>
        <p:sp>
          <p:nvSpPr>
            <p:cNvPr id="477" name="Google Shape;477;p4"/>
            <p:cNvSpPr txBox="1"/>
            <p:nvPr/>
          </p:nvSpPr>
          <p:spPr>
            <a:xfrm>
              <a:off x="2196740" y="4366771"/>
              <a:ext cx="21846045" cy="195425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1214" l="-940" r="-7018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478" name="Google Shape;478;p4"/>
            <p:cNvGrpSpPr/>
            <p:nvPr/>
          </p:nvGrpSpPr>
          <p:grpSpPr>
            <a:xfrm>
              <a:off x="4269932" y="5265736"/>
              <a:ext cx="19226687" cy="1450975"/>
              <a:chOff x="4269932" y="5472215"/>
              <a:chExt cx="19226687" cy="1450975"/>
            </a:xfrm>
          </p:grpSpPr>
          <p:pic>
            <p:nvPicPr>
              <p:cNvPr id="479" name="Google Shape;479;p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1430833" y="5472215"/>
                <a:ext cx="2065786" cy="14509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0" name="Google Shape;480;p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269932" y="5517665"/>
                <a:ext cx="3239458" cy="1384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81" name="Google Shape;481;p4"/>
          <p:cNvSpPr txBox="1"/>
          <p:nvPr/>
        </p:nvSpPr>
        <p:spPr>
          <a:xfrm>
            <a:off x="2058987" y="10287000"/>
            <a:ext cx="3575213" cy="754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</a:t>
            </a:r>
            <a:endParaRPr sz="4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2" name="Google Shape;482;p4"/>
          <p:cNvSpPr/>
          <p:nvPr/>
        </p:nvSpPr>
        <p:spPr>
          <a:xfrm>
            <a:off x="2072117" y="7958822"/>
            <a:ext cx="22770670" cy="2785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 có: f(x)= ax+b = a(x+b/a)</a:t>
            </a:r>
            <a:br>
              <a:rPr lang="en-US" sz="4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Với x&gt;-b/a thì x+b/a &gt;0 nên f(x)= a(x+b/a) cùng dấu với hệ số a</a:t>
            </a:r>
            <a:br>
              <a:rPr lang="en-US" sz="4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Với x&lt;-b/a thì x+b/a &lt;0 nên f(x)= a(x+b/a) trái dấu với hệ số a</a:t>
            </a:r>
            <a:br>
              <a:rPr lang="en-US" sz="4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endParaRPr sz="4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83" name="Google Shape;48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625175" y="129540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5"/>
          <p:cNvGrpSpPr/>
          <p:nvPr/>
        </p:nvGrpSpPr>
        <p:grpSpPr>
          <a:xfrm>
            <a:off x="495255" y="1492218"/>
            <a:ext cx="21771044" cy="2513642"/>
            <a:chOff x="1076414" y="3099768"/>
            <a:chExt cx="21773564" cy="2617820"/>
          </a:xfrm>
        </p:grpSpPr>
        <p:sp>
          <p:nvSpPr>
            <p:cNvPr id="489" name="Google Shape;489;p5"/>
            <p:cNvSpPr/>
            <p:nvPr/>
          </p:nvSpPr>
          <p:spPr>
            <a:xfrm>
              <a:off x="1312551" y="3442480"/>
              <a:ext cx="21537427" cy="2275108"/>
            </a:xfrm>
            <a:prstGeom prst="roundRect">
              <a:avLst>
                <a:gd fmla="val 5894" name="adj"/>
              </a:avLst>
            </a:prstGeom>
            <a:solidFill>
              <a:srgbClr val="DAE5F1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7975" lIns="35975" spcFirstLastPara="1" rIns="35975" wrap="square" tIns="17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90" name="Google Shape;490;p5"/>
            <p:cNvGrpSpPr/>
            <p:nvPr/>
          </p:nvGrpSpPr>
          <p:grpSpPr>
            <a:xfrm>
              <a:off x="1076414" y="3099768"/>
              <a:ext cx="11435262" cy="831457"/>
              <a:chOff x="166396" y="8705567"/>
              <a:chExt cx="11435262" cy="831457"/>
            </a:xfrm>
          </p:grpSpPr>
          <p:sp>
            <p:nvSpPr>
              <p:cNvPr id="491" name="Google Shape;491;p5"/>
              <p:cNvSpPr/>
              <p:nvPr/>
            </p:nvSpPr>
            <p:spPr>
              <a:xfrm>
                <a:off x="384522" y="8755081"/>
                <a:ext cx="11217136" cy="781943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492" name="Google Shape;492;p5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93" name="Google Shape;493;p5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94" name="Google Shape;494;p5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95" name="Google Shape;495;p5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96" name="Google Shape;496;p5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97" name="Google Shape;497;p5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98" name="Google Shape;498;p5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99" name="Google Shape;499;p5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00" name="Google Shape;500;p5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01" name="Google Shape;501;p5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02" name="Google Shape;502;p5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03" name="Google Shape;503;p5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04" name="Google Shape;504;p5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505" name="Google Shape;505;p5"/>
              <p:cNvSpPr txBox="1"/>
              <p:nvPr/>
            </p:nvSpPr>
            <p:spPr>
              <a:xfrm>
                <a:off x="932118" y="8705567"/>
                <a:ext cx="10669540" cy="800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Các bước xét dấu nhị thức bậc nhất</a:t>
                </a:r>
                <a:endParaRPr b="1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506" name="Google Shape;506;p5"/>
          <p:cNvSpPr txBox="1"/>
          <p:nvPr/>
        </p:nvSpPr>
        <p:spPr>
          <a:xfrm>
            <a:off x="1294719" y="2374642"/>
            <a:ext cx="19229236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Bước 1 : Tìm nghiệm của nhị thức</a:t>
            </a:r>
            <a:endParaRPr b="1" sz="4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Bước 2: Lập bảng xét dấu.</a:t>
            </a:r>
            <a:endParaRPr/>
          </a:p>
        </p:txBody>
      </p:sp>
      <p:grpSp>
        <p:nvGrpSpPr>
          <p:cNvPr id="507" name="Google Shape;507;p5"/>
          <p:cNvGrpSpPr/>
          <p:nvPr/>
        </p:nvGrpSpPr>
        <p:grpSpPr>
          <a:xfrm>
            <a:off x="763587" y="4372896"/>
            <a:ext cx="21948825" cy="9343104"/>
            <a:chOff x="1366751" y="3783971"/>
            <a:chExt cx="21948825" cy="4182120"/>
          </a:xfrm>
        </p:grpSpPr>
        <p:grpSp>
          <p:nvGrpSpPr>
            <p:cNvPr id="508" name="Google Shape;508;p5"/>
            <p:cNvGrpSpPr/>
            <p:nvPr/>
          </p:nvGrpSpPr>
          <p:grpSpPr>
            <a:xfrm>
              <a:off x="1366751" y="3783971"/>
              <a:ext cx="21948825" cy="4182120"/>
              <a:chOff x="1209096" y="2203546"/>
              <a:chExt cx="21948825" cy="4182120"/>
            </a:xfrm>
          </p:grpSpPr>
          <p:sp>
            <p:nvSpPr>
              <p:cNvPr id="509" name="Google Shape;509;p5"/>
              <p:cNvSpPr/>
              <p:nvPr/>
            </p:nvSpPr>
            <p:spPr>
              <a:xfrm>
                <a:off x="1209096" y="2203546"/>
                <a:ext cx="21948825" cy="4182120"/>
              </a:xfrm>
              <a:prstGeom prst="roundRect">
                <a:avLst>
                  <a:gd fmla="val 4611" name="adj"/>
                </a:avLst>
              </a:prstGeom>
              <a:solidFill>
                <a:srgbClr val="E7D2B3"/>
              </a:solidFill>
              <a:ln cap="flat" cmpd="sng" w="28575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1223089" y="2239922"/>
                <a:ext cx="3478409" cy="527445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1" name="Google Shape;511;p5"/>
            <p:cNvSpPr txBox="1"/>
            <p:nvPr/>
          </p:nvSpPr>
          <p:spPr>
            <a:xfrm>
              <a:off x="1661194" y="3869628"/>
              <a:ext cx="2634054" cy="5035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Áp dụng</a:t>
              </a:r>
              <a:endParaRPr b="1"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512" name="Google Shape;512;p5"/>
          <p:cNvGrpSpPr/>
          <p:nvPr/>
        </p:nvGrpSpPr>
        <p:grpSpPr>
          <a:xfrm>
            <a:off x="4543219" y="4621948"/>
            <a:ext cx="20147678" cy="864452"/>
            <a:chOff x="882353" y="5639631"/>
            <a:chExt cx="20147678" cy="864452"/>
          </a:xfrm>
        </p:grpSpPr>
        <p:sp>
          <p:nvSpPr>
            <p:cNvPr id="513" name="Google Shape;513;p5"/>
            <p:cNvSpPr txBox="1"/>
            <p:nvPr/>
          </p:nvSpPr>
          <p:spPr>
            <a:xfrm>
              <a:off x="882353" y="5639631"/>
              <a:ext cx="20147678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Câu 1. Xét dấu biểu thức sau </a:t>
              </a:r>
              <a:endParaRPr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514" name="Google Shape;514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199092" y="5742871"/>
              <a:ext cx="4173538" cy="736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5" name="Google Shape;515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192418" y="5767483"/>
              <a:ext cx="4173538" cy="73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6" name="Google Shape;516;p5"/>
          <p:cNvSpPr txBox="1"/>
          <p:nvPr/>
        </p:nvSpPr>
        <p:spPr>
          <a:xfrm>
            <a:off x="3021520" y="6549444"/>
            <a:ext cx="2468938" cy="835407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 có:</a:t>
            </a:r>
            <a:endParaRPr/>
          </a:p>
        </p:txBody>
      </p:sp>
      <p:pic>
        <p:nvPicPr>
          <p:cNvPr id="517" name="Google Shape;51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6211" y="6367650"/>
            <a:ext cx="5911850" cy="1244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18" name="Google Shape;518;p5"/>
          <p:cNvGraphicFramePr/>
          <p:nvPr/>
        </p:nvGraphicFramePr>
        <p:xfrm>
          <a:off x="4255989" y="77724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{DBD277EE-D51F-4FA4-85B4-4D9B737C28FB}</a:tableStyleId>
              </a:tblPr>
              <a:tblGrid>
                <a:gridCol w="4356200"/>
                <a:gridCol w="9829800"/>
              </a:tblGrid>
              <a:tr h="134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000"/>
                        <a:buFont typeface="Noto Sans Symbols"/>
                        <a:buNone/>
                      </a:pPr>
                      <a:r>
                        <a:rPr b="0" i="0" lang="en-US" sz="40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x</a:t>
                      </a:r>
                      <a:endParaRPr/>
                    </a:p>
                  </a:txBody>
                  <a:tcPr marT="91450" marB="91450" marR="243875" marL="2438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000"/>
                        <a:buFont typeface="Noto Sans Symbols"/>
                        <a:buNone/>
                      </a:pPr>
                      <a:r>
                        <a:rPr b="0" i="0" lang="en-US" sz="40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-∞                                               +∞</a:t>
                      </a:r>
                      <a:endParaRPr/>
                    </a:p>
                  </a:txBody>
                  <a:tcPr marT="91450" marB="91450" marR="243875" marL="2438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4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000"/>
                        <a:buFont typeface="Noto Sans Symbols"/>
                        <a:buNone/>
                      </a:pPr>
                      <a:r>
                        <a:rPr b="0" i="0" lang="en-US" sz="40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f(x)= -23x + 20</a:t>
                      </a:r>
                      <a:endParaRPr/>
                    </a:p>
                  </a:txBody>
                  <a:tcPr marT="91450" marB="91450" marR="243875" marL="2438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000"/>
                        <a:buFont typeface="Noto Sans Symbols"/>
                        <a:buNone/>
                      </a:pPr>
                      <a:r>
                        <a:t/>
                      </a:r>
                      <a:endParaRPr b="0" i="0" sz="40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50" marB="91450" marR="243875" marL="2438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19" name="Google Shape;519;p5"/>
          <p:cNvSpPr txBox="1"/>
          <p:nvPr/>
        </p:nvSpPr>
        <p:spPr>
          <a:xfrm>
            <a:off x="15005155" y="9031159"/>
            <a:ext cx="920143" cy="1097017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/>
          </a:p>
        </p:txBody>
      </p:sp>
      <p:sp>
        <p:nvSpPr>
          <p:cNvPr id="520" name="Google Shape;520;p5"/>
          <p:cNvSpPr txBox="1"/>
          <p:nvPr/>
        </p:nvSpPr>
        <p:spPr>
          <a:xfrm>
            <a:off x="10728061" y="9144000"/>
            <a:ext cx="551126" cy="1097017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grpSp>
        <p:nvGrpSpPr>
          <p:cNvPr id="521" name="Google Shape;521;p5"/>
          <p:cNvGrpSpPr/>
          <p:nvPr/>
        </p:nvGrpSpPr>
        <p:grpSpPr>
          <a:xfrm>
            <a:off x="3389084" y="10591800"/>
            <a:ext cx="6411913" cy="3072582"/>
            <a:chOff x="3389084" y="10591800"/>
            <a:chExt cx="6411913" cy="3072582"/>
          </a:xfrm>
        </p:grpSpPr>
        <p:pic>
          <p:nvPicPr>
            <p:cNvPr id="522" name="Google Shape;522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89084" y="10591800"/>
              <a:ext cx="6411913" cy="1511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3" name="Google Shape;523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394074" y="12153082"/>
              <a:ext cx="6284913" cy="1511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4" name="Google Shape;524;p5"/>
          <p:cNvSpPr txBox="1"/>
          <p:nvPr/>
        </p:nvSpPr>
        <p:spPr>
          <a:xfrm>
            <a:off x="2176221" y="10896600"/>
            <a:ext cx="239736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Vậy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25" name="Google Shape;525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879387" y="7800291"/>
            <a:ext cx="798512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107988" y="9601200"/>
            <a:ext cx="3810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5"/>
          <p:cNvSpPr/>
          <p:nvPr/>
        </p:nvSpPr>
        <p:spPr>
          <a:xfrm>
            <a:off x="966209" y="6593267"/>
            <a:ext cx="231024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Bước 1: 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5"/>
          <p:cNvSpPr/>
          <p:nvPr/>
        </p:nvSpPr>
        <p:spPr>
          <a:xfrm>
            <a:off x="994959" y="7689651"/>
            <a:ext cx="231024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Bước 2: 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9" name="Google Shape;529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3625175" y="129540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6"/>
          <p:cNvGrpSpPr/>
          <p:nvPr/>
        </p:nvGrpSpPr>
        <p:grpSpPr>
          <a:xfrm>
            <a:off x="495255" y="1492218"/>
            <a:ext cx="21771044" cy="2513642"/>
            <a:chOff x="1076414" y="3099768"/>
            <a:chExt cx="21773564" cy="2617820"/>
          </a:xfrm>
        </p:grpSpPr>
        <p:sp>
          <p:nvSpPr>
            <p:cNvPr id="535" name="Google Shape;535;p6"/>
            <p:cNvSpPr/>
            <p:nvPr/>
          </p:nvSpPr>
          <p:spPr>
            <a:xfrm>
              <a:off x="1312551" y="3442480"/>
              <a:ext cx="21537427" cy="2275108"/>
            </a:xfrm>
            <a:prstGeom prst="roundRect">
              <a:avLst>
                <a:gd fmla="val 5894" name="adj"/>
              </a:avLst>
            </a:prstGeom>
            <a:solidFill>
              <a:srgbClr val="DAE5F1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7975" lIns="35975" spcFirstLastPara="1" rIns="35975" wrap="square" tIns="17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536" name="Google Shape;536;p6"/>
            <p:cNvGrpSpPr/>
            <p:nvPr/>
          </p:nvGrpSpPr>
          <p:grpSpPr>
            <a:xfrm>
              <a:off x="1076414" y="3099768"/>
              <a:ext cx="11435262" cy="831457"/>
              <a:chOff x="166396" y="8705567"/>
              <a:chExt cx="11435262" cy="831457"/>
            </a:xfrm>
          </p:grpSpPr>
          <p:sp>
            <p:nvSpPr>
              <p:cNvPr id="537" name="Google Shape;537;p6"/>
              <p:cNvSpPr/>
              <p:nvPr/>
            </p:nvSpPr>
            <p:spPr>
              <a:xfrm>
                <a:off x="384522" y="8755081"/>
                <a:ext cx="11217136" cy="781943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538" name="Google Shape;538;p6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9" name="Google Shape;539;p6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40" name="Google Shape;540;p6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41" name="Google Shape;541;p6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42" name="Google Shape;542;p6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43" name="Google Shape;543;p6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44" name="Google Shape;544;p6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45" name="Google Shape;545;p6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46" name="Google Shape;546;p6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47" name="Google Shape;547;p6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48" name="Google Shape;548;p6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49" name="Google Shape;549;p6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50" name="Google Shape;550;p6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551" name="Google Shape;551;p6"/>
              <p:cNvSpPr txBox="1"/>
              <p:nvPr/>
            </p:nvSpPr>
            <p:spPr>
              <a:xfrm>
                <a:off x="932118" y="8705567"/>
                <a:ext cx="10669540" cy="800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Các bước xét dấu nhị thức bậc nhất</a:t>
                </a:r>
                <a:endParaRPr b="1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552" name="Google Shape;552;p6"/>
          <p:cNvSpPr txBox="1"/>
          <p:nvPr/>
        </p:nvSpPr>
        <p:spPr>
          <a:xfrm>
            <a:off x="1294719" y="2374642"/>
            <a:ext cx="19229236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Bước 1 : Tìm nghiệm của nhị thức</a:t>
            </a:r>
            <a:endParaRPr b="1" sz="4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Bước 2: Lập bảng xét dấu.</a:t>
            </a:r>
            <a:endParaRPr/>
          </a:p>
        </p:txBody>
      </p:sp>
      <p:grpSp>
        <p:nvGrpSpPr>
          <p:cNvPr id="553" name="Google Shape;553;p6"/>
          <p:cNvGrpSpPr/>
          <p:nvPr/>
        </p:nvGrpSpPr>
        <p:grpSpPr>
          <a:xfrm>
            <a:off x="853565" y="4559209"/>
            <a:ext cx="21948825" cy="9343104"/>
            <a:chOff x="1366751" y="3783971"/>
            <a:chExt cx="21948825" cy="4182120"/>
          </a:xfrm>
        </p:grpSpPr>
        <p:grpSp>
          <p:nvGrpSpPr>
            <p:cNvPr id="554" name="Google Shape;554;p6"/>
            <p:cNvGrpSpPr/>
            <p:nvPr/>
          </p:nvGrpSpPr>
          <p:grpSpPr>
            <a:xfrm>
              <a:off x="1366751" y="3783971"/>
              <a:ext cx="21948825" cy="4182120"/>
              <a:chOff x="1209096" y="2203546"/>
              <a:chExt cx="21948825" cy="4182120"/>
            </a:xfrm>
          </p:grpSpPr>
          <p:sp>
            <p:nvSpPr>
              <p:cNvPr id="555" name="Google Shape;555;p6"/>
              <p:cNvSpPr/>
              <p:nvPr/>
            </p:nvSpPr>
            <p:spPr>
              <a:xfrm>
                <a:off x="1209096" y="2203546"/>
                <a:ext cx="21948825" cy="4182120"/>
              </a:xfrm>
              <a:prstGeom prst="roundRect">
                <a:avLst>
                  <a:gd fmla="val 4611" name="adj"/>
                </a:avLst>
              </a:prstGeom>
              <a:solidFill>
                <a:srgbClr val="E7D2B3"/>
              </a:solidFill>
              <a:ln cap="flat" cmpd="sng" w="28575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56" name="Google Shape;556;p6"/>
              <p:cNvSpPr/>
              <p:nvPr/>
            </p:nvSpPr>
            <p:spPr>
              <a:xfrm>
                <a:off x="1223089" y="2239922"/>
                <a:ext cx="3478409" cy="527445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7" name="Google Shape;557;p6"/>
            <p:cNvSpPr txBox="1"/>
            <p:nvPr/>
          </p:nvSpPr>
          <p:spPr>
            <a:xfrm>
              <a:off x="1661194" y="3869628"/>
              <a:ext cx="2634054" cy="5035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Áp dụng</a:t>
              </a:r>
              <a:endParaRPr b="1"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558" name="Google Shape;558;p6"/>
          <p:cNvGrpSpPr/>
          <p:nvPr/>
        </p:nvGrpSpPr>
        <p:grpSpPr>
          <a:xfrm>
            <a:off x="5076108" y="4546600"/>
            <a:ext cx="20147678" cy="1244600"/>
            <a:chOff x="882353" y="5455225"/>
            <a:chExt cx="20147678" cy="1244600"/>
          </a:xfrm>
        </p:grpSpPr>
        <p:sp>
          <p:nvSpPr>
            <p:cNvPr id="559" name="Google Shape;559;p6"/>
            <p:cNvSpPr txBox="1"/>
            <p:nvPr/>
          </p:nvSpPr>
          <p:spPr>
            <a:xfrm>
              <a:off x="882353" y="5639631"/>
              <a:ext cx="20147678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Câu 2. Xét dấu biểu thức sau </a:t>
              </a:r>
              <a:endParaRPr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560" name="Google Shape;560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174419" y="5455225"/>
              <a:ext cx="7421562" cy="1244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1" name="Google Shape;561;p6"/>
          <p:cNvSpPr txBox="1"/>
          <p:nvPr/>
        </p:nvSpPr>
        <p:spPr>
          <a:xfrm>
            <a:off x="4063506" y="6072079"/>
            <a:ext cx="2468938" cy="835407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 có:</a:t>
            </a:r>
            <a:endParaRPr/>
          </a:p>
        </p:txBody>
      </p:sp>
      <p:pic>
        <p:nvPicPr>
          <p:cNvPr id="562" name="Google Shape;56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4663" y="7150100"/>
            <a:ext cx="5695950" cy="1244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63" name="Google Shape;563;p6"/>
          <p:cNvGraphicFramePr/>
          <p:nvPr/>
        </p:nvGraphicFramePr>
        <p:xfrm>
          <a:off x="3674220" y="85316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{DBD277EE-D51F-4FA4-85B4-4D9B737C28FB}</a:tableStyleId>
              </a:tblPr>
              <a:tblGrid>
                <a:gridCol w="6601250"/>
                <a:gridCol w="10514275"/>
              </a:tblGrid>
              <a:tr h="125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000"/>
                        <a:buFont typeface="Noto Sans Symbols"/>
                        <a:buNone/>
                      </a:pPr>
                      <a:r>
                        <a:rPr b="0" i="0" lang="en-US" sz="40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x</a:t>
                      </a:r>
                      <a:endParaRPr/>
                    </a:p>
                  </a:txBody>
                  <a:tcPr marT="91450" marB="91450" marR="243875" marL="2438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000"/>
                        <a:buFont typeface="Noto Sans Symbols"/>
                        <a:buNone/>
                      </a:pPr>
                      <a:r>
                        <a:rPr b="0" i="0" lang="en-US" sz="40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-∞                                               +∞</a:t>
                      </a:r>
                      <a:endParaRPr/>
                    </a:p>
                  </a:txBody>
                  <a:tcPr marT="91450" marB="91450" marR="243875" marL="2438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4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000"/>
                        <a:buFont typeface="Noto Sans Symbols"/>
                        <a:buNone/>
                      </a:pPr>
                      <a:r>
                        <a:rPr b="0" i="0" lang="en-US" sz="40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f(x)= 14/5.x + 14/5</a:t>
                      </a:r>
                      <a:endParaRPr/>
                    </a:p>
                  </a:txBody>
                  <a:tcPr marT="91450" marB="91450" marR="243875" marL="2438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000"/>
                        <a:buFont typeface="Noto Sans Symbols"/>
                        <a:buNone/>
                      </a:pPr>
                      <a:r>
                        <a:rPr b="0" i="0" lang="en-US" sz="40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         </a:t>
                      </a:r>
                      <a:endParaRPr/>
                    </a:p>
                  </a:txBody>
                  <a:tcPr marT="91450" marB="91450" marR="243875" marL="2438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64" name="Google Shape;564;p6"/>
          <p:cNvSpPr txBox="1"/>
          <p:nvPr/>
        </p:nvSpPr>
        <p:spPr>
          <a:xfrm>
            <a:off x="16807166" y="9776702"/>
            <a:ext cx="920143" cy="1097017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pic>
        <p:nvPicPr>
          <p:cNvPr id="565" name="Google Shape;56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93587" y="11894708"/>
            <a:ext cx="6183312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67045" y="11890076"/>
            <a:ext cx="61468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6"/>
          <p:cNvSpPr txBox="1"/>
          <p:nvPr/>
        </p:nvSpPr>
        <p:spPr>
          <a:xfrm>
            <a:off x="1955670" y="11890076"/>
            <a:ext cx="239736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Vậy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68" name="Google Shape;56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149947" y="8757323"/>
            <a:ext cx="684212" cy="4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345630" y="10049195"/>
            <a:ext cx="488530" cy="618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89750" y="5867400"/>
            <a:ext cx="10377487" cy="12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6"/>
          <p:cNvSpPr txBox="1"/>
          <p:nvPr/>
        </p:nvSpPr>
        <p:spPr>
          <a:xfrm>
            <a:off x="12500437" y="9795707"/>
            <a:ext cx="920143" cy="1097017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/>
          </a:p>
        </p:txBody>
      </p:sp>
      <p:sp>
        <p:nvSpPr>
          <p:cNvPr id="572" name="Google Shape;572;p6"/>
          <p:cNvSpPr/>
          <p:nvPr/>
        </p:nvSpPr>
        <p:spPr>
          <a:xfrm>
            <a:off x="1001311" y="6135839"/>
            <a:ext cx="246093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Bước 1 : 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6"/>
          <p:cNvSpPr/>
          <p:nvPr/>
        </p:nvSpPr>
        <p:spPr>
          <a:xfrm>
            <a:off x="1033428" y="8312671"/>
            <a:ext cx="246093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Bước 2 : 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4" name="Google Shape;574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3625175" y="129540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7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2" name="Google Shape;582;p7"/>
          <p:cNvGrpSpPr/>
          <p:nvPr/>
        </p:nvGrpSpPr>
        <p:grpSpPr>
          <a:xfrm>
            <a:off x="1078222" y="2111895"/>
            <a:ext cx="22099234" cy="5105400"/>
            <a:chOff x="801722" y="3405486"/>
            <a:chExt cx="22579137" cy="5649103"/>
          </a:xfrm>
        </p:grpSpPr>
        <p:sp>
          <p:nvSpPr>
            <p:cNvPr id="583" name="Google Shape;583;p7"/>
            <p:cNvSpPr/>
            <p:nvPr/>
          </p:nvSpPr>
          <p:spPr>
            <a:xfrm>
              <a:off x="801722" y="3724019"/>
              <a:ext cx="22579137" cy="5330570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                           </a:t>
              </a:r>
              <a:r>
                <a:rPr b="1" i="1" lang="en-US" sz="4400">
                  <a:solidFill>
                    <a:srgbClr val="1F497D"/>
                  </a:solidFill>
                  <a:latin typeface="Tahoma"/>
                  <a:ea typeface="Tahoma"/>
                  <a:cs typeface="Tahoma"/>
                  <a:sym typeface="Tahoma"/>
                </a:rPr>
                <a:t>Bảng xét dấu dưới đây là của nhị thức bậc nhất nào ?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4400">
                <a:solidFill>
                  <a:srgbClr val="1F497D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4400">
                <a:solidFill>
                  <a:srgbClr val="1F497D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4400">
                <a:solidFill>
                  <a:srgbClr val="1F497D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4400">
                <a:solidFill>
                  <a:srgbClr val="1F497D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-742950" lvl="0" marL="74295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Tahoma"/>
                <a:buAutoNum type="alphaUcPeriod"/>
              </a:pPr>
              <a:r>
                <a:rPr b="1" lang="en-US" sz="44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f(x)=-x+1               B. f(x)=-x-1                 C.f(x)=x-1                  D. f(x)=x+1</a:t>
              </a:r>
              <a:endParaRPr/>
            </a:p>
          </p:txBody>
        </p:sp>
        <p:grpSp>
          <p:nvGrpSpPr>
            <p:cNvPr id="584" name="Google Shape;584;p7"/>
            <p:cNvGrpSpPr/>
            <p:nvPr/>
          </p:nvGrpSpPr>
          <p:grpSpPr>
            <a:xfrm>
              <a:off x="1268078" y="3405486"/>
              <a:ext cx="4221515" cy="1030136"/>
              <a:chOff x="1311958" y="3405486"/>
              <a:chExt cx="4221515" cy="1030136"/>
            </a:xfrm>
          </p:grpSpPr>
          <p:sp>
            <p:nvSpPr>
              <p:cNvPr id="585" name="Google Shape;585;p7"/>
              <p:cNvSpPr/>
              <p:nvPr/>
            </p:nvSpPr>
            <p:spPr>
              <a:xfrm rot="5400000">
                <a:off x="3439284" y="2445923"/>
                <a:ext cx="793397" cy="3186001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7"/>
              <p:cNvSpPr txBox="1"/>
              <p:nvPr/>
            </p:nvSpPr>
            <p:spPr>
              <a:xfrm>
                <a:off x="2138493" y="3598132"/>
                <a:ext cx="3394980" cy="7807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3 (NB)</a:t>
                </a:r>
                <a:endParaRPr/>
              </a:p>
            </p:txBody>
          </p:sp>
          <p:grpSp>
            <p:nvGrpSpPr>
              <p:cNvPr id="587" name="Google Shape;587;p7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88" name="Google Shape;588;p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9" name="Google Shape;589;p7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0" name="Google Shape;590;p7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1" name="Google Shape;591;p7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592;p7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7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7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7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6" name="Google Shape;596;p7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7" name="Google Shape;597;p7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8" name="Google Shape;598;p7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9" name="Google Shape;599;p7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0" name="Google Shape;600;p7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1" name="Google Shape;601;p7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2" name="Google Shape;602;p7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3" name="Google Shape;603;p7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4" name="Google Shape;604;p7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5" name="Google Shape;605;p7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6" name="Google Shape;606;p7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7" name="Google Shape;607;p7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8" name="Google Shape;608;p7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9" name="Google Shape;609;p7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0" name="Google Shape;610;p7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1" name="Google Shape;611;p7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2" name="Google Shape;612;p7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aphicFrame>
        <p:nvGraphicFramePr>
          <p:cNvPr id="613" name="Google Shape;613;p7"/>
          <p:cNvGraphicFramePr/>
          <p:nvPr/>
        </p:nvGraphicFramePr>
        <p:xfrm>
          <a:off x="6859587" y="356787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{86DF16E3-6977-4C44-A609-68937BBAF04C}</a:tableStyleId>
              </a:tblPr>
              <a:tblGrid>
                <a:gridCol w="2552700"/>
                <a:gridCol w="8648700"/>
              </a:tblGrid>
              <a:tr h="1282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                             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8327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 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                           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grpSp>
        <p:nvGrpSpPr>
          <p:cNvPr id="614" name="Google Shape;614;p7"/>
          <p:cNvGrpSpPr/>
          <p:nvPr/>
        </p:nvGrpSpPr>
        <p:grpSpPr>
          <a:xfrm>
            <a:off x="7579160" y="3648989"/>
            <a:ext cx="9948425" cy="2014003"/>
            <a:chOff x="7579160" y="3648989"/>
            <a:chExt cx="9948425" cy="2014003"/>
          </a:xfrm>
        </p:grpSpPr>
        <p:pic>
          <p:nvPicPr>
            <p:cNvPr id="615" name="Google Shape;615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16236" y="3751076"/>
              <a:ext cx="383439" cy="665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6" name="Google Shape;616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568653" y="3808963"/>
              <a:ext cx="1253333" cy="607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7" name="Google Shape;617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119981" y="3648989"/>
              <a:ext cx="826206" cy="752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8" name="Google Shape;618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190063" y="3735819"/>
              <a:ext cx="1337523" cy="665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9" name="Google Shape;619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579160" y="4765738"/>
              <a:ext cx="985988" cy="8972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0" name="Google Shape;620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279187" y="4953000"/>
              <a:ext cx="762000" cy="517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1" name="Google Shape;621;p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5089188" y="4804969"/>
              <a:ext cx="899019" cy="665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2" name="Google Shape;622;p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3371302" y="4705245"/>
              <a:ext cx="1260686" cy="8907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3" name="Google Shape;623;p7"/>
          <p:cNvGrpSpPr/>
          <p:nvPr/>
        </p:nvGrpSpPr>
        <p:grpSpPr>
          <a:xfrm>
            <a:off x="1112303" y="7694847"/>
            <a:ext cx="22065152" cy="5105400"/>
            <a:chOff x="836543" y="3405486"/>
            <a:chExt cx="22544316" cy="5649103"/>
          </a:xfrm>
        </p:grpSpPr>
        <p:sp>
          <p:nvSpPr>
            <p:cNvPr id="624" name="Google Shape;624;p7"/>
            <p:cNvSpPr/>
            <p:nvPr/>
          </p:nvSpPr>
          <p:spPr>
            <a:xfrm>
              <a:off x="836543" y="3724020"/>
              <a:ext cx="22544316" cy="5330569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                           </a:t>
              </a:r>
              <a:r>
                <a:rPr b="1" i="1" lang="en-US" sz="4400">
                  <a:solidFill>
                    <a:srgbClr val="1F497D"/>
                  </a:solidFill>
                  <a:latin typeface="Tahoma"/>
                  <a:ea typeface="Tahoma"/>
                  <a:cs typeface="Tahoma"/>
                  <a:sym typeface="Tahoma"/>
                </a:rPr>
                <a:t>Bảng xét dấu dưới đây là của nhị thức bậc nhất nào ?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4400">
                <a:solidFill>
                  <a:srgbClr val="1F497D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4400">
                <a:solidFill>
                  <a:srgbClr val="1F497D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4400">
                <a:solidFill>
                  <a:srgbClr val="1F497D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4400">
                <a:solidFill>
                  <a:srgbClr val="1F497D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-742950" lvl="0" marL="74295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Tahoma"/>
                <a:buAutoNum type="alphaUcPeriod"/>
              </a:pPr>
              <a:r>
                <a:rPr b="1" lang="en-US" sz="44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f(x)=-x+3               B. f(x)=-x-3                 C.f(x)=x-3                   D.f(x)=x+3</a:t>
              </a:r>
              <a:endParaRPr/>
            </a:p>
          </p:txBody>
        </p:sp>
        <p:grpSp>
          <p:nvGrpSpPr>
            <p:cNvPr id="625" name="Google Shape;625;p7"/>
            <p:cNvGrpSpPr/>
            <p:nvPr/>
          </p:nvGrpSpPr>
          <p:grpSpPr>
            <a:xfrm>
              <a:off x="1268078" y="3405486"/>
              <a:ext cx="4234740" cy="1132155"/>
              <a:chOff x="1311958" y="3405486"/>
              <a:chExt cx="4234740" cy="1132155"/>
            </a:xfrm>
          </p:grpSpPr>
          <p:sp>
            <p:nvSpPr>
              <p:cNvPr id="626" name="Google Shape;626;p7"/>
              <p:cNvSpPr/>
              <p:nvPr/>
            </p:nvSpPr>
            <p:spPr>
              <a:xfrm rot="5400000">
                <a:off x="3380427" y="2489085"/>
                <a:ext cx="793397" cy="3303715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7"/>
              <p:cNvSpPr txBox="1"/>
              <p:nvPr/>
            </p:nvSpPr>
            <p:spPr>
              <a:xfrm>
                <a:off x="2046363" y="3590848"/>
                <a:ext cx="3500335" cy="885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4 (NB)</a:t>
                </a:r>
                <a:endParaRPr/>
              </a:p>
            </p:txBody>
          </p:sp>
          <p:grpSp>
            <p:nvGrpSpPr>
              <p:cNvPr id="628" name="Google Shape;628;p7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29" name="Google Shape;629;p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7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631;p7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Google Shape;632;p7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Google Shape;633;p7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4" name="Google Shape;634;p7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p7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7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7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7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7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7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1" name="Google Shape;641;p7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Google Shape;642;p7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p7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Google Shape;644;p7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p7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Google Shape;646;p7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647;p7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7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Google Shape;649;p7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0" name="Google Shape;650;p7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p7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p7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p7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aphicFrame>
        <p:nvGraphicFramePr>
          <p:cNvPr id="654" name="Google Shape;654;p7"/>
          <p:cNvGraphicFramePr/>
          <p:nvPr/>
        </p:nvGraphicFramePr>
        <p:xfrm>
          <a:off x="6707187" y="94599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{86DF16E3-6977-4C44-A609-68937BBAF04C}</a:tableStyleId>
              </a:tblPr>
              <a:tblGrid>
                <a:gridCol w="3090975"/>
                <a:gridCol w="8479075"/>
              </a:tblGrid>
              <a:tr h="103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3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300"/>
                    </a:p>
                  </a:txBody>
                  <a:tcPr marT="45725" marB="45725" marR="91450" marL="91450"/>
                </a:tc>
              </a:tr>
              <a:tr h="103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3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3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pSp>
        <p:nvGrpSpPr>
          <p:cNvPr id="655" name="Google Shape;655;p7"/>
          <p:cNvGrpSpPr/>
          <p:nvPr/>
        </p:nvGrpSpPr>
        <p:grpSpPr>
          <a:xfrm>
            <a:off x="7764857" y="9471660"/>
            <a:ext cx="10537777" cy="2038154"/>
            <a:chOff x="7764857" y="9471660"/>
            <a:chExt cx="10537777" cy="2038154"/>
          </a:xfrm>
        </p:grpSpPr>
        <p:pic>
          <p:nvPicPr>
            <p:cNvPr id="656" name="Google Shape;656;p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955204" y="9570971"/>
              <a:ext cx="809383" cy="8850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7" name="Google Shape;657;p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764857" y="10620814"/>
              <a:ext cx="977900" cy="88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8" name="Google Shape;658;p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280416" y="9703757"/>
              <a:ext cx="1244600" cy="603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9" name="Google Shape;659;p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3729944" y="9471660"/>
              <a:ext cx="1206843" cy="8353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0" name="Google Shape;660;p7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6975484" y="9537272"/>
              <a:ext cx="1327150" cy="66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1" name="Google Shape;661;p7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5546388" y="10817682"/>
              <a:ext cx="755650" cy="51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2" name="Google Shape;662;p7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3708136" y="10604159"/>
              <a:ext cx="1257300" cy="882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3" name="Google Shape;663;p7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1907837" y="10769600"/>
              <a:ext cx="895350" cy="660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4" name="Google Shape;664;p7"/>
          <p:cNvSpPr/>
          <p:nvPr/>
        </p:nvSpPr>
        <p:spPr>
          <a:xfrm>
            <a:off x="1106233" y="11658600"/>
            <a:ext cx="817633" cy="915682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7"/>
          <p:cNvSpPr/>
          <p:nvPr/>
        </p:nvSpPr>
        <p:spPr>
          <a:xfrm>
            <a:off x="19202400" y="6172200"/>
            <a:ext cx="992186" cy="6858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6" name="Google Shape;666;p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3625175" y="129540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90650" spd="slow">
    <p:randomBar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8"/>
          <p:cNvGrpSpPr/>
          <p:nvPr/>
        </p:nvGrpSpPr>
        <p:grpSpPr>
          <a:xfrm>
            <a:off x="132016" y="3242475"/>
            <a:ext cx="24255160" cy="10390260"/>
            <a:chOff x="843115" y="7162800"/>
            <a:chExt cx="22123289" cy="7596562"/>
          </a:xfrm>
        </p:grpSpPr>
        <p:sp>
          <p:nvSpPr>
            <p:cNvPr id="673" name="Google Shape;673;p8"/>
            <p:cNvSpPr/>
            <p:nvPr/>
          </p:nvSpPr>
          <p:spPr>
            <a:xfrm>
              <a:off x="843115" y="7609019"/>
              <a:ext cx="22123289" cy="7150344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-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4" name="Google Shape;674;p8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675" name="Google Shape;675;p8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8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77" name="Google Shape;677;p8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8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79" name="Google Shape;679;p8"/>
          <p:cNvGrpSpPr/>
          <p:nvPr/>
        </p:nvGrpSpPr>
        <p:grpSpPr>
          <a:xfrm>
            <a:off x="287569" y="1474988"/>
            <a:ext cx="19048730" cy="830901"/>
            <a:chOff x="-288924" y="1892299"/>
            <a:chExt cx="19659598" cy="830900"/>
          </a:xfrm>
        </p:grpSpPr>
        <p:sp>
          <p:nvSpPr>
            <p:cNvPr id="680" name="Google Shape;680;p8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8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/>
            </a:p>
          </p:txBody>
        </p:sp>
        <p:sp>
          <p:nvSpPr>
            <p:cNvPr id="682" name="Google Shape;682;p8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tích, thương các nhị thức bậc nhất:</a:t>
              </a:r>
              <a:endParaRPr/>
            </a:p>
          </p:txBody>
        </p:sp>
      </p:grpSp>
      <p:grpSp>
        <p:nvGrpSpPr>
          <p:cNvPr id="683" name="Google Shape;683;p8"/>
          <p:cNvGrpSpPr/>
          <p:nvPr/>
        </p:nvGrpSpPr>
        <p:grpSpPr>
          <a:xfrm>
            <a:off x="4386036" y="2095570"/>
            <a:ext cx="17580072" cy="2019231"/>
            <a:chOff x="578063" y="2468560"/>
            <a:chExt cx="22178464" cy="3114280"/>
          </a:xfrm>
        </p:grpSpPr>
        <p:sp>
          <p:nvSpPr>
            <p:cNvPr id="684" name="Google Shape;684;p8"/>
            <p:cNvSpPr/>
            <p:nvPr/>
          </p:nvSpPr>
          <p:spPr>
            <a:xfrm>
              <a:off x="578063" y="2780881"/>
              <a:ext cx="22178464" cy="2801959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5" name="Google Shape;685;p8"/>
            <p:cNvGrpSpPr/>
            <p:nvPr/>
          </p:nvGrpSpPr>
          <p:grpSpPr>
            <a:xfrm>
              <a:off x="1175570" y="2468560"/>
              <a:ext cx="3725520" cy="2056562"/>
              <a:chOff x="1175570" y="1834705"/>
              <a:chExt cx="4063855" cy="2243330"/>
            </a:xfrm>
          </p:grpSpPr>
          <p:sp>
            <p:nvSpPr>
              <p:cNvPr id="686" name="Google Shape;686;p8"/>
              <p:cNvSpPr/>
              <p:nvPr/>
            </p:nvSpPr>
            <p:spPr>
              <a:xfrm flipH="1" rot="5400000">
                <a:off x="3043585" y="1879036"/>
                <a:ext cx="836965" cy="35547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8"/>
              <p:cNvSpPr txBox="1"/>
              <p:nvPr/>
            </p:nvSpPr>
            <p:spPr>
              <a:xfrm>
                <a:off x="2235429" y="2981168"/>
                <a:ext cx="2336723" cy="10968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Ví dụ 1</a:t>
                </a:r>
                <a:endParaRPr/>
              </a:p>
            </p:txBody>
          </p:sp>
          <p:sp>
            <p:nvSpPr>
              <p:cNvPr id="688" name="Google Shape;688;p8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89" name="Google Shape;689;p8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690" name="Google Shape;690;p8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1" name="Google Shape;691;p8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2" name="Google Shape;692;p8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3" name="Google Shape;693;p8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4" name="Google Shape;694;p8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5" name="Google Shape;695;p8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6" name="Google Shape;696;p8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697" name="Google Shape;697;p8"/>
          <p:cNvGrpSpPr/>
          <p:nvPr/>
        </p:nvGrpSpPr>
        <p:grpSpPr>
          <a:xfrm>
            <a:off x="8764587" y="2433638"/>
            <a:ext cx="8349589" cy="1528762"/>
            <a:chOff x="10510583" y="3020773"/>
            <a:chExt cx="7625519" cy="1528940"/>
          </a:xfrm>
        </p:grpSpPr>
        <p:sp>
          <p:nvSpPr>
            <p:cNvPr id="698" name="Google Shape;698;p8"/>
            <p:cNvSpPr/>
            <p:nvPr/>
          </p:nvSpPr>
          <p:spPr>
            <a:xfrm>
              <a:off x="10510583" y="3383261"/>
              <a:ext cx="2306080" cy="769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Xét dấu </a:t>
              </a:r>
              <a:endParaRPr/>
            </a:p>
          </p:txBody>
        </p:sp>
        <p:pic>
          <p:nvPicPr>
            <p:cNvPr id="699" name="Google Shape;699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777518" y="3020773"/>
              <a:ext cx="5358584" cy="1528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0" name="Google Shape;700;p8"/>
          <p:cNvSpPr/>
          <p:nvPr/>
        </p:nvSpPr>
        <p:spPr>
          <a:xfrm>
            <a:off x="220250" y="5911078"/>
            <a:ext cx="12811536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Bảng xét dấu</a:t>
            </a:r>
            <a:endParaRPr b="1" sz="4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01" name="Google Shape;70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7187" y="4802187"/>
            <a:ext cx="15478125" cy="1293813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8"/>
          <p:cNvSpPr txBox="1"/>
          <p:nvPr/>
        </p:nvSpPr>
        <p:spPr>
          <a:xfrm>
            <a:off x="11579018" y="11700674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03" name="Google Shape;703;p8"/>
          <p:cNvSpPr txBox="1"/>
          <p:nvPr/>
        </p:nvSpPr>
        <p:spPr>
          <a:xfrm>
            <a:off x="11391747" y="8763000"/>
            <a:ext cx="50381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04" name="Google Shape;704;p8"/>
          <p:cNvSpPr txBox="1"/>
          <p:nvPr/>
        </p:nvSpPr>
        <p:spPr>
          <a:xfrm>
            <a:off x="11315390" y="9672577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05" name="Google Shape;705;p8"/>
          <p:cNvSpPr txBox="1"/>
          <p:nvPr/>
        </p:nvSpPr>
        <p:spPr>
          <a:xfrm>
            <a:off x="6264369" y="8620769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06" name="Google Shape;706;p8"/>
          <p:cNvSpPr txBox="1"/>
          <p:nvPr/>
        </p:nvSpPr>
        <p:spPr>
          <a:xfrm>
            <a:off x="3902357" y="8639819"/>
            <a:ext cx="75250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07" name="Google Shape;707;p8"/>
          <p:cNvSpPr txBox="1"/>
          <p:nvPr/>
        </p:nvSpPr>
        <p:spPr>
          <a:xfrm>
            <a:off x="6355299" y="11645073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08" name="Google Shape;708;p8"/>
          <p:cNvSpPr txBox="1"/>
          <p:nvPr/>
        </p:nvSpPr>
        <p:spPr>
          <a:xfrm>
            <a:off x="8729249" y="8746547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graphicFrame>
        <p:nvGraphicFramePr>
          <p:cNvPr id="709" name="Google Shape;709;p8"/>
          <p:cNvGraphicFramePr/>
          <p:nvPr/>
        </p:nvGraphicFramePr>
        <p:xfrm>
          <a:off x="302764" y="6934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{86DF16E3-6977-4C44-A609-68937BBAF04C}</a:tableStyleId>
              </a:tblPr>
              <a:tblGrid>
                <a:gridCol w="2432425"/>
                <a:gridCol w="10449000"/>
              </a:tblGrid>
              <a:tr h="1641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x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-∞ </a:t>
                      </a:r>
                      <a:r>
                        <a:rPr b="1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                                </a:t>
                      </a:r>
                      <a:r>
                        <a:rPr b="1" i="0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+∞ </a:t>
                      </a:r>
                      <a:endParaRPr b="1" sz="440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41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>
                          <a:latin typeface="Tahoma"/>
                          <a:ea typeface="Tahoma"/>
                          <a:cs typeface="Tahoma"/>
                          <a:sym typeface="Tahoma"/>
                        </a:rPr>
                        <a:t>4x-1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ahoma"/>
                        <a:buNone/>
                      </a:pPr>
                      <a:r>
                        <a:rPr b="1" i="0" lang="en-US" sz="40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>
                          <a:latin typeface="Tahoma"/>
                          <a:ea typeface="Tahoma"/>
                          <a:cs typeface="Tahoma"/>
                          <a:sym typeface="Tahoma"/>
                        </a:rPr>
                        <a:t>x-2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ahoma"/>
                        <a:buNone/>
                      </a:pPr>
                      <a:r>
                        <a:rPr b="1" i="0" lang="en-US" sz="40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                               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5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>
                          <a:latin typeface="Tahoma"/>
                          <a:ea typeface="Tahoma"/>
                          <a:cs typeface="Tahoma"/>
                          <a:sym typeface="Tahoma"/>
                        </a:rPr>
                        <a:t>-3x+5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ahoma"/>
                        <a:buNone/>
                      </a:pPr>
                      <a:r>
                        <a:rPr b="1" i="0" lang="en-US" sz="40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                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>
                          <a:latin typeface="Tahoma"/>
                          <a:ea typeface="Tahoma"/>
                          <a:cs typeface="Tahoma"/>
                          <a:sym typeface="Tahoma"/>
                        </a:rPr>
                        <a:t>f(x)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Tahoma"/>
                        <a:buNone/>
                      </a:pPr>
                      <a:r>
                        <a:rPr b="1" i="0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                        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10" name="Google Shape;71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34850" y="6767513"/>
            <a:ext cx="114300" cy="1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08554" y="7075021"/>
            <a:ext cx="419100" cy="12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39129" y="7140256"/>
            <a:ext cx="444500" cy="124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3" name="Google Shape;713;p8"/>
          <p:cNvCxnSpPr/>
          <p:nvPr/>
        </p:nvCxnSpPr>
        <p:spPr>
          <a:xfrm>
            <a:off x="7818104" y="8667565"/>
            <a:ext cx="0" cy="192423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4" name="Google Shape;714;p8"/>
          <p:cNvCxnSpPr/>
          <p:nvPr/>
        </p:nvCxnSpPr>
        <p:spPr>
          <a:xfrm>
            <a:off x="10095646" y="8610600"/>
            <a:ext cx="0" cy="8452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5" name="Google Shape;715;p8"/>
          <p:cNvCxnSpPr/>
          <p:nvPr/>
        </p:nvCxnSpPr>
        <p:spPr>
          <a:xfrm>
            <a:off x="7697787" y="11573023"/>
            <a:ext cx="0" cy="69517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6" name="Google Shape;716;p8"/>
          <p:cNvCxnSpPr/>
          <p:nvPr/>
        </p:nvCxnSpPr>
        <p:spPr>
          <a:xfrm>
            <a:off x="10095645" y="10591801"/>
            <a:ext cx="30105" cy="96542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7" name="Google Shape;717;p8"/>
          <p:cNvCxnSpPr/>
          <p:nvPr/>
        </p:nvCxnSpPr>
        <p:spPr>
          <a:xfrm>
            <a:off x="7926387" y="11582400"/>
            <a:ext cx="0" cy="69517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8" name="Google Shape;718;p8"/>
          <p:cNvCxnSpPr/>
          <p:nvPr/>
        </p:nvCxnSpPr>
        <p:spPr>
          <a:xfrm>
            <a:off x="5408812" y="9525000"/>
            <a:ext cx="0" cy="211217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9" name="Google Shape;719;p8"/>
          <p:cNvSpPr txBox="1"/>
          <p:nvPr/>
        </p:nvSpPr>
        <p:spPr>
          <a:xfrm>
            <a:off x="3761620" y="11645072"/>
            <a:ext cx="45057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20" name="Google Shape;720;p8"/>
          <p:cNvSpPr txBox="1"/>
          <p:nvPr/>
        </p:nvSpPr>
        <p:spPr>
          <a:xfrm>
            <a:off x="8678103" y="11735386"/>
            <a:ext cx="45057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21" name="Google Shape;721;p8"/>
          <p:cNvSpPr txBox="1"/>
          <p:nvPr/>
        </p:nvSpPr>
        <p:spPr>
          <a:xfrm>
            <a:off x="3763361" y="10727091"/>
            <a:ext cx="45057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22" name="Google Shape;722;p8"/>
          <p:cNvSpPr txBox="1"/>
          <p:nvPr/>
        </p:nvSpPr>
        <p:spPr>
          <a:xfrm>
            <a:off x="6272201" y="10632831"/>
            <a:ext cx="45057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23" name="Google Shape;723;p8"/>
          <p:cNvSpPr txBox="1"/>
          <p:nvPr/>
        </p:nvSpPr>
        <p:spPr>
          <a:xfrm>
            <a:off x="8791670" y="10631224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24" name="Google Shape;724;p8"/>
          <p:cNvSpPr txBox="1"/>
          <p:nvPr/>
        </p:nvSpPr>
        <p:spPr>
          <a:xfrm>
            <a:off x="11432810" y="10727090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25" name="Google Shape;725;p8"/>
          <p:cNvSpPr txBox="1"/>
          <p:nvPr/>
        </p:nvSpPr>
        <p:spPr>
          <a:xfrm>
            <a:off x="3827395" y="9683455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26" name="Google Shape;726;p8"/>
          <p:cNvSpPr txBox="1"/>
          <p:nvPr/>
        </p:nvSpPr>
        <p:spPr>
          <a:xfrm>
            <a:off x="6348921" y="9787716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27" name="Google Shape;727;p8"/>
          <p:cNvSpPr txBox="1"/>
          <p:nvPr/>
        </p:nvSpPr>
        <p:spPr>
          <a:xfrm>
            <a:off x="8791670" y="9629683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pic>
        <p:nvPicPr>
          <p:cNvPr id="728" name="Google Shape;728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308388" y="8509000"/>
            <a:ext cx="5600700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8"/>
          <p:cNvSpPr/>
          <p:nvPr/>
        </p:nvSpPr>
        <p:spPr>
          <a:xfrm>
            <a:off x="14045245" y="11358635"/>
            <a:ext cx="5943793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f(x) không xác định</a:t>
            </a:r>
            <a:endParaRPr b="1" sz="4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30" name="Google Shape;730;p8"/>
          <p:cNvSpPr/>
          <p:nvPr/>
        </p:nvSpPr>
        <p:spPr>
          <a:xfrm>
            <a:off x="14070169" y="7322779"/>
            <a:ext cx="2277541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f(x)&gt;0 </a:t>
            </a:r>
            <a:endParaRPr/>
          </a:p>
        </p:txBody>
      </p:sp>
      <p:sp>
        <p:nvSpPr>
          <p:cNvPr id="731" name="Google Shape;731;p8"/>
          <p:cNvSpPr/>
          <p:nvPr/>
        </p:nvSpPr>
        <p:spPr>
          <a:xfrm>
            <a:off x="14102284" y="10109917"/>
            <a:ext cx="2277541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f(x)=0 </a:t>
            </a:r>
            <a:endParaRPr/>
          </a:p>
        </p:txBody>
      </p:sp>
      <p:sp>
        <p:nvSpPr>
          <p:cNvPr id="732" name="Google Shape;732;p8"/>
          <p:cNvSpPr/>
          <p:nvPr/>
        </p:nvSpPr>
        <p:spPr>
          <a:xfrm>
            <a:off x="14070170" y="8765526"/>
            <a:ext cx="2277541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f(x)&lt;0 </a:t>
            </a:r>
            <a:endParaRPr/>
          </a:p>
        </p:txBody>
      </p:sp>
      <p:pic>
        <p:nvPicPr>
          <p:cNvPr id="733" name="Google Shape;733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213138" y="6934200"/>
            <a:ext cx="5908675" cy="14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308388" y="9923672"/>
            <a:ext cx="2082800" cy="12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9889788" y="11061700"/>
            <a:ext cx="2303711" cy="1393603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8"/>
          <p:cNvSpPr/>
          <p:nvPr/>
        </p:nvSpPr>
        <p:spPr>
          <a:xfrm>
            <a:off x="18670588" y="10139859"/>
            <a:ext cx="306808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hoặc x=2 </a:t>
            </a:r>
            <a:endParaRPr/>
          </a:p>
        </p:txBody>
      </p:sp>
      <p:pic>
        <p:nvPicPr>
          <p:cNvPr id="737" name="Google Shape;737;p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028238" y="7391400"/>
            <a:ext cx="330200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259387" y="8956431"/>
            <a:ext cx="3556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682156" y="10972800"/>
            <a:ext cx="3556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938849" y="9835659"/>
            <a:ext cx="3556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259387" y="11811000"/>
            <a:ext cx="3556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932987" y="11811000"/>
            <a:ext cx="3556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8"/>
          <p:cNvSpPr/>
          <p:nvPr/>
        </p:nvSpPr>
        <p:spPr>
          <a:xfrm>
            <a:off x="225750" y="5029200"/>
            <a:ext cx="12811536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 có:</a:t>
            </a:r>
            <a:endParaRPr/>
          </a:p>
        </p:txBody>
      </p:sp>
      <p:pic>
        <p:nvPicPr>
          <p:cNvPr id="744" name="Google Shape;744;p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3625175" y="129540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Google Shape;750;p9"/>
          <p:cNvGrpSpPr/>
          <p:nvPr/>
        </p:nvGrpSpPr>
        <p:grpSpPr>
          <a:xfrm>
            <a:off x="1132205" y="3448503"/>
            <a:ext cx="22122775" cy="9759565"/>
            <a:chOff x="1220788" y="7178641"/>
            <a:chExt cx="22124987" cy="7390250"/>
          </a:xfrm>
        </p:grpSpPr>
        <p:sp>
          <p:nvSpPr>
            <p:cNvPr id="751" name="Google Shape;751;p9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2" name="Google Shape;752;p9"/>
            <p:cNvGrpSpPr/>
            <p:nvPr/>
          </p:nvGrpSpPr>
          <p:grpSpPr>
            <a:xfrm>
              <a:off x="1220788" y="7178641"/>
              <a:ext cx="3221711" cy="1542106"/>
              <a:chOff x="1224542" y="6322799"/>
              <a:chExt cx="3221711" cy="1637741"/>
            </a:xfrm>
          </p:grpSpPr>
          <p:sp>
            <p:nvSpPr>
              <p:cNvPr id="753" name="Google Shape;753;p9"/>
              <p:cNvSpPr/>
              <p:nvPr/>
            </p:nvSpPr>
            <p:spPr>
              <a:xfrm flipH="1" rot="5400000">
                <a:off x="2665048" y="6179335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9"/>
              <p:cNvSpPr txBox="1"/>
              <p:nvPr/>
            </p:nvSpPr>
            <p:spPr>
              <a:xfrm>
                <a:off x="2007783" y="7204657"/>
                <a:ext cx="2278200" cy="61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55" name="Google Shape;755;p9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9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7" name="Google Shape;757;p9"/>
          <p:cNvGrpSpPr/>
          <p:nvPr/>
        </p:nvGrpSpPr>
        <p:grpSpPr>
          <a:xfrm>
            <a:off x="1136641" y="1390513"/>
            <a:ext cx="22175897" cy="2452305"/>
            <a:chOff x="1175570" y="2468560"/>
            <a:chExt cx="22178464" cy="3205994"/>
          </a:xfrm>
        </p:grpSpPr>
        <p:sp>
          <p:nvSpPr>
            <p:cNvPr id="758" name="Google Shape;758;p9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9" name="Google Shape;759;p9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760" name="Google Shape;760;p9"/>
              <p:cNvSpPr/>
              <p:nvPr/>
            </p:nvSpPr>
            <p:spPr>
              <a:xfrm flipH="1" rot="5400000">
                <a:off x="2985646" y="616700"/>
                <a:ext cx="836967" cy="355471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9"/>
              <p:cNvSpPr txBox="1"/>
              <p:nvPr/>
            </p:nvSpPr>
            <p:spPr>
              <a:xfrm>
                <a:off x="2235430" y="1958752"/>
                <a:ext cx="2336724" cy="8394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Ví dụ 2</a:t>
                </a:r>
                <a:endParaRPr/>
              </a:p>
            </p:txBody>
          </p:sp>
          <p:sp>
            <p:nvSpPr>
              <p:cNvPr id="762" name="Google Shape;762;p9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63" name="Google Shape;763;p9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764" name="Google Shape;764;p9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5" name="Google Shape;765;p9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6" name="Google Shape;766;p9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7" name="Google Shape;767;p9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8" name="Google Shape;768;p9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9" name="Google Shape;769;p9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0" name="Google Shape;770;p9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771" name="Google Shape;771;p9"/>
          <p:cNvSpPr/>
          <p:nvPr/>
        </p:nvSpPr>
        <p:spPr>
          <a:xfrm>
            <a:off x="6077234" y="2215645"/>
            <a:ext cx="3220753" cy="805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Xét dấu của</a:t>
            </a:r>
            <a:endParaRPr sz="4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72" name="Google Shape;77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99582" y="1860550"/>
            <a:ext cx="3757612" cy="141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79450" y="4205050"/>
            <a:ext cx="8397875" cy="1517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9"/>
          <p:cNvSpPr/>
          <p:nvPr/>
        </p:nvSpPr>
        <p:spPr>
          <a:xfrm>
            <a:off x="1231718" y="7162800"/>
            <a:ext cx="4100719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Bảng xét dấu</a:t>
            </a:r>
            <a:endParaRPr b="1" sz="4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775" name="Google Shape;775;p9"/>
          <p:cNvGraphicFramePr/>
          <p:nvPr/>
        </p:nvGraphicFramePr>
        <p:xfrm>
          <a:off x="1529094" y="88142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{DBD277EE-D51F-4FA4-85B4-4D9B737C28FB}</a:tableStyleId>
              </a:tblPr>
              <a:tblGrid>
                <a:gridCol w="1550725"/>
                <a:gridCol w="8732775"/>
              </a:tblGrid>
              <a:tr h="116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400"/>
                        <a:buFont typeface="Noto Sans Symbols"/>
                        <a:buNone/>
                      </a:pPr>
                      <a:r>
                        <a:rPr b="1" i="0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x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400"/>
                        <a:buFont typeface="Noto Sans Symbols"/>
                        <a:buNone/>
                      </a:pPr>
                      <a:r>
                        <a:rPr b="1" i="0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-∞            1                           +∞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6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400"/>
                        <a:buFont typeface="Noto Sans Symbols"/>
                        <a:buNone/>
                      </a:pPr>
                      <a:r>
                        <a:rPr b="1" i="0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3-2x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400"/>
                        <a:buFont typeface="Noto Sans Symbols"/>
                        <a:buNone/>
                      </a:pPr>
                      <a:r>
                        <a:rPr b="1" i="0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               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400"/>
                        <a:buFont typeface="Noto Sans Symbols"/>
                        <a:buNone/>
                      </a:pPr>
                      <a:r>
                        <a:rPr b="1" i="0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x-1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400"/>
                        <a:buFont typeface="Noto Sans Symbols"/>
                        <a:buNone/>
                      </a:pPr>
                      <a:r>
                        <a:rPr b="1" i="0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5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400"/>
                        <a:buFont typeface="Noto Sans Symbols"/>
                        <a:buNone/>
                      </a:pPr>
                      <a:r>
                        <a:rPr b="1" i="0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f(x)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400"/>
                        <a:buFont typeface="Noto Sans Symbols"/>
                        <a:buNone/>
                      </a:pPr>
                      <a:r>
                        <a:rPr b="1" i="0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               0              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776" name="Google Shape;776;p9"/>
          <p:cNvCxnSpPr/>
          <p:nvPr/>
        </p:nvCxnSpPr>
        <p:spPr>
          <a:xfrm>
            <a:off x="8722999" y="10818631"/>
            <a:ext cx="0" cy="63818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7" name="Google Shape;777;p9"/>
          <p:cNvCxnSpPr/>
          <p:nvPr/>
        </p:nvCxnSpPr>
        <p:spPr>
          <a:xfrm>
            <a:off x="6085863" y="9972823"/>
            <a:ext cx="0" cy="69517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8" name="Google Shape;778;p9"/>
          <p:cNvSpPr txBox="1"/>
          <p:nvPr/>
        </p:nvSpPr>
        <p:spPr>
          <a:xfrm>
            <a:off x="9991791" y="11498759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79" name="Google Shape;779;p9"/>
          <p:cNvSpPr txBox="1"/>
          <p:nvPr/>
        </p:nvSpPr>
        <p:spPr>
          <a:xfrm>
            <a:off x="7067035" y="10678490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80" name="Google Shape;780;p9"/>
          <p:cNvSpPr txBox="1"/>
          <p:nvPr/>
        </p:nvSpPr>
        <p:spPr>
          <a:xfrm>
            <a:off x="7097288" y="11478751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81" name="Google Shape;781;p9"/>
          <p:cNvSpPr txBox="1"/>
          <p:nvPr/>
        </p:nvSpPr>
        <p:spPr>
          <a:xfrm>
            <a:off x="4374417" y="9898559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82" name="Google Shape;782;p9"/>
          <p:cNvSpPr txBox="1"/>
          <p:nvPr/>
        </p:nvSpPr>
        <p:spPr>
          <a:xfrm>
            <a:off x="9856570" y="10759593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83" name="Google Shape;783;p9"/>
          <p:cNvSpPr txBox="1"/>
          <p:nvPr/>
        </p:nvSpPr>
        <p:spPr>
          <a:xfrm>
            <a:off x="4468800" y="11498759"/>
            <a:ext cx="63818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84" name="Google Shape;784;p9"/>
          <p:cNvSpPr txBox="1"/>
          <p:nvPr/>
        </p:nvSpPr>
        <p:spPr>
          <a:xfrm>
            <a:off x="4481578" y="10828025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85" name="Google Shape;785;p9"/>
          <p:cNvSpPr txBox="1"/>
          <p:nvPr/>
        </p:nvSpPr>
        <p:spPr>
          <a:xfrm>
            <a:off x="9991791" y="9997990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86" name="Google Shape;786;p9"/>
          <p:cNvSpPr txBox="1"/>
          <p:nvPr/>
        </p:nvSpPr>
        <p:spPr>
          <a:xfrm>
            <a:off x="7067035" y="9935096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cxnSp>
        <p:nvCxnSpPr>
          <p:cNvPr id="787" name="Google Shape;787;p9"/>
          <p:cNvCxnSpPr/>
          <p:nvPr/>
        </p:nvCxnSpPr>
        <p:spPr>
          <a:xfrm>
            <a:off x="6173787" y="11518129"/>
            <a:ext cx="0" cy="69517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8" name="Google Shape;788;p9"/>
          <p:cNvCxnSpPr/>
          <p:nvPr/>
        </p:nvCxnSpPr>
        <p:spPr>
          <a:xfrm>
            <a:off x="6021387" y="11496823"/>
            <a:ext cx="0" cy="69517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89" name="Google Shape;78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80425" y="8743950"/>
            <a:ext cx="665162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9"/>
          <p:cNvSpPr/>
          <p:nvPr/>
        </p:nvSpPr>
        <p:spPr>
          <a:xfrm>
            <a:off x="4943695" y="4579196"/>
            <a:ext cx="6296205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 có: </a:t>
            </a:r>
            <a:endParaRPr/>
          </a:p>
        </p:txBody>
      </p:sp>
      <p:pic>
        <p:nvPicPr>
          <p:cNvPr id="791" name="Google Shape;79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56425" y="5822950"/>
            <a:ext cx="9210675" cy="1392238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9"/>
          <p:cNvSpPr/>
          <p:nvPr/>
        </p:nvSpPr>
        <p:spPr>
          <a:xfrm>
            <a:off x="14070169" y="8072592"/>
            <a:ext cx="2277541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f(x)&gt;0 </a:t>
            </a:r>
            <a:endParaRPr/>
          </a:p>
        </p:txBody>
      </p:sp>
      <p:pic>
        <p:nvPicPr>
          <p:cNvPr id="793" name="Google Shape;793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228769" y="7811013"/>
            <a:ext cx="3111500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9"/>
          <p:cNvSpPr/>
          <p:nvPr/>
        </p:nvSpPr>
        <p:spPr>
          <a:xfrm>
            <a:off x="14070170" y="9515339"/>
            <a:ext cx="2277541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f(x)&lt;0 </a:t>
            </a:r>
            <a:endParaRPr/>
          </a:p>
        </p:txBody>
      </p:sp>
      <p:pic>
        <p:nvPicPr>
          <p:cNvPr id="795" name="Google Shape;795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194334" y="9253195"/>
            <a:ext cx="5829300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p9"/>
          <p:cNvSpPr/>
          <p:nvPr/>
        </p:nvSpPr>
        <p:spPr>
          <a:xfrm>
            <a:off x="14102284" y="10859730"/>
            <a:ext cx="2277541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f(x)=0 </a:t>
            </a:r>
            <a:endParaRPr/>
          </a:p>
        </p:txBody>
      </p:sp>
      <p:pic>
        <p:nvPicPr>
          <p:cNvPr id="797" name="Google Shape;797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208791" y="10691676"/>
            <a:ext cx="2057400" cy="12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9"/>
          <p:cNvSpPr/>
          <p:nvPr/>
        </p:nvSpPr>
        <p:spPr>
          <a:xfrm>
            <a:off x="14045245" y="12108448"/>
            <a:ext cx="5943793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f(x) không xác định</a:t>
            </a:r>
            <a:endParaRPr b="1" sz="4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99" name="Google Shape;799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792458" y="12339051"/>
            <a:ext cx="19431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3625175" y="129540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</cp:coreProperties>
</file>