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Josefin Slab SemiBold"/>
      <p:regular r:id="rId41"/>
      <p:bold r:id="rId42"/>
      <p:italic r:id="rId43"/>
      <p:boldItalic r:id="rId44"/>
    </p:embeddedFont>
    <p:embeddedFont>
      <p:font typeface="Proxima Nova"/>
      <p:regular r:id="rId45"/>
      <p:bold r:id="rId46"/>
      <p:italic r:id="rId47"/>
      <p:boldItalic r:id="rId48"/>
    </p:embeddedFont>
    <p:embeddedFont>
      <p:font typeface="Montserrat"/>
      <p:regular r:id="rId49"/>
      <p:bold r:id="rId50"/>
      <p:italic r:id="rId51"/>
      <p:boldItalic r:id="rId52"/>
    </p:embeddedFont>
    <p:embeddedFont>
      <p:font typeface="Bebas Neue"/>
      <p:regular r:id="rId53"/>
    </p:embeddedFont>
    <p:embeddedFont>
      <p:font typeface="Proxima Nova Semibold"/>
      <p:regular r:id="rId54"/>
      <p:bold r:id="rId55"/>
      <p:boldItalic r:id="rId56"/>
    </p:embeddedFon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3B1812A-4644-4C3F-AA2D-181771921515}">
  <a:tblStyle styleId="{F3B1812A-4644-4C3F-AA2D-18177192151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JosefinSlabSemiBold-bold.fntdata"/><Relationship Id="rId41" Type="http://schemas.openxmlformats.org/officeDocument/2006/relationships/font" Target="fonts/JosefinSlabSemiBold-regular.fntdata"/><Relationship Id="rId44" Type="http://schemas.openxmlformats.org/officeDocument/2006/relationships/font" Target="fonts/JosefinSlabSemiBold-boldItalic.fntdata"/><Relationship Id="rId43" Type="http://schemas.openxmlformats.org/officeDocument/2006/relationships/font" Target="fonts/JosefinSlabSemiBold-italic.fntdata"/><Relationship Id="rId46" Type="http://schemas.openxmlformats.org/officeDocument/2006/relationships/font" Target="fonts/ProximaNova-bold.fntdata"/><Relationship Id="rId45" Type="http://schemas.openxmlformats.org/officeDocument/2006/relationships/font" Target="fonts/ProximaNova-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roximaNova-boldItalic.fntdata"/><Relationship Id="rId47" Type="http://schemas.openxmlformats.org/officeDocument/2006/relationships/font" Target="fonts/ProximaNova-italic.fntdata"/><Relationship Id="rId49" Type="http://schemas.openxmlformats.org/officeDocument/2006/relationships/font" Target="fonts/Montserrat-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SourceSansPro-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BebasNeue-regular.fntdata"/><Relationship Id="rId52" Type="http://schemas.openxmlformats.org/officeDocument/2006/relationships/font" Target="fonts/Montserrat-boldItalic.fntdata"/><Relationship Id="rId11" Type="http://schemas.openxmlformats.org/officeDocument/2006/relationships/slide" Target="slides/slide5.xml"/><Relationship Id="rId55" Type="http://schemas.openxmlformats.org/officeDocument/2006/relationships/font" Target="fonts/ProximaNovaSemibold-bold.fntdata"/><Relationship Id="rId10" Type="http://schemas.openxmlformats.org/officeDocument/2006/relationships/slide" Target="slides/slide4.xml"/><Relationship Id="rId54" Type="http://schemas.openxmlformats.org/officeDocument/2006/relationships/font" Target="fonts/ProximaNovaSemibold-regular.fntdata"/><Relationship Id="rId13" Type="http://schemas.openxmlformats.org/officeDocument/2006/relationships/slide" Target="slides/slide7.xml"/><Relationship Id="rId57" Type="http://schemas.openxmlformats.org/officeDocument/2006/relationships/font" Target="fonts/SourceSansPro-regular.fntdata"/><Relationship Id="rId12" Type="http://schemas.openxmlformats.org/officeDocument/2006/relationships/slide" Target="slides/slide6.xml"/><Relationship Id="rId56" Type="http://schemas.openxmlformats.org/officeDocument/2006/relationships/font" Target="fonts/ProximaNovaSemibold-boldItalic.fntdata"/><Relationship Id="rId15" Type="http://schemas.openxmlformats.org/officeDocument/2006/relationships/slide" Target="slides/slide9.xml"/><Relationship Id="rId59" Type="http://schemas.openxmlformats.org/officeDocument/2006/relationships/font" Target="fonts/SourceSansPro-italic.fntdata"/><Relationship Id="rId14" Type="http://schemas.openxmlformats.org/officeDocument/2006/relationships/slide" Target="slides/slide8.xml"/><Relationship Id="rId58" Type="http://schemas.openxmlformats.org/officeDocument/2006/relationships/font" Target="fonts/SourceSansPr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e38dc7bb6a_1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e38dc7bb6a_1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126efda0e67_0_2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126efda0e67_0_2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126eb302a54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126eb302a54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1274ea8a380_0_10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1274ea8a380_0_10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1274ea8a380_0_1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6" name="Google Shape;816;g1274ea8a380_0_1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274ea8a380_0_1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274ea8a380_0_1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126efda0e67_0_18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7" name="Google Shape;937;g126efda0e67_0_18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6" name="Shape 1006"/>
        <p:cNvGrpSpPr/>
        <p:nvPr/>
      </p:nvGrpSpPr>
      <p:grpSpPr>
        <a:xfrm>
          <a:off x="0" y="0"/>
          <a:ext cx="0" cy="0"/>
          <a:chOff x="0" y="0"/>
          <a:chExt cx="0" cy="0"/>
        </a:xfrm>
      </p:grpSpPr>
      <p:sp>
        <p:nvSpPr>
          <p:cNvPr id="1007" name="Google Shape;1007;g126efda0e6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8" name="Google Shape;1008;g126efda0e6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126efda0e67_0_18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0" name="Google Shape;1040;g126efda0e67_0_18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126efda0e6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126efda0e6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126efda0e67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3" name="Google Shape;1173;g126efda0e67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e1886a29ab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e1886a29ab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1274ea8a380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1274ea8a380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9" name="Shape 1259"/>
        <p:cNvGrpSpPr/>
        <p:nvPr/>
      </p:nvGrpSpPr>
      <p:grpSpPr>
        <a:xfrm>
          <a:off x="0" y="0"/>
          <a:ext cx="0" cy="0"/>
          <a:chOff x="0" y="0"/>
          <a:chExt cx="0" cy="0"/>
        </a:xfrm>
      </p:grpSpPr>
      <p:sp>
        <p:nvSpPr>
          <p:cNvPr id="1260" name="Google Shape;1260;g126efda0e67_0_1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1" name="Google Shape;1261;g126efda0e67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26efda0e67_0_2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26efda0e67_0_2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g126efda0e67_0_1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7" name="Google Shape;1457;g126efda0e67_0_1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0" name="Shape 1540"/>
        <p:cNvGrpSpPr/>
        <p:nvPr/>
      </p:nvGrpSpPr>
      <p:grpSpPr>
        <a:xfrm>
          <a:off x="0" y="0"/>
          <a:ext cx="0" cy="0"/>
          <a:chOff x="0" y="0"/>
          <a:chExt cx="0" cy="0"/>
        </a:xfrm>
      </p:grpSpPr>
      <p:sp>
        <p:nvSpPr>
          <p:cNvPr id="1541" name="Google Shape;1541;g1274ea8a380_0_1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2" name="Google Shape;1542;g1274ea8a380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126efda0e67_0_15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126efda0e67_0_15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126efda0e67_0_19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126efda0e67_0_19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8" name="Shape 1848"/>
        <p:cNvGrpSpPr/>
        <p:nvPr/>
      </p:nvGrpSpPr>
      <p:grpSpPr>
        <a:xfrm>
          <a:off x="0" y="0"/>
          <a:ext cx="0" cy="0"/>
          <a:chOff x="0" y="0"/>
          <a:chExt cx="0" cy="0"/>
        </a:xfrm>
      </p:grpSpPr>
      <p:sp>
        <p:nvSpPr>
          <p:cNvPr id="1849" name="Google Shape;1849;g126f87f80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0" name="Google Shape;1850;g126f87f80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4" name="Shape 1854"/>
        <p:cNvGrpSpPr/>
        <p:nvPr/>
      </p:nvGrpSpPr>
      <p:grpSpPr>
        <a:xfrm>
          <a:off x="0" y="0"/>
          <a:ext cx="0" cy="0"/>
          <a:chOff x="0" y="0"/>
          <a:chExt cx="0" cy="0"/>
        </a:xfrm>
      </p:grpSpPr>
      <p:sp>
        <p:nvSpPr>
          <p:cNvPr id="1855" name="Google Shape;1855;g126f87f80b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6" name="Google Shape;1856;g126f87f80b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g126f87f80b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6" name="Google Shape;1866;g126f87f80b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74ea8a380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274ea8a380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4" name="Shape 1914"/>
        <p:cNvGrpSpPr/>
        <p:nvPr/>
      </p:nvGrpSpPr>
      <p:grpSpPr>
        <a:xfrm>
          <a:off x="0" y="0"/>
          <a:ext cx="0" cy="0"/>
          <a:chOff x="0" y="0"/>
          <a:chExt cx="0" cy="0"/>
        </a:xfrm>
      </p:grpSpPr>
      <p:sp>
        <p:nvSpPr>
          <p:cNvPr id="1915" name="Google Shape;1915;g126efda0e67_0_2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6" name="Google Shape;1916;g126efda0e67_0_2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0" name="Shape 1920"/>
        <p:cNvGrpSpPr/>
        <p:nvPr/>
      </p:nvGrpSpPr>
      <p:grpSpPr>
        <a:xfrm>
          <a:off x="0" y="0"/>
          <a:ext cx="0" cy="0"/>
          <a:chOff x="0" y="0"/>
          <a:chExt cx="0" cy="0"/>
        </a:xfrm>
      </p:grpSpPr>
      <p:sp>
        <p:nvSpPr>
          <p:cNvPr id="1921" name="Google Shape;1921;g126f87f80b5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2" name="Google Shape;1922;g126f87f80b5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6" name="Shape 1926"/>
        <p:cNvGrpSpPr/>
        <p:nvPr/>
      </p:nvGrpSpPr>
      <p:grpSpPr>
        <a:xfrm>
          <a:off x="0" y="0"/>
          <a:ext cx="0" cy="0"/>
          <a:chOff x="0" y="0"/>
          <a:chExt cx="0" cy="0"/>
        </a:xfrm>
      </p:grpSpPr>
      <p:sp>
        <p:nvSpPr>
          <p:cNvPr id="1927" name="Google Shape;1927;g126f87f80b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8" name="Google Shape;1928;g126f87f80b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2" name="Shape 1932"/>
        <p:cNvGrpSpPr/>
        <p:nvPr/>
      </p:nvGrpSpPr>
      <p:grpSpPr>
        <a:xfrm>
          <a:off x="0" y="0"/>
          <a:ext cx="0" cy="0"/>
          <a:chOff x="0" y="0"/>
          <a:chExt cx="0" cy="0"/>
        </a:xfrm>
      </p:grpSpPr>
      <p:sp>
        <p:nvSpPr>
          <p:cNvPr id="1933" name="Google Shape;1933;g126f87f80b5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4" name="Google Shape;1934;g126f87f80b5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9" name="Shape 1939"/>
        <p:cNvGrpSpPr/>
        <p:nvPr/>
      </p:nvGrpSpPr>
      <p:grpSpPr>
        <a:xfrm>
          <a:off x="0" y="0"/>
          <a:ext cx="0" cy="0"/>
          <a:chOff x="0" y="0"/>
          <a:chExt cx="0" cy="0"/>
        </a:xfrm>
      </p:grpSpPr>
      <p:sp>
        <p:nvSpPr>
          <p:cNvPr id="1940" name="Google Shape;1940;g126f87f80b5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1" name="Google Shape;1941;g126f87f80b5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126f87f80b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126f87f80b5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26eb302a5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26eb302a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26efda0e67_0_2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26efda0e67_0_2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26efda0e67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26efda0e67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26efda0e67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126efda0e67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26efda0e67_0_27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26efda0e67_0_2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29250" y="1143653"/>
            <a:ext cx="6482100" cy="2372100"/>
          </a:xfrm>
          <a:prstGeom prst="rect">
            <a:avLst/>
          </a:prstGeom>
        </p:spPr>
        <p:txBody>
          <a:bodyPr anchorCtr="0" anchor="ctr" bIns="91425" lIns="91425" spcFirstLastPara="1" rIns="91425" wrap="square" tIns="91425">
            <a:noAutofit/>
          </a:bodyPr>
          <a:lstStyle>
            <a:lvl1pPr lvl="0" algn="l">
              <a:spcBef>
                <a:spcPts val="0"/>
              </a:spcBef>
              <a:spcAft>
                <a:spcPts val="0"/>
              </a:spcAft>
              <a:buSzPts val="5200"/>
              <a:buNone/>
              <a:defRPr b="1" sz="5200">
                <a:latin typeface="Montserrat"/>
                <a:ea typeface="Montserrat"/>
                <a:cs typeface="Montserrat"/>
                <a:sym typeface="Montserrat"/>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929225" y="3542595"/>
            <a:ext cx="6482100" cy="490200"/>
          </a:xfrm>
          <a:prstGeom prst="rect">
            <a:avLst/>
          </a:prstGeom>
        </p:spPr>
        <p:txBody>
          <a:bodyPr anchorCtr="0" anchor="ctr" bIns="91425" lIns="91425" spcFirstLastPara="1" rIns="91425" wrap="square" tIns="91425">
            <a:noAutofit/>
          </a:bodyPr>
          <a:lstStyle>
            <a:lvl1pPr lvl="0">
              <a:lnSpc>
                <a:spcPct val="100000"/>
              </a:lnSpc>
              <a:spcBef>
                <a:spcPts val="0"/>
              </a:spcBef>
              <a:spcAft>
                <a:spcPts val="0"/>
              </a:spcAft>
              <a:buSzPts val="1400"/>
              <a:buNone/>
              <a:defRPr sz="1700">
                <a:latin typeface="Source Sans Pro"/>
                <a:ea typeface="Source Sans Pro"/>
                <a:cs typeface="Source Sans Pro"/>
                <a:sym typeface="Source Sans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1" name="Google Shape;11;p2"/>
          <p:cNvGrpSpPr/>
          <p:nvPr/>
        </p:nvGrpSpPr>
        <p:grpSpPr>
          <a:xfrm>
            <a:off x="-76212" y="4298747"/>
            <a:ext cx="2033837" cy="711842"/>
            <a:chOff x="-44137" y="3960975"/>
            <a:chExt cx="2033837" cy="711842"/>
          </a:xfrm>
        </p:grpSpPr>
        <p:grpSp>
          <p:nvGrpSpPr>
            <p:cNvPr id="12" name="Google Shape;12;p2"/>
            <p:cNvGrpSpPr/>
            <p:nvPr/>
          </p:nvGrpSpPr>
          <p:grpSpPr>
            <a:xfrm>
              <a:off x="-44137" y="3960975"/>
              <a:ext cx="2033837" cy="459179"/>
              <a:chOff x="-101291" y="3971002"/>
              <a:chExt cx="2033837" cy="459179"/>
            </a:xfrm>
          </p:grpSpPr>
          <p:sp>
            <p:nvSpPr>
              <p:cNvPr id="13" name="Google Shape;13;p2"/>
              <p:cNvSpPr/>
              <p:nvPr/>
            </p:nvSpPr>
            <p:spPr>
              <a:xfrm rot="-5400000">
                <a:off x="646715" y="3256635"/>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13971" y="397100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 name="Google Shape;15;p2"/>
            <p:cNvGrpSpPr/>
            <p:nvPr/>
          </p:nvGrpSpPr>
          <p:grpSpPr>
            <a:xfrm>
              <a:off x="-29943" y="4203623"/>
              <a:ext cx="2014791" cy="469195"/>
              <a:chOff x="20189" y="4163517"/>
              <a:chExt cx="2014791" cy="469195"/>
            </a:xfrm>
          </p:grpSpPr>
          <p:sp>
            <p:nvSpPr>
              <p:cNvPr id="16" name="Google Shape;16;p2"/>
              <p:cNvSpPr/>
              <p:nvPr/>
            </p:nvSpPr>
            <p:spPr>
              <a:xfrm rot="-5400000">
                <a:off x="768195" y="3459167"/>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916405" y="4163517"/>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 name="Google Shape;18;p2"/>
          <p:cNvGrpSpPr/>
          <p:nvPr/>
        </p:nvGrpSpPr>
        <p:grpSpPr>
          <a:xfrm>
            <a:off x="3347499" y="-913976"/>
            <a:ext cx="2249325" cy="1657325"/>
            <a:chOff x="746475" y="-443725"/>
            <a:chExt cx="2249325" cy="1657325"/>
          </a:xfrm>
        </p:grpSpPr>
        <p:sp>
          <p:nvSpPr>
            <p:cNvPr id="19" name="Google Shape;19;p2"/>
            <p:cNvSpPr/>
            <p:nvPr/>
          </p:nvSpPr>
          <p:spPr>
            <a:xfrm>
              <a:off x="746475" y="-443725"/>
              <a:ext cx="2158875" cy="1560825"/>
            </a:xfrm>
            <a:custGeom>
              <a:rect b="b" l="l" r="r" t="t"/>
              <a:pathLst>
                <a:path extrusionOk="0" fill="none" h="62433" w="86355">
                  <a:moveTo>
                    <a:pt x="86355" y="62433"/>
                  </a:moveTo>
                  <a:lnTo>
                    <a:pt x="34621" y="14833"/>
                  </a:lnTo>
                  <a:lnTo>
                    <a:pt x="1" y="14833"/>
                  </a:lnTo>
                  <a:lnTo>
                    <a:pt x="1"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877225" y="1095800"/>
              <a:ext cx="118575" cy="117800"/>
            </a:xfrm>
            <a:custGeom>
              <a:rect b="b" l="l" r="r" t="t"/>
              <a:pathLst>
                <a:path extrusionOk="0" fill="none" h="4712" w="4743">
                  <a:moveTo>
                    <a:pt x="4742" y="2007"/>
                  </a:moveTo>
                  <a:cubicBezTo>
                    <a:pt x="4742" y="3830"/>
                    <a:pt x="2554" y="4712"/>
                    <a:pt x="1277" y="3466"/>
                  </a:cubicBezTo>
                  <a:cubicBezTo>
                    <a:pt x="0" y="2189"/>
                    <a:pt x="912" y="0"/>
                    <a:pt x="2705" y="0"/>
                  </a:cubicBezTo>
                  <a:cubicBezTo>
                    <a:pt x="3830" y="0"/>
                    <a:pt x="4742" y="912"/>
                    <a:pt x="4742" y="200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 name="Google Shape;21;p2"/>
          <p:cNvGrpSpPr/>
          <p:nvPr/>
        </p:nvGrpSpPr>
        <p:grpSpPr>
          <a:xfrm>
            <a:off x="432509" y="2145759"/>
            <a:ext cx="289868" cy="852000"/>
            <a:chOff x="456616" y="2161476"/>
            <a:chExt cx="289868" cy="852000"/>
          </a:xfrm>
        </p:grpSpPr>
        <p:sp>
          <p:nvSpPr>
            <p:cNvPr id="22" name="Google Shape;22;p2"/>
            <p:cNvSpPr/>
            <p:nvPr/>
          </p:nvSpPr>
          <p:spPr>
            <a:xfrm rot="-5400000">
              <a:off x="588942" y="2649556"/>
              <a:ext cx="25484" cy="289600"/>
            </a:xfrm>
            <a:custGeom>
              <a:rect b="b" l="l" r="r" t="t"/>
              <a:pathLst>
                <a:path extrusionOk="0" h="8648" w="761">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5400000">
              <a:off x="588808" y="2235662"/>
              <a:ext cx="25484" cy="289868"/>
            </a:xfrm>
            <a:custGeom>
              <a:rect b="b" l="l" r="r" t="t"/>
              <a:pathLst>
                <a:path extrusionOk="0" h="8656" w="761">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rot="-5400000">
              <a:off x="576234" y="2902231"/>
              <a:ext cx="25484" cy="197007"/>
            </a:xfrm>
            <a:custGeom>
              <a:rect b="b" l="l" r="r" t="t"/>
              <a:pathLst>
                <a:path extrusionOk="0" h="5883" w="761">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rot="-5400000">
              <a:off x="575849" y="2488856"/>
              <a:ext cx="26489" cy="197241"/>
            </a:xfrm>
            <a:custGeom>
              <a:rect b="b" l="l" r="r" t="t"/>
              <a:pathLst>
                <a:path extrusionOk="0" h="5890" w="791">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rot="-5400000">
              <a:off x="576619" y="2076100"/>
              <a:ext cx="25484" cy="196237"/>
            </a:xfrm>
            <a:custGeom>
              <a:rect b="b" l="l" r="r" t="t"/>
              <a:pathLst>
                <a:path extrusionOk="0" h="5860" w="761">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 name="Google Shape;27;p2"/>
          <p:cNvGrpSpPr/>
          <p:nvPr/>
        </p:nvGrpSpPr>
        <p:grpSpPr>
          <a:xfrm>
            <a:off x="2674236" y="4298747"/>
            <a:ext cx="3218225" cy="1439246"/>
            <a:chOff x="2075150" y="4236013"/>
            <a:chExt cx="3218225" cy="1439246"/>
          </a:xfrm>
        </p:grpSpPr>
        <p:grpSp>
          <p:nvGrpSpPr>
            <p:cNvPr id="28" name="Google Shape;28;p2"/>
            <p:cNvGrpSpPr/>
            <p:nvPr/>
          </p:nvGrpSpPr>
          <p:grpSpPr>
            <a:xfrm flipH="1" rot="10800000">
              <a:off x="2075150" y="4596963"/>
              <a:ext cx="1368260" cy="1078296"/>
              <a:chOff x="3698325" y="-443721"/>
              <a:chExt cx="1368260" cy="1078296"/>
            </a:xfrm>
          </p:grpSpPr>
          <p:sp>
            <p:nvSpPr>
              <p:cNvPr id="29" name="Google Shape;29;p2"/>
              <p:cNvSpPr/>
              <p:nvPr/>
            </p:nvSpPr>
            <p:spPr>
              <a:xfrm>
                <a:off x="3794469" y="-443721"/>
                <a:ext cx="1272116"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369832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 name="Google Shape;31;p2"/>
            <p:cNvGrpSpPr/>
            <p:nvPr/>
          </p:nvGrpSpPr>
          <p:grpSpPr>
            <a:xfrm flipH="1" rot="10800000">
              <a:off x="3550450" y="4236013"/>
              <a:ext cx="1129214" cy="1221902"/>
              <a:chOff x="5173625" y="-226377"/>
              <a:chExt cx="1129214" cy="1221902"/>
            </a:xfrm>
          </p:grpSpPr>
          <p:sp>
            <p:nvSpPr>
              <p:cNvPr id="32" name="Google Shape;32;p2"/>
              <p:cNvSpPr/>
              <p:nvPr/>
            </p:nvSpPr>
            <p:spPr>
              <a:xfrm>
                <a:off x="5219964" y="-226377"/>
                <a:ext cx="1082875" cy="1103313"/>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 name="Google Shape;34;p2"/>
            <p:cNvGrpSpPr/>
            <p:nvPr/>
          </p:nvGrpSpPr>
          <p:grpSpPr>
            <a:xfrm rot="10800000">
              <a:off x="4164139" y="4236013"/>
              <a:ext cx="1129236" cy="1221902"/>
              <a:chOff x="5173625" y="-226377"/>
              <a:chExt cx="1129236" cy="1221902"/>
            </a:xfrm>
          </p:grpSpPr>
          <p:sp>
            <p:nvSpPr>
              <p:cNvPr id="35" name="Google Shape;35;p2"/>
              <p:cNvSpPr/>
              <p:nvPr/>
            </p:nvSpPr>
            <p:spPr>
              <a:xfrm>
                <a:off x="5219986" y="-226377"/>
                <a:ext cx="1082875" cy="1103313"/>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7" name="Google Shape;37;p2"/>
          <p:cNvGrpSpPr/>
          <p:nvPr/>
        </p:nvGrpSpPr>
        <p:grpSpPr>
          <a:xfrm>
            <a:off x="7527348" y="-141147"/>
            <a:ext cx="1945428" cy="1439250"/>
            <a:chOff x="6612948" y="-104276"/>
            <a:chExt cx="1945428" cy="1439250"/>
          </a:xfrm>
        </p:grpSpPr>
        <p:grpSp>
          <p:nvGrpSpPr>
            <p:cNvPr id="38" name="Google Shape;38;p2"/>
            <p:cNvGrpSpPr/>
            <p:nvPr/>
          </p:nvGrpSpPr>
          <p:grpSpPr>
            <a:xfrm>
              <a:off x="6612948" y="5750"/>
              <a:ext cx="1195349" cy="1078296"/>
              <a:chOff x="4404625" y="-443721"/>
              <a:chExt cx="1195349" cy="1078296"/>
            </a:xfrm>
          </p:grpSpPr>
          <p:sp>
            <p:nvSpPr>
              <p:cNvPr id="39" name="Google Shape;39;p2"/>
              <p:cNvSpPr/>
              <p:nvPr/>
            </p:nvSpPr>
            <p:spPr>
              <a:xfrm>
                <a:off x="4501128" y="-443721"/>
                <a:ext cx="1098846"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440462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 name="Google Shape;41;p2"/>
            <p:cNvGrpSpPr/>
            <p:nvPr/>
          </p:nvGrpSpPr>
          <p:grpSpPr>
            <a:xfrm>
              <a:off x="7429151" y="-104276"/>
              <a:ext cx="1129225" cy="1439250"/>
              <a:chOff x="5173625" y="-443725"/>
              <a:chExt cx="1129225" cy="1439250"/>
            </a:xfrm>
          </p:grpSpPr>
          <p:sp>
            <p:nvSpPr>
              <p:cNvPr id="42" name="Google Shape;42;p2"/>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 name="Google Shape;44;p2"/>
          <p:cNvGrpSpPr/>
          <p:nvPr/>
        </p:nvGrpSpPr>
        <p:grpSpPr>
          <a:xfrm>
            <a:off x="1424374" y="-695901"/>
            <a:ext cx="1632275" cy="1439250"/>
            <a:chOff x="1287525" y="-467301"/>
            <a:chExt cx="1632275" cy="1439250"/>
          </a:xfrm>
        </p:grpSpPr>
        <p:grpSp>
          <p:nvGrpSpPr>
            <p:cNvPr id="45" name="Google Shape;45;p2"/>
            <p:cNvGrpSpPr/>
            <p:nvPr/>
          </p:nvGrpSpPr>
          <p:grpSpPr>
            <a:xfrm>
              <a:off x="1990425" y="-467301"/>
              <a:ext cx="929375" cy="1078300"/>
              <a:chOff x="1990425" y="-443725"/>
              <a:chExt cx="929375" cy="1078300"/>
            </a:xfrm>
          </p:grpSpPr>
          <p:sp>
            <p:nvSpPr>
              <p:cNvPr id="46" name="Google Shape;46;p2"/>
              <p:cNvSpPr/>
              <p:nvPr/>
            </p:nvSpPr>
            <p:spPr>
              <a:xfrm>
                <a:off x="1990425" y="-443725"/>
                <a:ext cx="826800" cy="1006875"/>
              </a:xfrm>
              <a:custGeom>
                <a:rect b="b" l="l" r="r" t="t"/>
                <a:pathLst>
                  <a:path extrusionOk="0" fill="none" h="40275" w="33072">
                    <a:moveTo>
                      <a:pt x="33071" y="40274"/>
                    </a:moveTo>
                    <a:lnTo>
                      <a:pt x="0" y="40274"/>
                    </a:lnTo>
                    <a:lnTo>
                      <a:pt x="0"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801225" y="516000"/>
                <a:ext cx="118575" cy="118575"/>
              </a:xfrm>
              <a:custGeom>
                <a:rect b="b" l="l" r="r" t="t"/>
                <a:pathLst>
                  <a:path extrusionOk="0" fill="none" h="4743" w="4743">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 name="Google Shape;48;p2"/>
            <p:cNvGrpSpPr/>
            <p:nvPr/>
          </p:nvGrpSpPr>
          <p:grpSpPr>
            <a:xfrm>
              <a:off x="1287525" y="-467301"/>
              <a:ext cx="1138350" cy="1439250"/>
              <a:chOff x="1287525" y="-443725"/>
              <a:chExt cx="1138350" cy="1439250"/>
            </a:xfrm>
          </p:grpSpPr>
          <p:sp>
            <p:nvSpPr>
              <p:cNvPr id="49" name="Google Shape;49;p2"/>
              <p:cNvSpPr/>
              <p:nvPr/>
            </p:nvSpPr>
            <p:spPr>
              <a:xfrm>
                <a:off x="1287525" y="-443725"/>
                <a:ext cx="1082875" cy="1320700"/>
              </a:xfrm>
              <a:custGeom>
                <a:rect b="b" l="l" r="r" t="t"/>
                <a:pathLst>
                  <a:path extrusionOk="0" fill="none" h="52828" w="43315">
                    <a:moveTo>
                      <a:pt x="43314" y="52828"/>
                    </a:moveTo>
                    <a:lnTo>
                      <a:pt x="43314" y="25836"/>
                    </a:lnTo>
                    <a:lnTo>
                      <a:pt x="0" y="25836"/>
                    </a:lnTo>
                    <a:lnTo>
                      <a:pt x="0"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2307300" y="876950"/>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 name="Google Shape;51;p2"/>
          <p:cNvGrpSpPr/>
          <p:nvPr/>
        </p:nvGrpSpPr>
        <p:grpSpPr>
          <a:xfrm>
            <a:off x="-241900" y="488800"/>
            <a:ext cx="1375425" cy="572805"/>
            <a:chOff x="-241900" y="154825"/>
            <a:chExt cx="1375425" cy="572805"/>
          </a:xfrm>
        </p:grpSpPr>
        <p:sp>
          <p:nvSpPr>
            <p:cNvPr id="52" name="Google Shape;52;p2"/>
            <p:cNvSpPr/>
            <p:nvPr/>
          </p:nvSpPr>
          <p:spPr>
            <a:xfrm>
              <a:off x="-241900" y="201925"/>
              <a:ext cx="1272850" cy="525705"/>
            </a:xfrm>
            <a:custGeom>
              <a:rect b="b" l="l" r="r" t="t"/>
              <a:pathLst>
                <a:path extrusionOk="0" fill="none" h="44075" w="50914">
                  <a:moveTo>
                    <a:pt x="0" y="44074"/>
                  </a:moveTo>
                  <a:lnTo>
                    <a:pt x="25077" y="44074"/>
                  </a:lnTo>
                  <a:lnTo>
                    <a:pt x="25077" y="1"/>
                  </a:lnTo>
                  <a:lnTo>
                    <a:pt x="50913" y="1"/>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1015725" y="154825"/>
              <a:ext cx="117800" cy="118550"/>
            </a:xfrm>
            <a:custGeom>
              <a:rect b="b" l="l" r="r" t="t"/>
              <a:pathLst>
                <a:path extrusionOk="0" fill="none" h="4742" w="4712">
                  <a:moveTo>
                    <a:pt x="4712" y="2037"/>
                  </a:moveTo>
                  <a:cubicBezTo>
                    <a:pt x="4712" y="3830"/>
                    <a:pt x="2554" y="4742"/>
                    <a:pt x="1277" y="3465"/>
                  </a:cubicBezTo>
                  <a:cubicBezTo>
                    <a:pt x="0" y="2189"/>
                    <a:pt x="882" y="30"/>
                    <a:pt x="2705" y="30"/>
                  </a:cubicBezTo>
                  <a:cubicBezTo>
                    <a:pt x="3800" y="0"/>
                    <a:pt x="4712" y="912"/>
                    <a:pt x="4712"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2"/>
          <p:cNvGrpSpPr/>
          <p:nvPr/>
        </p:nvGrpSpPr>
        <p:grpSpPr>
          <a:xfrm>
            <a:off x="5887673" y="-762001"/>
            <a:ext cx="1348825" cy="1505350"/>
            <a:chOff x="5157656" y="-762001"/>
            <a:chExt cx="1348825" cy="1505350"/>
          </a:xfrm>
        </p:grpSpPr>
        <p:grpSp>
          <p:nvGrpSpPr>
            <p:cNvPr id="55" name="Google Shape;55;p2"/>
            <p:cNvGrpSpPr/>
            <p:nvPr/>
          </p:nvGrpSpPr>
          <p:grpSpPr>
            <a:xfrm>
              <a:off x="5157656" y="-762001"/>
              <a:ext cx="482550" cy="1505350"/>
              <a:chOff x="3121150" y="-443725"/>
              <a:chExt cx="482550" cy="1505350"/>
            </a:xfrm>
          </p:grpSpPr>
          <p:sp>
            <p:nvSpPr>
              <p:cNvPr id="56" name="Google Shape;56;p2"/>
              <p:cNvSpPr/>
              <p:nvPr/>
            </p:nvSpPr>
            <p:spPr>
              <a:xfrm>
                <a:off x="3121150" y="-443725"/>
                <a:ext cx="427075" cy="1386800"/>
              </a:xfrm>
              <a:custGeom>
                <a:rect b="b" l="l" r="r" t="t"/>
                <a:pathLst>
                  <a:path extrusionOk="0" fill="none" h="55472" w="17083">
                    <a:moveTo>
                      <a:pt x="17083" y="55472"/>
                    </a:moveTo>
                    <a:lnTo>
                      <a:pt x="17083" y="40669"/>
                    </a:lnTo>
                    <a:lnTo>
                      <a:pt x="0" y="40669"/>
                    </a:lnTo>
                    <a:lnTo>
                      <a:pt x="0"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3485125" y="943825"/>
                <a:ext cx="118575" cy="117800"/>
              </a:xfrm>
              <a:custGeom>
                <a:rect b="b" l="l" r="r" t="t"/>
                <a:pathLst>
                  <a:path extrusionOk="0" fill="none" h="4712" w="4743">
                    <a:moveTo>
                      <a:pt x="4743" y="2006"/>
                    </a:moveTo>
                    <a:cubicBezTo>
                      <a:pt x="4743" y="3830"/>
                      <a:pt x="2554" y="4712"/>
                      <a:pt x="1277" y="3465"/>
                    </a:cubicBezTo>
                    <a:cubicBezTo>
                      <a:pt x="1" y="2189"/>
                      <a:pt x="913" y="0"/>
                      <a:pt x="2706" y="0"/>
                    </a:cubicBezTo>
                    <a:cubicBezTo>
                      <a:pt x="3831" y="0"/>
                      <a:pt x="4743" y="912"/>
                      <a:pt x="4743" y="20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2"/>
            <p:cNvGrpSpPr/>
            <p:nvPr/>
          </p:nvGrpSpPr>
          <p:grpSpPr>
            <a:xfrm>
              <a:off x="6032281" y="-762001"/>
              <a:ext cx="474200" cy="1505350"/>
              <a:chOff x="3995775" y="-443725"/>
              <a:chExt cx="474200" cy="1505350"/>
            </a:xfrm>
          </p:grpSpPr>
          <p:sp>
            <p:nvSpPr>
              <p:cNvPr id="59" name="Google Shape;59;p2"/>
              <p:cNvSpPr/>
              <p:nvPr/>
            </p:nvSpPr>
            <p:spPr>
              <a:xfrm>
                <a:off x="4042125" y="-443725"/>
                <a:ext cx="427850" cy="1386800"/>
              </a:xfrm>
              <a:custGeom>
                <a:rect b="b" l="l" r="r" t="t"/>
                <a:pathLst>
                  <a:path extrusionOk="0" fill="none" h="55472" w="17114">
                    <a:moveTo>
                      <a:pt x="1" y="55472"/>
                    </a:moveTo>
                    <a:lnTo>
                      <a:pt x="1" y="40669"/>
                    </a:lnTo>
                    <a:lnTo>
                      <a:pt x="17114" y="40669"/>
                    </a:lnTo>
                    <a:lnTo>
                      <a:pt x="171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3995775" y="943825"/>
                <a:ext cx="117825" cy="117800"/>
              </a:xfrm>
              <a:custGeom>
                <a:rect b="b" l="l" r="r" t="t"/>
                <a:pathLst>
                  <a:path extrusionOk="0" fill="none" h="4712" w="4713">
                    <a:moveTo>
                      <a:pt x="1" y="2006"/>
                    </a:moveTo>
                    <a:cubicBezTo>
                      <a:pt x="1" y="3830"/>
                      <a:pt x="2159" y="4712"/>
                      <a:pt x="3435" y="3465"/>
                    </a:cubicBezTo>
                    <a:cubicBezTo>
                      <a:pt x="4712" y="2189"/>
                      <a:pt x="3800" y="0"/>
                      <a:pt x="2007" y="0"/>
                    </a:cubicBezTo>
                    <a:cubicBezTo>
                      <a:pt x="882" y="0"/>
                      <a:pt x="1" y="912"/>
                      <a:pt x="1" y="20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1" name="Google Shape;61;p2"/>
          <p:cNvGrpSpPr/>
          <p:nvPr/>
        </p:nvGrpSpPr>
        <p:grpSpPr>
          <a:xfrm>
            <a:off x="8227110" y="1343652"/>
            <a:ext cx="2240950" cy="1657325"/>
            <a:chOff x="4603700" y="-467301"/>
            <a:chExt cx="2240950" cy="1657325"/>
          </a:xfrm>
        </p:grpSpPr>
        <p:grpSp>
          <p:nvGrpSpPr>
            <p:cNvPr id="62" name="Google Shape;62;p2"/>
            <p:cNvGrpSpPr/>
            <p:nvPr/>
          </p:nvGrpSpPr>
          <p:grpSpPr>
            <a:xfrm>
              <a:off x="4603700" y="-467301"/>
              <a:ext cx="2240950" cy="1657325"/>
              <a:chOff x="4603700" y="-443725"/>
              <a:chExt cx="2240950" cy="1657325"/>
            </a:xfrm>
          </p:grpSpPr>
          <p:sp>
            <p:nvSpPr>
              <p:cNvPr id="63" name="Google Shape;63;p2"/>
              <p:cNvSpPr/>
              <p:nvPr/>
            </p:nvSpPr>
            <p:spPr>
              <a:xfrm>
                <a:off x="4689575" y="-443725"/>
                <a:ext cx="2155075" cy="1560825"/>
              </a:xfrm>
              <a:custGeom>
                <a:rect b="b" l="l" r="r" t="t"/>
                <a:pathLst>
                  <a:path extrusionOk="0" fill="none" h="62433" w="86203">
                    <a:moveTo>
                      <a:pt x="0" y="62433"/>
                    </a:moveTo>
                    <a:lnTo>
                      <a:pt x="51916" y="14833"/>
                    </a:lnTo>
                    <a:lnTo>
                      <a:pt x="86202" y="14833"/>
                    </a:lnTo>
                    <a:lnTo>
                      <a:pt x="86202"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603700" y="1095800"/>
                <a:ext cx="117800" cy="117800"/>
              </a:xfrm>
              <a:custGeom>
                <a:rect b="b" l="l" r="r" t="t"/>
                <a:pathLst>
                  <a:path extrusionOk="0" fill="none" h="4712" w="4712">
                    <a:moveTo>
                      <a:pt x="0" y="2007"/>
                    </a:moveTo>
                    <a:cubicBezTo>
                      <a:pt x="0" y="3830"/>
                      <a:pt x="2158" y="4712"/>
                      <a:pt x="3435" y="3466"/>
                    </a:cubicBezTo>
                    <a:cubicBezTo>
                      <a:pt x="4712" y="2189"/>
                      <a:pt x="3800" y="0"/>
                      <a:pt x="2006" y="0"/>
                    </a:cubicBezTo>
                    <a:cubicBezTo>
                      <a:pt x="882" y="0"/>
                      <a:pt x="0" y="912"/>
                      <a:pt x="0" y="200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2"/>
            <p:cNvGrpSpPr/>
            <p:nvPr/>
          </p:nvGrpSpPr>
          <p:grpSpPr>
            <a:xfrm>
              <a:off x="4679675" y="-467301"/>
              <a:ext cx="920275" cy="1078300"/>
              <a:chOff x="4679675" y="-443725"/>
              <a:chExt cx="920275" cy="1078300"/>
            </a:xfrm>
          </p:grpSpPr>
          <p:sp>
            <p:nvSpPr>
              <p:cNvPr id="66" name="Google Shape;66;p2"/>
              <p:cNvSpPr/>
              <p:nvPr/>
            </p:nvSpPr>
            <p:spPr>
              <a:xfrm>
                <a:off x="4783025"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67967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2"/>
            <p:cNvGrpSpPr/>
            <p:nvPr/>
          </p:nvGrpSpPr>
          <p:grpSpPr>
            <a:xfrm>
              <a:off x="5173625" y="-467301"/>
              <a:ext cx="1129225" cy="1439250"/>
              <a:chOff x="5173625" y="-443725"/>
              <a:chExt cx="1129225" cy="1439250"/>
            </a:xfrm>
          </p:grpSpPr>
          <p:sp>
            <p:nvSpPr>
              <p:cNvPr id="69" name="Google Shape;69;p2"/>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1" name="Google Shape;71;p2"/>
          <p:cNvGrpSpPr/>
          <p:nvPr/>
        </p:nvGrpSpPr>
        <p:grpSpPr>
          <a:xfrm>
            <a:off x="5999473" y="3835478"/>
            <a:ext cx="3400005" cy="2167364"/>
            <a:chOff x="5904838" y="4064078"/>
            <a:chExt cx="3400005" cy="2167364"/>
          </a:xfrm>
        </p:grpSpPr>
        <p:grpSp>
          <p:nvGrpSpPr>
            <p:cNvPr id="72" name="Google Shape;72;p2"/>
            <p:cNvGrpSpPr/>
            <p:nvPr/>
          </p:nvGrpSpPr>
          <p:grpSpPr>
            <a:xfrm>
              <a:off x="5904838" y="4538206"/>
              <a:ext cx="3400005" cy="1148969"/>
              <a:chOff x="5915875" y="130165"/>
              <a:chExt cx="3400005" cy="1148969"/>
            </a:xfrm>
          </p:grpSpPr>
          <p:sp>
            <p:nvSpPr>
              <p:cNvPr id="73" name="Google Shape;73;p2"/>
              <p:cNvSpPr/>
              <p:nvPr/>
            </p:nvSpPr>
            <p:spPr>
              <a:xfrm>
                <a:off x="6016016" y="177259"/>
                <a:ext cx="3299864" cy="1101875"/>
              </a:xfrm>
              <a:custGeom>
                <a:rect b="b" l="l" r="r" t="t"/>
                <a:pathLst>
                  <a:path extrusionOk="0" fill="none" h="44075" w="50914">
                    <a:moveTo>
                      <a:pt x="50913" y="44074"/>
                    </a:moveTo>
                    <a:lnTo>
                      <a:pt x="25442" y="44074"/>
                    </a:lnTo>
                    <a:lnTo>
                      <a:pt x="25442" y="1"/>
                    </a:lnTo>
                    <a:lnTo>
                      <a:pt x="1" y="1"/>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5915875" y="130165"/>
                <a:ext cx="118575" cy="118550"/>
              </a:xfrm>
              <a:custGeom>
                <a:rect b="b" l="l" r="r" t="t"/>
                <a:pathLst>
                  <a:path extrusionOk="0" fill="none" h="4742" w="4743">
                    <a:moveTo>
                      <a:pt x="0" y="2037"/>
                    </a:moveTo>
                    <a:cubicBezTo>
                      <a:pt x="0" y="3830"/>
                      <a:pt x="2189" y="4742"/>
                      <a:pt x="3465" y="3465"/>
                    </a:cubicBezTo>
                    <a:cubicBezTo>
                      <a:pt x="4742" y="2189"/>
                      <a:pt x="3830" y="0"/>
                      <a:pt x="2037" y="30"/>
                    </a:cubicBezTo>
                    <a:cubicBezTo>
                      <a:pt x="912" y="30"/>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5" name="Google Shape;75;p2"/>
            <p:cNvGrpSpPr/>
            <p:nvPr/>
          </p:nvGrpSpPr>
          <p:grpSpPr>
            <a:xfrm flipH="1" rot="10800000">
              <a:off x="6971814" y="4726092"/>
              <a:ext cx="474200" cy="1505350"/>
              <a:chOff x="3813264" y="-1245054"/>
              <a:chExt cx="474200" cy="1505350"/>
            </a:xfrm>
          </p:grpSpPr>
          <p:sp>
            <p:nvSpPr>
              <p:cNvPr id="76" name="Google Shape;76;p2"/>
              <p:cNvSpPr/>
              <p:nvPr/>
            </p:nvSpPr>
            <p:spPr>
              <a:xfrm>
                <a:off x="3859614" y="-1245054"/>
                <a:ext cx="427850" cy="1386800"/>
              </a:xfrm>
              <a:custGeom>
                <a:rect b="b" l="l" r="r" t="t"/>
                <a:pathLst>
                  <a:path extrusionOk="0" fill="none" h="55472" w="17114">
                    <a:moveTo>
                      <a:pt x="1" y="55472"/>
                    </a:moveTo>
                    <a:lnTo>
                      <a:pt x="1" y="40669"/>
                    </a:lnTo>
                    <a:lnTo>
                      <a:pt x="17114" y="40669"/>
                    </a:lnTo>
                    <a:lnTo>
                      <a:pt x="171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3813264" y="142496"/>
                <a:ext cx="117825" cy="117800"/>
              </a:xfrm>
              <a:custGeom>
                <a:rect b="b" l="l" r="r" t="t"/>
                <a:pathLst>
                  <a:path extrusionOk="0" fill="none" h="4712" w="4713">
                    <a:moveTo>
                      <a:pt x="1" y="2006"/>
                    </a:moveTo>
                    <a:cubicBezTo>
                      <a:pt x="1" y="3830"/>
                      <a:pt x="2159" y="4712"/>
                      <a:pt x="3435" y="3465"/>
                    </a:cubicBezTo>
                    <a:cubicBezTo>
                      <a:pt x="4712" y="2189"/>
                      <a:pt x="3800" y="0"/>
                      <a:pt x="2007" y="0"/>
                    </a:cubicBezTo>
                    <a:cubicBezTo>
                      <a:pt x="882" y="0"/>
                      <a:pt x="1" y="912"/>
                      <a:pt x="1" y="20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2"/>
            <p:cNvGrpSpPr/>
            <p:nvPr/>
          </p:nvGrpSpPr>
          <p:grpSpPr>
            <a:xfrm rot="-5400000">
              <a:off x="7480661" y="4711608"/>
              <a:ext cx="2014791" cy="719731"/>
              <a:chOff x="-85249" y="4203623"/>
              <a:chExt cx="2014791" cy="719731"/>
            </a:xfrm>
          </p:grpSpPr>
          <p:grpSp>
            <p:nvGrpSpPr>
              <p:cNvPr id="79" name="Google Shape;79;p2"/>
              <p:cNvGrpSpPr/>
              <p:nvPr/>
            </p:nvGrpSpPr>
            <p:grpSpPr>
              <a:xfrm>
                <a:off x="-85249" y="4203623"/>
                <a:ext cx="2014791" cy="469195"/>
                <a:chOff x="-35118" y="4163517"/>
                <a:chExt cx="2014791" cy="469195"/>
              </a:xfrm>
            </p:grpSpPr>
            <p:sp>
              <p:nvSpPr>
                <p:cNvPr id="80" name="Google Shape;80;p2"/>
                <p:cNvSpPr/>
                <p:nvPr/>
              </p:nvSpPr>
              <p:spPr>
                <a:xfrm rot="-5400000">
                  <a:off x="712889" y="3459167"/>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1861099" y="4163517"/>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2"/>
              <p:cNvGrpSpPr/>
              <p:nvPr/>
            </p:nvGrpSpPr>
            <p:grpSpPr>
              <a:xfrm>
                <a:off x="-85249" y="4454155"/>
                <a:ext cx="2014791" cy="469199"/>
                <a:chOff x="-35118" y="4345992"/>
                <a:chExt cx="2014791" cy="469199"/>
              </a:xfrm>
            </p:grpSpPr>
            <p:sp>
              <p:nvSpPr>
                <p:cNvPr id="83" name="Google Shape;83;p2"/>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1861099" y="434599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60" name="Shape 260"/>
        <p:cNvGrpSpPr/>
        <p:nvPr/>
      </p:nvGrpSpPr>
      <p:grpSpPr>
        <a:xfrm>
          <a:off x="0" y="0"/>
          <a:ext cx="0" cy="0"/>
          <a:chOff x="0" y="0"/>
          <a:chExt cx="0" cy="0"/>
        </a:xfrm>
      </p:grpSpPr>
      <p:grpSp>
        <p:nvGrpSpPr>
          <p:cNvPr id="261" name="Google Shape;261;p11"/>
          <p:cNvGrpSpPr/>
          <p:nvPr/>
        </p:nvGrpSpPr>
        <p:grpSpPr>
          <a:xfrm flipH="1" rot="10800000">
            <a:off x="5345388" y="4117956"/>
            <a:ext cx="482550" cy="1505350"/>
            <a:chOff x="3121150" y="-443725"/>
            <a:chExt cx="482550" cy="1505350"/>
          </a:xfrm>
        </p:grpSpPr>
        <p:sp>
          <p:nvSpPr>
            <p:cNvPr id="262" name="Google Shape;262;p11"/>
            <p:cNvSpPr/>
            <p:nvPr/>
          </p:nvSpPr>
          <p:spPr>
            <a:xfrm>
              <a:off x="3121150" y="-443725"/>
              <a:ext cx="427075" cy="1386800"/>
            </a:xfrm>
            <a:custGeom>
              <a:rect b="b" l="l" r="r" t="t"/>
              <a:pathLst>
                <a:path extrusionOk="0" fill="none" h="55472" w="17083">
                  <a:moveTo>
                    <a:pt x="17083" y="55472"/>
                  </a:moveTo>
                  <a:lnTo>
                    <a:pt x="17083" y="40669"/>
                  </a:lnTo>
                  <a:lnTo>
                    <a:pt x="0" y="40669"/>
                  </a:lnTo>
                  <a:lnTo>
                    <a:pt x="0"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1"/>
            <p:cNvSpPr/>
            <p:nvPr/>
          </p:nvSpPr>
          <p:spPr>
            <a:xfrm>
              <a:off x="3485125" y="943825"/>
              <a:ext cx="118575" cy="117800"/>
            </a:xfrm>
            <a:custGeom>
              <a:rect b="b" l="l" r="r" t="t"/>
              <a:pathLst>
                <a:path extrusionOk="0" fill="none" h="4712" w="4743">
                  <a:moveTo>
                    <a:pt x="4743" y="2006"/>
                  </a:moveTo>
                  <a:cubicBezTo>
                    <a:pt x="4743" y="3830"/>
                    <a:pt x="2554" y="4712"/>
                    <a:pt x="1277" y="3465"/>
                  </a:cubicBezTo>
                  <a:cubicBezTo>
                    <a:pt x="1" y="2189"/>
                    <a:pt x="913" y="0"/>
                    <a:pt x="2706" y="0"/>
                  </a:cubicBezTo>
                  <a:cubicBezTo>
                    <a:pt x="3831" y="0"/>
                    <a:pt x="4743" y="912"/>
                    <a:pt x="4743" y="2006"/>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4" name="Google Shape;264;p11"/>
          <p:cNvGrpSpPr/>
          <p:nvPr/>
        </p:nvGrpSpPr>
        <p:grpSpPr>
          <a:xfrm flipH="1" rot="10800000">
            <a:off x="4214663" y="4545006"/>
            <a:ext cx="929375" cy="1078300"/>
            <a:chOff x="1990425" y="-443725"/>
            <a:chExt cx="929375" cy="1078300"/>
          </a:xfrm>
        </p:grpSpPr>
        <p:sp>
          <p:nvSpPr>
            <p:cNvPr id="265" name="Google Shape;265;p11"/>
            <p:cNvSpPr/>
            <p:nvPr/>
          </p:nvSpPr>
          <p:spPr>
            <a:xfrm>
              <a:off x="1990425" y="-443725"/>
              <a:ext cx="826800" cy="1006875"/>
            </a:xfrm>
            <a:custGeom>
              <a:rect b="b" l="l" r="r" t="t"/>
              <a:pathLst>
                <a:path extrusionOk="0" fill="none" h="40275" w="33072">
                  <a:moveTo>
                    <a:pt x="33071" y="40274"/>
                  </a:moveTo>
                  <a:lnTo>
                    <a:pt x="0" y="40274"/>
                  </a:lnTo>
                  <a:lnTo>
                    <a:pt x="0"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a:off x="2801225" y="516000"/>
              <a:ext cx="118575" cy="118575"/>
            </a:xfrm>
            <a:custGeom>
              <a:rect b="b" l="l" r="r" t="t"/>
              <a:pathLst>
                <a:path extrusionOk="0" fill="none" h="4743" w="4743">
                  <a:moveTo>
                    <a:pt x="4742" y="2037"/>
                  </a:moveTo>
                  <a:cubicBezTo>
                    <a:pt x="4742" y="3830"/>
                    <a:pt x="2554" y="4742"/>
                    <a:pt x="1277" y="3466"/>
                  </a:cubicBezTo>
                  <a:cubicBezTo>
                    <a:pt x="1" y="2189"/>
                    <a:pt x="913" y="31"/>
                    <a:pt x="2706" y="31"/>
                  </a:cubicBezTo>
                  <a:cubicBezTo>
                    <a:pt x="3831"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7" name="Google Shape;267;p11"/>
          <p:cNvGrpSpPr/>
          <p:nvPr/>
        </p:nvGrpSpPr>
        <p:grpSpPr>
          <a:xfrm flipH="1" rot="10800000">
            <a:off x="3511763" y="4184056"/>
            <a:ext cx="1138350" cy="1439250"/>
            <a:chOff x="1287525" y="-443725"/>
            <a:chExt cx="1138350" cy="1439250"/>
          </a:xfrm>
        </p:grpSpPr>
        <p:sp>
          <p:nvSpPr>
            <p:cNvPr id="268" name="Google Shape;268;p11"/>
            <p:cNvSpPr/>
            <p:nvPr/>
          </p:nvSpPr>
          <p:spPr>
            <a:xfrm>
              <a:off x="1287525" y="-443725"/>
              <a:ext cx="1082875" cy="1320700"/>
            </a:xfrm>
            <a:custGeom>
              <a:rect b="b" l="l" r="r" t="t"/>
              <a:pathLst>
                <a:path extrusionOk="0" fill="none" h="52828" w="43315">
                  <a:moveTo>
                    <a:pt x="43314" y="52828"/>
                  </a:moveTo>
                  <a:lnTo>
                    <a:pt x="43314" y="25836"/>
                  </a:lnTo>
                  <a:lnTo>
                    <a:pt x="0" y="25836"/>
                  </a:lnTo>
                  <a:lnTo>
                    <a:pt x="0"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
            <p:cNvSpPr/>
            <p:nvPr/>
          </p:nvSpPr>
          <p:spPr>
            <a:xfrm>
              <a:off x="2307300" y="876950"/>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11"/>
          <p:cNvGrpSpPr/>
          <p:nvPr/>
        </p:nvGrpSpPr>
        <p:grpSpPr>
          <a:xfrm flipH="1" rot="10800000">
            <a:off x="6220013" y="4117956"/>
            <a:ext cx="474200" cy="1505350"/>
            <a:chOff x="3995775" y="-443725"/>
            <a:chExt cx="474200" cy="1505350"/>
          </a:xfrm>
        </p:grpSpPr>
        <p:sp>
          <p:nvSpPr>
            <p:cNvPr id="271" name="Google Shape;271;p11"/>
            <p:cNvSpPr/>
            <p:nvPr/>
          </p:nvSpPr>
          <p:spPr>
            <a:xfrm>
              <a:off x="4042125" y="-443725"/>
              <a:ext cx="427850" cy="1386800"/>
            </a:xfrm>
            <a:custGeom>
              <a:rect b="b" l="l" r="r" t="t"/>
              <a:pathLst>
                <a:path extrusionOk="0" fill="none" h="55472" w="17114">
                  <a:moveTo>
                    <a:pt x="1" y="55472"/>
                  </a:moveTo>
                  <a:lnTo>
                    <a:pt x="1" y="40669"/>
                  </a:lnTo>
                  <a:lnTo>
                    <a:pt x="17114" y="40669"/>
                  </a:lnTo>
                  <a:lnTo>
                    <a:pt x="17114"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1"/>
            <p:cNvSpPr/>
            <p:nvPr/>
          </p:nvSpPr>
          <p:spPr>
            <a:xfrm>
              <a:off x="3995775" y="943825"/>
              <a:ext cx="117825" cy="117800"/>
            </a:xfrm>
            <a:custGeom>
              <a:rect b="b" l="l" r="r" t="t"/>
              <a:pathLst>
                <a:path extrusionOk="0" fill="none" h="4712" w="4713">
                  <a:moveTo>
                    <a:pt x="1" y="2006"/>
                  </a:moveTo>
                  <a:cubicBezTo>
                    <a:pt x="1" y="3830"/>
                    <a:pt x="2159" y="4712"/>
                    <a:pt x="3435" y="3465"/>
                  </a:cubicBezTo>
                  <a:cubicBezTo>
                    <a:pt x="4712" y="2189"/>
                    <a:pt x="3800" y="0"/>
                    <a:pt x="2007" y="0"/>
                  </a:cubicBezTo>
                  <a:cubicBezTo>
                    <a:pt x="882" y="0"/>
                    <a:pt x="1" y="912"/>
                    <a:pt x="1" y="2006"/>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3" name="Google Shape;273;p11"/>
          <p:cNvGrpSpPr/>
          <p:nvPr/>
        </p:nvGrpSpPr>
        <p:grpSpPr>
          <a:xfrm flipH="1" rot="10800000">
            <a:off x="6903913" y="4545006"/>
            <a:ext cx="920275" cy="1078300"/>
            <a:chOff x="4679675" y="-443725"/>
            <a:chExt cx="920275" cy="1078300"/>
          </a:xfrm>
        </p:grpSpPr>
        <p:sp>
          <p:nvSpPr>
            <p:cNvPr id="274" name="Google Shape;274;p11"/>
            <p:cNvSpPr/>
            <p:nvPr/>
          </p:nvSpPr>
          <p:spPr>
            <a:xfrm>
              <a:off x="4783025"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467967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6" name="Google Shape;276;p11"/>
          <p:cNvGrpSpPr/>
          <p:nvPr/>
        </p:nvGrpSpPr>
        <p:grpSpPr>
          <a:xfrm flipH="1" rot="10800000">
            <a:off x="7397863" y="4184056"/>
            <a:ext cx="1129225" cy="1439250"/>
            <a:chOff x="5173625" y="-443725"/>
            <a:chExt cx="1129225" cy="1439250"/>
          </a:xfrm>
        </p:grpSpPr>
        <p:sp>
          <p:nvSpPr>
            <p:cNvPr id="277" name="Google Shape;277;p11"/>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1"/>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11"/>
          <p:cNvGrpSpPr/>
          <p:nvPr/>
        </p:nvGrpSpPr>
        <p:grpSpPr>
          <a:xfrm flipH="1" rot="10800000">
            <a:off x="8350838" y="3965981"/>
            <a:ext cx="2240950" cy="1657325"/>
            <a:chOff x="4603700" y="-443725"/>
            <a:chExt cx="2240950" cy="1657325"/>
          </a:xfrm>
        </p:grpSpPr>
        <p:sp>
          <p:nvSpPr>
            <p:cNvPr id="280" name="Google Shape;280;p11"/>
            <p:cNvSpPr/>
            <p:nvPr/>
          </p:nvSpPr>
          <p:spPr>
            <a:xfrm>
              <a:off x="4689575" y="-443725"/>
              <a:ext cx="2155075" cy="1560825"/>
            </a:xfrm>
            <a:custGeom>
              <a:rect b="b" l="l" r="r" t="t"/>
              <a:pathLst>
                <a:path extrusionOk="0" fill="none" h="62433" w="86203">
                  <a:moveTo>
                    <a:pt x="0" y="62433"/>
                  </a:moveTo>
                  <a:lnTo>
                    <a:pt x="51916" y="14833"/>
                  </a:lnTo>
                  <a:lnTo>
                    <a:pt x="86202" y="14833"/>
                  </a:lnTo>
                  <a:lnTo>
                    <a:pt x="86202"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1"/>
            <p:cNvSpPr/>
            <p:nvPr/>
          </p:nvSpPr>
          <p:spPr>
            <a:xfrm>
              <a:off x="4603700" y="1095800"/>
              <a:ext cx="117800" cy="117800"/>
            </a:xfrm>
            <a:custGeom>
              <a:rect b="b" l="l" r="r" t="t"/>
              <a:pathLst>
                <a:path extrusionOk="0" fill="none" h="4712" w="4712">
                  <a:moveTo>
                    <a:pt x="0" y="2007"/>
                  </a:moveTo>
                  <a:cubicBezTo>
                    <a:pt x="0" y="3830"/>
                    <a:pt x="2158" y="4712"/>
                    <a:pt x="3435" y="3466"/>
                  </a:cubicBezTo>
                  <a:cubicBezTo>
                    <a:pt x="4712" y="2189"/>
                    <a:pt x="3800" y="0"/>
                    <a:pt x="2006" y="0"/>
                  </a:cubicBezTo>
                  <a:cubicBezTo>
                    <a:pt x="882" y="0"/>
                    <a:pt x="0" y="912"/>
                    <a:pt x="0" y="200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2" name="Google Shape;282;p11"/>
          <p:cNvGrpSpPr/>
          <p:nvPr/>
        </p:nvGrpSpPr>
        <p:grpSpPr>
          <a:xfrm>
            <a:off x="8285739" y="2145759"/>
            <a:ext cx="289868" cy="852000"/>
            <a:chOff x="456616" y="2161476"/>
            <a:chExt cx="289868" cy="852000"/>
          </a:xfrm>
        </p:grpSpPr>
        <p:sp>
          <p:nvSpPr>
            <p:cNvPr id="283" name="Google Shape;283;p11"/>
            <p:cNvSpPr/>
            <p:nvPr/>
          </p:nvSpPr>
          <p:spPr>
            <a:xfrm rot="-5400000">
              <a:off x="588942" y="2649556"/>
              <a:ext cx="25484" cy="289600"/>
            </a:xfrm>
            <a:custGeom>
              <a:rect b="b" l="l" r="r" t="t"/>
              <a:pathLst>
                <a:path extrusionOk="0" h="8648" w="761">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1"/>
            <p:cNvSpPr/>
            <p:nvPr/>
          </p:nvSpPr>
          <p:spPr>
            <a:xfrm rot="-5400000">
              <a:off x="588808" y="2235662"/>
              <a:ext cx="25484" cy="289868"/>
            </a:xfrm>
            <a:custGeom>
              <a:rect b="b" l="l" r="r" t="t"/>
              <a:pathLst>
                <a:path extrusionOk="0" h="8656" w="761">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1"/>
            <p:cNvSpPr/>
            <p:nvPr/>
          </p:nvSpPr>
          <p:spPr>
            <a:xfrm rot="-5400000">
              <a:off x="576234" y="2902231"/>
              <a:ext cx="25484" cy="197007"/>
            </a:xfrm>
            <a:custGeom>
              <a:rect b="b" l="l" r="r" t="t"/>
              <a:pathLst>
                <a:path extrusionOk="0" h="5883" w="761">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1"/>
            <p:cNvSpPr/>
            <p:nvPr/>
          </p:nvSpPr>
          <p:spPr>
            <a:xfrm rot="-5400000">
              <a:off x="575849" y="2488856"/>
              <a:ext cx="26489" cy="197241"/>
            </a:xfrm>
            <a:custGeom>
              <a:rect b="b" l="l" r="r" t="t"/>
              <a:pathLst>
                <a:path extrusionOk="0" h="5890" w="791">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1"/>
            <p:cNvSpPr/>
            <p:nvPr/>
          </p:nvSpPr>
          <p:spPr>
            <a:xfrm rot="-5400000">
              <a:off x="576619" y="2076100"/>
              <a:ext cx="25484" cy="196237"/>
            </a:xfrm>
            <a:custGeom>
              <a:rect b="b" l="l" r="r" t="t"/>
              <a:pathLst>
                <a:path extrusionOk="0" h="5860" w="761">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8" name="Google Shape;288;p11"/>
          <p:cNvGrpSpPr/>
          <p:nvPr/>
        </p:nvGrpSpPr>
        <p:grpSpPr>
          <a:xfrm>
            <a:off x="7733951" y="-104276"/>
            <a:ext cx="1129225" cy="1439250"/>
            <a:chOff x="5173625" y="-443725"/>
            <a:chExt cx="1129225" cy="1439250"/>
          </a:xfrm>
        </p:grpSpPr>
        <p:sp>
          <p:nvSpPr>
            <p:cNvPr id="289" name="Google Shape;289;p11"/>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1"/>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1" name="Google Shape;291;p11"/>
          <p:cNvSpPr txBox="1"/>
          <p:nvPr>
            <p:ph hasCustomPrompt="1" type="title"/>
          </p:nvPr>
        </p:nvSpPr>
        <p:spPr>
          <a:xfrm>
            <a:off x="1681800" y="1603075"/>
            <a:ext cx="5780400" cy="1366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1"/>
              </a:buClr>
              <a:buSzPts val="9600"/>
              <a:buNone/>
              <a:defRPr sz="9600">
                <a:solidFill>
                  <a:schemeClr val="accent1"/>
                </a:solidFill>
              </a:defRPr>
            </a:lvl1pPr>
            <a:lvl2pPr lvl="1" algn="ctr">
              <a:spcBef>
                <a:spcPts val="0"/>
              </a:spcBef>
              <a:spcAft>
                <a:spcPts val="0"/>
              </a:spcAft>
              <a:buClr>
                <a:schemeClr val="accent1"/>
              </a:buClr>
              <a:buSzPts val="9600"/>
              <a:buNone/>
              <a:defRPr sz="9600">
                <a:solidFill>
                  <a:schemeClr val="accent1"/>
                </a:solidFill>
              </a:defRPr>
            </a:lvl2pPr>
            <a:lvl3pPr lvl="2" algn="ctr">
              <a:spcBef>
                <a:spcPts val="0"/>
              </a:spcBef>
              <a:spcAft>
                <a:spcPts val="0"/>
              </a:spcAft>
              <a:buClr>
                <a:schemeClr val="accent1"/>
              </a:buClr>
              <a:buSzPts val="9600"/>
              <a:buNone/>
              <a:defRPr sz="9600">
                <a:solidFill>
                  <a:schemeClr val="accent1"/>
                </a:solidFill>
              </a:defRPr>
            </a:lvl3pPr>
            <a:lvl4pPr lvl="3" algn="ctr">
              <a:spcBef>
                <a:spcPts val="0"/>
              </a:spcBef>
              <a:spcAft>
                <a:spcPts val="0"/>
              </a:spcAft>
              <a:buClr>
                <a:schemeClr val="accent1"/>
              </a:buClr>
              <a:buSzPts val="9600"/>
              <a:buNone/>
              <a:defRPr sz="9600">
                <a:solidFill>
                  <a:schemeClr val="accent1"/>
                </a:solidFill>
              </a:defRPr>
            </a:lvl4pPr>
            <a:lvl5pPr lvl="4" algn="ctr">
              <a:spcBef>
                <a:spcPts val="0"/>
              </a:spcBef>
              <a:spcAft>
                <a:spcPts val="0"/>
              </a:spcAft>
              <a:buClr>
                <a:schemeClr val="accent1"/>
              </a:buClr>
              <a:buSzPts val="9600"/>
              <a:buNone/>
              <a:defRPr sz="9600">
                <a:solidFill>
                  <a:schemeClr val="accent1"/>
                </a:solidFill>
              </a:defRPr>
            </a:lvl5pPr>
            <a:lvl6pPr lvl="5" algn="ctr">
              <a:spcBef>
                <a:spcPts val="0"/>
              </a:spcBef>
              <a:spcAft>
                <a:spcPts val="0"/>
              </a:spcAft>
              <a:buClr>
                <a:schemeClr val="accent1"/>
              </a:buClr>
              <a:buSzPts val="9600"/>
              <a:buNone/>
              <a:defRPr sz="9600">
                <a:solidFill>
                  <a:schemeClr val="accent1"/>
                </a:solidFill>
              </a:defRPr>
            </a:lvl6pPr>
            <a:lvl7pPr lvl="6" algn="ctr">
              <a:spcBef>
                <a:spcPts val="0"/>
              </a:spcBef>
              <a:spcAft>
                <a:spcPts val="0"/>
              </a:spcAft>
              <a:buClr>
                <a:schemeClr val="accent1"/>
              </a:buClr>
              <a:buSzPts val="9600"/>
              <a:buNone/>
              <a:defRPr sz="9600">
                <a:solidFill>
                  <a:schemeClr val="accent1"/>
                </a:solidFill>
              </a:defRPr>
            </a:lvl7pPr>
            <a:lvl8pPr lvl="7" algn="ctr">
              <a:spcBef>
                <a:spcPts val="0"/>
              </a:spcBef>
              <a:spcAft>
                <a:spcPts val="0"/>
              </a:spcAft>
              <a:buClr>
                <a:schemeClr val="accent1"/>
              </a:buClr>
              <a:buSzPts val="9600"/>
              <a:buNone/>
              <a:defRPr sz="9600">
                <a:solidFill>
                  <a:schemeClr val="accent1"/>
                </a:solidFill>
              </a:defRPr>
            </a:lvl8pPr>
            <a:lvl9pPr lvl="8" algn="ctr">
              <a:spcBef>
                <a:spcPts val="0"/>
              </a:spcBef>
              <a:spcAft>
                <a:spcPts val="0"/>
              </a:spcAft>
              <a:buClr>
                <a:schemeClr val="accent1"/>
              </a:buClr>
              <a:buSzPts val="9600"/>
              <a:buNone/>
              <a:defRPr sz="9600">
                <a:solidFill>
                  <a:schemeClr val="accent1"/>
                </a:solidFill>
              </a:defRPr>
            </a:lvl9pPr>
          </a:lstStyle>
          <a:p>
            <a:r>
              <a:t>xx%</a:t>
            </a:r>
          </a:p>
        </p:txBody>
      </p:sp>
      <p:sp>
        <p:nvSpPr>
          <p:cNvPr id="292" name="Google Shape;292;p11"/>
          <p:cNvSpPr txBox="1"/>
          <p:nvPr>
            <p:ph idx="1" type="subTitle"/>
          </p:nvPr>
        </p:nvSpPr>
        <p:spPr>
          <a:xfrm>
            <a:off x="2059200" y="2969825"/>
            <a:ext cx="5025600" cy="570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93" name="Shape 29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97" name="Shape 29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5" name="Shape 85"/>
        <p:cNvGrpSpPr/>
        <p:nvPr/>
      </p:nvGrpSpPr>
      <p:grpSpPr>
        <a:xfrm>
          <a:off x="0" y="0"/>
          <a:ext cx="0" cy="0"/>
          <a:chOff x="0" y="0"/>
          <a:chExt cx="0" cy="0"/>
        </a:xfrm>
      </p:grpSpPr>
      <p:sp>
        <p:nvSpPr>
          <p:cNvPr id="86" name="Google Shape;86;p3"/>
          <p:cNvSpPr txBox="1"/>
          <p:nvPr>
            <p:ph type="title"/>
          </p:nvPr>
        </p:nvSpPr>
        <p:spPr>
          <a:xfrm>
            <a:off x="2450700" y="3072854"/>
            <a:ext cx="4242600" cy="616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87" name="Google Shape;87;p3"/>
          <p:cNvSpPr txBox="1"/>
          <p:nvPr>
            <p:ph hasCustomPrompt="1" idx="2" type="title"/>
          </p:nvPr>
        </p:nvSpPr>
        <p:spPr>
          <a:xfrm>
            <a:off x="3995121" y="1227576"/>
            <a:ext cx="1157400" cy="1157400"/>
          </a:xfrm>
          <a:prstGeom prst="rect">
            <a:avLst/>
          </a:prstGeom>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6500">
                <a:solidFill>
                  <a:schemeClr val="accen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88" name="Google Shape;88;p3"/>
          <p:cNvSpPr txBox="1"/>
          <p:nvPr>
            <p:ph idx="1" type="subTitle"/>
          </p:nvPr>
        </p:nvSpPr>
        <p:spPr>
          <a:xfrm>
            <a:off x="2509200" y="3652872"/>
            <a:ext cx="4125600" cy="419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89" name="Google Shape;89;p3"/>
          <p:cNvGrpSpPr/>
          <p:nvPr/>
        </p:nvGrpSpPr>
        <p:grpSpPr>
          <a:xfrm flipH="1">
            <a:off x="7153751" y="4056822"/>
            <a:ext cx="2074949" cy="962378"/>
            <a:chOff x="-85249" y="3960975"/>
            <a:chExt cx="2074949" cy="962378"/>
          </a:xfrm>
        </p:grpSpPr>
        <p:grpSp>
          <p:nvGrpSpPr>
            <p:cNvPr id="90" name="Google Shape;90;p3"/>
            <p:cNvGrpSpPr/>
            <p:nvPr/>
          </p:nvGrpSpPr>
          <p:grpSpPr>
            <a:xfrm>
              <a:off x="-44137" y="3960975"/>
              <a:ext cx="2033837" cy="459179"/>
              <a:chOff x="-101291" y="3971002"/>
              <a:chExt cx="2033837" cy="459179"/>
            </a:xfrm>
          </p:grpSpPr>
          <p:sp>
            <p:nvSpPr>
              <p:cNvPr id="91" name="Google Shape;91;p3"/>
              <p:cNvSpPr/>
              <p:nvPr/>
            </p:nvSpPr>
            <p:spPr>
              <a:xfrm rot="-5400000">
                <a:off x="646715" y="3256635"/>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1813971" y="397100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 name="Google Shape;93;p3"/>
            <p:cNvGrpSpPr/>
            <p:nvPr/>
          </p:nvGrpSpPr>
          <p:grpSpPr>
            <a:xfrm>
              <a:off x="-85249" y="4203623"/>
              <a:ext cx="2014791" cy="469195"/>
              <a:chOff x="-35118" y="4163517"/>
              <a:chExt cx="2014791" cy="469195"/>
            </a:xfrm>
          </p:grpSpPr>
          <p:sp>
            <p:nvSpPr>
              <p:cNvPr id="94" name="Google Shape;94;p3"/>
              <p:cNvSpPr/>
              <p:nvPr/>
            </p:nvSpPr>
            <p:spPr>
              <a:xfrm rot="-5400000">
                <a:off x="712889" y="3459167"/>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1861099" y="4163517"/>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 name="Google Shape;96;p3"/>
            <p:cNvGrpSpPr/>
            <p:nvPr/>
          </p:nvGrpSpPr>
          <p:grpSpPr>
            <a:xfrm>
              <a:off x="-85249" y="4454155"/>
              <a:ext cx="2014791" cy="469199"/>
              <a:chOff x="-35118" y="4345992"/>
              <a:chExt cx="2014791" cy="469199"/>
            </a:xfrm>
          </p:grpSpPr>
          <p:sp>
            <p:nvSpPr>
              <p:cNvPr id="97" name="Google Shape;97;p3"/>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1861099" y="434599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9" name="Google Shape;99;p3"/>
          <p:cNvGrpSpPr/>
          <p:nvPr/>
        </p:nvGrpSpPr>
        <p:grpSpPr>
          <a:xfrm flipH="1">
            <a:off x="323625" y="3807546"/>
            <a:ext cx="1138350" cy="1418750"/>
            <a:chOff x="1287525" y="3801250"/>
            <a:chExt cx="1138350" cy="1418750"/>
          </a:xfrm>
        </p:grpSpPr>
        <p:sp>
          <p:nvSpPr>
            <p:cNvPr id="100" name="Google Shape;100;p3"/>
            <p:cNvSpPr/>
            <p:nvPr/>
          </p:nvSpPr>
          <p:spPr>
            <a:xfrm>
              <a:off x="1287525" y="3909150"/>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2307300" y="3801250"/>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 name="Google Shape;102;p3"/>
          <p:cNvGrpSpPr/>
          <p:nvPr/>
        </p:nvGrpSpPr>
        <p:grpSpPr>
          <a:xfrm flipH="1">
            <a:off x="210775" y="4159825"/>
            <a:ext cx="929375" cy="1057800"/>
            <a:chOff x="8076400" y="4159825"/>
            <a:chExt cx="929375" cy="1057800"/>
          </a:xfrm>
        </p:grpSpPr>
        <p:sp>
          <p:nvSpPr>
            <p:cNvPr id="103" name="Google Shape;103;p3"/>
            <p:cNvSpPr/>
            <p:nvPr/>
          </p:nvSpPr>
          <p:spPr>
            <a:xfrm flipH="1">
              <a:off x="8178975" y="4229750"/>
              <a:ext cx="826800" cy="987875"/>
            </a:xfrm>
            <a:custGeom>
              <a:rect b="b" l="l" r="r" t="t"/>
              <a:pathLst>
                <a:path extrusionOk="0" fill="none" h="39515" w="33072">
                  <a:moveTo>
                    <a:pt x="33071" y="0"/>
                  </a:moveTo>
                  <a:lnTo>
                    <a:pt x="0" y="0"/>
                  </a:lnTo>
                  <a:lnTo>
                    <a:pt x="0" y="39514"/>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flipH="1">
              <a:off x="8076400" y="4159825"/>
              <a:ext cx="118575" cy="117825"/>
            </a:xfrm>
            <a:custGeom>
              <a:rect b="b" l="l" r="r" t="t"/>
              <a:pathLst>
                <a:path extrusionOk="0" fill="none" h="4713" w="4743">
                  <a:moveTo>
                    <a:pt x="4742" y="2706"/>
                  </a:moveTo>
                  <a:cubicBezTo>
                    <a:pt x="4742" y="913"/>
                    <a:pt x="2554" y="1"/>
                    <a:pt x="1277" y="1277"/>
                  </a:cubicBezTo>
                  <a:cubicBezTo>
                    <a:pt x="1" y="2554"/>
                    <a:pt x="913" y="4712"/>
                    <a:pt x="2706" y="4712"/>
                  </a:cubicBezTo>
                  <a:cubicBezTo>
                    <a:pt x="3831"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 name="Google Shape;105;p3"/>
          <p:cNvGrpSpPr/>
          <p:nvPr/>
        </p:nvGrpSpPr>
        <p:grpSpPr>
          <a:xfrm>
            <a:off x="6993948" y="5750"/>
            <a:ext cx="1195349" cy="1078296"/>
            <a:chOff x="4404625" y="-443721"/>
            <a:chExt cx="1195349" cy="1078296"/>
          </a:xfrm>
        </p:grpSpPr>
        <p:sp>
          <p:nvSpPr>
            <p:cNvPr id="106" name="Google Shape;106;p3"/>
            <p:cNvSpPr/>
            <p:nvPr/>
          </p:nvSpPr>
          <p:spPr>
            <a:xfrm>
              <a:off x="4501128" y="-443721"/>
              <a:ext cx="1098846"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440462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 name="Google Shape;108;p3"/>
          <p:cNvGrpSpPr/>
          <p:nvPr/>
        </p:nvGrpSpPr>
        <p:grpSpPr>
          <a:xfrm>
            <a:off x="7810151" y="-104276"/>
            <a:ext cx="1129225" cy="1439250"/>
            <a:chOff x="5173625" y="-443725"/>
            <a:chExt cx="1129225" cy="1439250"/>
          </a:xfrm>
        </p:grpSpPr>
        <p:sp>
          <p:nvSpPr>
            <p:cNvPr id="109" name="Google Shape;109;p3"/>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 name="Google Shape;111;p3"/>
          <p:cNvGrpSpPr/>
          <p:nvPr/>
        </p:nvGrpSpPr>
        <p:grpSpPr>
          <a:xfrm flipH="1" rot="10800000">
            <a:off x="-784112" y="147249"/>
            <a:ext cx="1138350" cy="1418750"/>
            <a:chOff x="-784112" y="3818928"/>
            <a:chExt cx="1138350" cy="1418750"/>
          </a:xfrm>
        </p:grpSpPr>
        <p:sp>
          <p:nvSpPr>
            <p:cNvPr id="112" name="Google Shape;112;p3"/>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 name="Google Shape;114;p3"/>
          <p:cNvGrpSpPr/>
          <p:nvPr/>
        </p:nvGrpSpPr>
        <p:grpSpPr>
          <a:xfrm flipH="1" rot="10800000">
            <a:off x="-370081" y="-96211"/>
            <a:ext cx="1138350" cy="1418750"/>
            <a:chOff x="-784112" y="3818928"/>
            <a:chExt cx="1138350" cy="1418750"/>
          </a:xfrm>
        </p:grpSpPr>
        <p:sp>
          <p:nvSpPr>
            <p:cNvPr id="115" name="Google Shape;115;p3"/>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3"/>
          <p:cNvGrpSpPr/>
          <p:nvPr/>
        </p:nvGrpSpPr>
        <p:grpSpPr>
          <a:xfrm flipH="1" rot="10800000">
            <a:off x="70117" y="-395120"/>
            <a:ext cx="1138350" cy="1418750"/>
            <a:chOff x="-784112" y="3818928"/>
            <a:chExt cx="1138350" cy="1418750"/>
          </a:xfrm>
        </p:grpSpPr>
        <p:sp>
          <p:nvSpPr>
            <p:cNvPr id="118" name="Google Shape;118;p3"/>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0" name="Shape 120"/>
        <p:cNvGrpSpPr/>
        <p:nvPr/>
      </p:nvGrpSpPr>
      <p:grpSpPr>
        <a:xfrm>
          <a:off x="0" y="0"/>
          <a:ext cx="0" cy="0"/>
          <a:chOff x="0" y="0"/>
          <a:chExt cx="0" cy="0"/>
        </a:xfrm>
      </p:grpSpPr>
      <p:sp>
        <p:nvSpPr>
          <p:cNvPr id="121" name="Google Shape;121;p4"/>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122" name="Google Shape;122;p4"/>
          <p:cNvSpPr txBox="1"/>
          <p:nvPr>
            <p:ph idx="1" type="body"/>
          </p:nvPr>
        </p:nvSpPr>
        <p:spPr>
          <a:xfrm>
            <a:off x="1681350" y="1650625"/>
            <a:ext cx="5781300" cy="295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17500" lvl="1" marL="914400" rtl="0">
              <a:lnSpc>
                <a:spcPct val="100000"/>
              </a:lnSpc>
              <a:spcBef>
                <a:spcPts val="1600"/>
              </a:spcBef>
              <a:spcAft>
                <a:spcPts val="0"/>
              </a:spcAft>
              <a:buSzPts val="1400"/>
              <a:buFont typeface="Raleway"/>
              <a:buChar char="○"/>
              <a:defRPr/>
            </a:lvl2pPr>
            <a:lvl3pPr indent="-317500" lvl="2" marL="1371600" rtl="0">
              <a:lnSpc>
                <a:spcPct val="100000"/>
              </a:lnSpc>
              <a:spcBef>
                <a:spcPts val="1600"/>
              </a:spcBef>
              <a:spcAft>
                <a:spcPts val="0"/>
              </a:spcAft>
              <a:buSzPts val="1400"/>
              <a:buFont typeface="Raleway"/>
              <a:buChar char="■"/>
              <a:defRPr/>
            </a:lvl3pPr>
            <a:lvl4pPr indent="-317500" lvl="3" marL="1828800" rtl="0">
              <a:lnSpc>
                <a:spcPct val="100000"/>
              </a:lnSpc>
              <a:spcBef>
                <a:spcPts val="1600"/>
              </a:spcBef>
              <a:spcAft>
                <a:spcPts val="0"/>
              </a:spcAft>
              <a:buSzPts val="1400"/>
              <a:buFont typeface="Raleway"/>
              <a:buChar char="●"/>
              <a:defRPr/>
            </a:lvl4pPr>
            <a:lvl5pPr indent="-317500" lvl="4" marL="2286000" rtl="0">
              <a:lnSpc>
                <a:spcPct val="100000"/>
              </a:lnSpc>
              <a:spcBef>
                <a:spcPts val="1600"/>
              </a:spcBef>
              <a:spcAft>
                <a:spcPts val="0"/>
              </a:spcAft>
              <a:buSzPts val="1400"/>
              <a:buFont typeface="Raleway"/>
              <a:buChar char="○"/>
              <a:defRPr/>
            </a:lvl5pPr>
            <a:lvl6pPr indent="-317500" lvl="5" marL="2743200" rtl="0">
              <a:lnSpc>
                <a:spcPct val="100000"/>
              </a:lnSpc>
              <a:spcBef>
                <a:spcPts val="1600"/>
              </a:spcBef>
              <a:spcAft>
                <a:spcPts val="0"/>
              </a:spcAft>
              <a:buSzPts val="1400"/>
              <a:buFont typeface="Raleway"/>
              <a:buChar char="■"/>
              <a:defRPr/>
            </a:lvl6pPr>
            <a:lvl7pPr indent="-317500" lvl="6" marL="3200400" rtl="0">
              <a:lnSpc>
                <a:spcPct val="100000"/>
              </a:lnSpc>
              <a:spcBef>
                <a:spcPts val="1600"/>
              </a:spcBef>
              <a:spcAft>
                <a:spcPts val="0"/>
              </a:spcAft>
              <a:buSzPts val="1400"/>
              <a:buFont typeface="Raleway"/>
              <a:buChar char="●"/>
              <a:defRPr/>
            </a:lvl7pPr>
            <a:lvl8pPr indent="-317500" lvl="7" marL="3657600" rtl="0">
              <a:lnSpc>
                <a:spcPct val="100000"/>
              </a:lnSpc>
              <a:spcBef>
                <a:spcPts val="1600"/>
              </a:spcBef>
              <a:spcAft>
                <a:spcPts val="0"/>
              </a:spcAft>
              <a:buSzPts val="1400"/>
              <a:buFont typeface="Raleway"/>
              <a:buChar char="○"/>
              <a:defRPr/>
            </a:lvl8pPr>
            <a:lvl9pPr indent="-317500" lvl="8" marL="4114800" rtl="0">
              <a:lnSpc>
                <a:spcPct val="100000"/>
              </a:lnSpc>
              <a:spcBef>
                <a:spcPts val="1600"/>
              </a:spcBef>
              <a:spcAft>
                <a:spcPts val="1600"/>
              </a:spcAft>
              <a:buSzPts val="1400"/>
              <a:buFont typeface="Raleway"/>
              <a:buChar char="■"/>
              <a:defRPr/>
            </a:lvl9pPr>
          </a:lstStyle>
          <a:p/>
        </p:txBody>
      </p:sp>
      <p:sp>
        <p:nvSpPr>
          <p:cNvPr id="123" name="Google Shape;123;p4"/>
          <p:cNvSpPr txBox="1"/>
          <p:nvPr>
            <p:ph idx="12" type="sldNum"/>
          </p:nvPr>
        </p:nvSpPr>
        <p:spPr>
          <a:xfrm>
            <a:off x="8404384" y="4673651"/>
            <a:ext cx="548700" cy="393600"/>
          </a:xfrm>
          <a:prstGeom prst="rect">
            <a:avLst/>
          </a:prstGeom>
          <a:noFill/>
          <a:ln>
            <a:noFill/>
          </a:ln>
        </p:spPr>
        <p:txBody>
          <a:bodyPr anchorCtr="0" anchor="t" bIns="91425" lIns="91425" spcFirstLastPara="1" rIns="91425" wrap="square" tIns="91425">
            <a:noAutofit/>
          </a:bodyPr>
          <a:lstStyle>
            <a:lvl1pPr lvl="0">
              <a:buNone/>
              <a:defRPr>
                <a:solidFill>
                  <a:srgbClr val="434343"/>
                </a:solidFill>
                <a:latin typeface="Josefin Slab SemiBold"/>
                <a:ea typeface="Josefin Slab SemiBold"/>
                <a:cs typeface="Josefin Slab SemiBold"/>
                <a:sym typeface="Josefin Slab SemiBold"/>
              </a:defRPr>
            </a:lvl1pPr>
            <a:lvl2pPr lvl="1">
              <a:buNone/>
              <a:defRPr>
                <a:solidFill>
                  <a:srgbClr val="434343"/>
                </a:solidFill>
                <a:latin typeface="Josefin Slab SemiBold"/>
                <a:ea typeface="Josefin Slab SemiBold"/>
                <a:cs typeface="Josefin Slab SemiBold"/>
                <a:sym typeface="Josefin Slab SemiBold"/>
              </a:defRPr>
            </a:lvl2pPr>
            <a:lvl3pPr lvl="2">
              <a:buNone/>
              <a:defRPr>
                <a:solidFill>
                  <a:srgbClr val="434343"/>
                </a:solidFill>
                <a:latin typeface="Josefin Slab SemiBold"/>
                <a:ea typeface="Josefin Slab SemiBold"/>
                <a:cs typeface="Josefin Slab SemiBold"/>
                <a:sym typeface="Josefin Slab SemiBold"/>
              </a:defRPr>
            </a:lvl3pPr>
            <a:lvl4pPr lvl="3">
              <a:buNone/>
              <a:defRPr>
                <a:solidFill>
                  <a:srgbClr val="434343"/>
                </a:solidFill>
                <a:latin typeface="Josefin Slab SemiBold"/>
                <a:ea typeface="Josefin Slab SemiBold"/>
                <a:cs typeface="Josefin Slab SemiBold"/>
                <a:sym typeface="Josefin Slab SemiBold"/>
              </a:defRPr>
            </a:lvl4pPr>
            <a:lvl5pPr lvl="4">
              <a:buNone/>
              <a:defRPr>
                <a:solidFill>
                  <a:srgbClr val="434343"/>
                </a:solidFill>
                <a:latin typeface="Josefin Slab SemiBold"/>
                <a:ea typeface="Josefin Slab SemiBold"/>
                <a:cs typeface="Josefin Slab SemiBold"/>
                <a:sym typeface="Josefin Slab SemiBold"/>
              </a:defRPr>
            </a:lvl5pPr>
            <a:lvl6pPr lvl="5">
              <a:buNone/>
              <a:defRPr>
                <a:solidFill>
                  <a:srgbClr val="434343"/>
                </a:solidFill>
                <a:latin typeface="Josefin Slab SemiBold"/>
                <a:ea typeface="Josefin Slab SemiBold"/>
                <a:cs typeface="Josefin Slab SemiBold"/>
                <a:sym typeface="Josefin Slab SemiBold"/>
              </a:defRPr>
            </a:lvl6pPr>
            <a:lvl7pPr lvl="6">
              <a:buNone/>
              <a:defRPr>
                <a:solidFill>
                  <a:srgbClr val="434343"/>
                </a:solidFill>
                <a:latin typeface="Josefin Slab SemiBold"/>
                <a:ea typeface="Josefin Slab SemiBold"/>
                <a:cs typeface="Josefin Slab SemiBold"/>
                <a:sym typeface="Josefin Slab SemiBold"/>
              </a:defRPr>
            </a:lvl7pPr>
            <a:lvl8pPr lvl="7">
              <a:buNone/>
              <a:defRPr>
                <a:solidFill>
                  <a:srgbClr val="434343"/>
                </a:solidFill>
                <a:latin typeface="Josefin Slab SemiBold"/>
                <a:ea typeface="Josefin Slab SemiBold"/>
                <a:cs typeface="Josefin Slab SemiBold"/>
                <a:sym typeface="Josefin Slab SemiBold"/>
              </a:defRPr>
            </a:lvl8pPr>
            <a:lvl9pPr lvl="8">
              <a:buNone/>
              <a:defRPr>
                <a:solidFill>
                  <a:srgbClr val="434343"/>
                </a:solidFill>
                <a:latin typeface="Josefin Slab SemiBold"/>
                <a:ea typeface="Josefin Slab SemiBold"/>
                <a:cs typeface="Josefin Slab SemiBold"/>
                <a:sym typeface="Josefin Slab SemiBold"/>
              </a:defRPr>
            </a:lvl9pPr>
          </a:lstStyle>
          <a:p>
            <a:pPr indent="0" lvl="0" marL="0" rtl="0" algn="l">
              <a:spcBef>
                <a:spcPts val="0"/>
              </a:spcBef>
              <a:spcAft>
                <a:spcPts val="0"/>
              </a:spcAft>
              <a:buNone/>
            </a:pPr>
            <a:fld id="{00000000-1234-1234-1234-123412341234}" type="slidenum">
              <a:rPr lang="en"/>
              <a:t>‹#›</a:t>
            </a:fld>
            <a:endParaRPr/>
          </a:p>
        </p:txBody>
      </p:sp>
      <p:grpSp>
        <p:nvGrpSpPr>
          <p:cNvPr id="124" name="Google Shape;124;p4"/>
          <p:cNvGrpSpPr/>
          <p:nvPr/>
        </p:nvGrpSpPr>
        <p:grpSpPr>
          <a:xfrm>
            <a:off x="8163126" y="2694094"/>
            <a:ext cx="1528676" cy="1439250"/>
            <a:chOff x="7713574" y="-179925"/>
            <a:chExt cx="1528676" cy="1439250"/>
          </a:xfrm>
        </p:grpSpPr>
        <p:grpSp>
          <p:nvGrpSpPr>
            <p:cNvPr id="125" name="Google Shape;125;p4"/>
            <p:cNvGrpSpPr/>
            <p:nvPr/>
          </p:nvGrpSpPr>
          <p:grpSpPr>
            <a:xfrm>
              <a:off x="7713574" y="-179925"/>
              <a:ext cx="920275" cy="1078300"/>
              <a:chOff x="4774174" y="-443725"/>
              <a:chExt cx="920275" cy="1078300"/>
            </a:xfrm>
          </p:grpSpPr>
          <p:sp>
            <p:nvSpPr>
              <p:cNvPr id="126" name="Google Shape;126;p4"/>
              <p:cNvSpPr/>
              <p:nvPr/>
            </p:nvSpPr>
            <p:spPr>
              <a:xfrm>
                <a:off x="4877524"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
              <p:cNvSpPr/>
              <p:nvPr/>
            </p:nvSpPr>
            <p:spPr>
              <a:xfrm>
                <a:off x="4774174"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 name="Google Shape;128;p4"/>
            <p:cNvGrpSpPr/>
            <p:nvPr/>
          </p:nvGrpSpPr>
          <p:grpSpPr>
            <a:xfrm>
              <a:off x="8113025" y="-179925"/>
              <a:ext cx="1129225" cy="1439250"/>
              <a:chOff x="5173625" y="-443725"/>
              <a:chExt cx="1129225" cy="1439250"/>
            </a:xfrm>
          </p:grpSpPr>
          <p:sp>
            <p:nvSpPr>
              <p:cNvPr id="129" name="Google Shape;129;p4"/>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1" name="Google Shape;131;p4"/>
          <p:cNvGrpSpPr/>
          <p:nvPr/>
        </p:nvGrpSpPr>
        <p:grpSpPr>
          <a:xfrm>
            <a:off x="7876625" y="4002456"/>
            <a:ext cx="1612900" cy="1418750"/>
            <a:chOff x="7754575" y="3807546"/>
            <a:chExt cx="1612900" cy="1418750"/>
          </a:xfrm>
        </p:grpSpPr>
        <p:grpSp>
          <p:nvGrpSpPr>
            <p:cNvPr id="132" name="Google Shape;132;p4"/>
            <p:cNvGrpSpPr/>
            <p:nvPr/>
          </p:nvGrpSpPr>
          <p:grpSpPr>
            <a:xfrm>
              <a:off x="7754575" y="3807546"/>
              <a:ext cx="1138350" cy="1418750"/>
              <a:chOff x="1287525" y="3801250"/>
              <a:chExt cx="1138350" cy="1418750"/>
            </a:xfrm>
          </p:grpSpPr>
          <p:sp>
            <p:nvSpPr>
              <p:cNvPr id="133" name="Google Shape;133;p4"/>
              <p:cNvSpPr/>
              <p:nvPr/>
            </p:nvSpPr>
            <p:spPr>
              <a:xfrm>
                <a:off x="1287525" y="3909150"/>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
              <p:cNvSpPr/>
              <p:nvPr/>
            </p:nvSpPr>
            <p:spPr>
              <a:xfrm>
                <a:off x="2307300" y="3801250"/>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5" name="Google Shape;135;p4"/>
            <p:cNvGrpSpPr/>
            <p:nvPr/>
          </p:nvGrpSpPr>
          <p:grpSpPr>
            <a:xfrm>
              <a:off x="8438100" y="4159825"/>
              <a:ext cx="929375" cy="1057800"/>
              <a:chOff x="8438100" y="4159825"/>
              <a:chExt cx="929375" cy="1057800"/>
            </a:xfrm>
          </p:grpSpPr>
          <p:sp>
            <p:nvSpPr>
              <p:cNvPr id="136" name="Google Shape;136;p4"/>
              <p:cNvSpPr/>
              <p:nvPr/>
            </p:nvSpPr>
            <p:spPr>
              <a:xfrm flipH="1">
                <a:off x="8540675" y="4229750"/>
                <a:ext cx="826800" cy="987875"/>
              </a:xfrm>
              <a:custGeom>
                <a:rect b="b" l="l" r="r" t="t"/>
                <a:pathLst>
                  <a:path extrusionOk="0" fill="none" h="39515" w="33072">
                    <a:moveTo>
                      <a:pt x="33071" y="0"/>
                    </a:moveTo>
                    <a:lnTo>
                      <a:pt x="0" y="0"/>
                    </a:lnTo>
                    <a:lnTo>
                      <a:pt x="0" y="39514"/>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
              <p:cNvSpPr/>
              <p:nvPr/>
            </p:nvSpPr>
            <p:spPr>
              <a:xfrm flipH="1">
                <a:off x="8438100" y="4159825"/>
                <a:ext cx="118575" cy="117825"/>
              </a:xfrm>
              <a:custGeom>
                <a:rect b="b" l="l" r="r" t="t"/>
                <a:pathLst>
                  <a:path extrusionOk="0" fill="none" h="4713" w="4743">
                    <a:moveTo>
                      <a:pt x="4742" y="2706"/>
                    </a:moveTo>
                    <a:cubicBezTo>
                      <a:pt x="4742" y="913"/>
                      <a:pt x="2554" y="1"/>
                      <a:pt x="1277" y="1277"/>
                    </a:cubicBezTo>
                    <a:cubicBezTo>
                      <a:pt x="1" y="2554"/>
                      <a:pt x="913" y="4712"/>
                      <a:pt x="2706" y="4712"/>
                    </a:cubicBezTo>
                    <a:cubicBezTo>
                      <a:pt x="3831" y="4712"/>
                      <a:pt x="4742" y="3831"/>
                      <a:pt x="4742" y="2706"/>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38" name="Google Shape;138;p4"/>
          <p:cNvGrpSpPr/>
          <p:nvPr/>
        </p:nvGrpSpPr>
        <p:grpSpPr>
          <a:xfrm>
            <a:off x="-771333" y="1470389"/>
            <a:ext cx="1350900" cy="1729761"/>
            <a:chOff x="-784112" y="3769467"/>
            <a:chExt cx="1350900" cy="1729761"/>
          </a:xfrm>
        </p:grpSpPr>
        <p:grpSp>
          <p:nvGrpSpPr>
            <p:cNvPr id="139" name="Google Shape;139;p4"/>
            <p:cNvGrpSpPr/>
            <p:nvPr/>
          </p:nvGrpSpPr>
          <p:grpSpPr>
            <a:xfrm>
              <a:off x="-784112" y="3769467"/>
              <a:ext cx="1138350" cy="1418750"/>
              <a:chOff x="-784112" y="3780327"/>
              <a:chExt cx="1138350" cy="1418750"/>
            </a:xfrm>
          </p:grpSpPr>
          <p:sp>
            <p:nvSpPr>
              <p:cNvPr id="140" name="Google Shape;140;p4"/>
              <p:cNvSpPr/>
              <p:nvPr/>
            </p:nvSpPr>
            <p:spPr>
              <a:xfrm>
                <a:off x="-784112" y="3888227"/>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4"/>
              <p:cNvSpPr/>
              <p:nvPr/>
            </p:nvSpPr>
            <p:spPr>
              <a:xfrm>
                <a:off x="235663" y="3780327"/>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2" name="Google Shape;142;p4"/>
            <p:cNvGrpSpPr/>
            <p:nvPr/>
          </p:nvGrpSpPr>
          <p:grpSpPr>
            <a:xfrm>
              <a:off x="-571562" y="4080478"/>
              <a:ext cx="1138350" cy="1418750"/>
              <a:chOff x="-784112" y="3847878"/>
              <a:chExt cx="1138350" cy="1418750"/>
            </a:xfrm>
          </p:grpSpPr>
          <p:sp>
            <p:nvSpPr>
              <p:cNvPr id="143" name="Google Shape;143;p4"/>
              <p:cNvSpPr/>
              <p:nvPr/>
            </p:nvSpPr>
            <p:spPr>
              <a:xfrm>
                <a:off x="-784112" y="395577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4"/>
              <p:cNvSpPr/>
              <p:nvPr/>
            </p:nvSpPr>
            <p:spPr>
              <a:xfrm>
                <a:off x="235663" y="384787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5" name="Google Shape;145;p4"/>
          <p:cNvGrpSpPr/>
          <p:nvPr/>
        </p:nvGrpSpPr>
        <p:grpSpPr>
          <a:xfrm>
            <a:off x="-772164" y="-347540"/>
            <a:ext cx="1552381" cy="1662210"/>
            <a:chOff x="-784112" y="-96211"/>
            <a:chExt cx="1552381" cy="1662210"/>
          </a:xfrm>
        </p:grpSpPr>
        <p:grpSp>
          <p:nvGrpSpPr>
            <p:cNvPr id="146" name="Google Shape;146;p4"/>
            <p:cNvGrpSpPr/>
            <p:nvPr/>
          </p:nvGrpSpPr>
          <p:grpSpPr>
            <a:xfrm flipH="1" rot="10800000">
              <a:off x="-784112" y="147249"/>
              <a:ext cx="1138350" cy="1418750"/>
              <a:chOff x="-784112" y="3818928"/>
              <a:chExt cx="1138350" cy="1418750"/>
            </a:xfrm>
          </p:grpSpPr>
          <p:sp>
            <p:nvSpPr>
              <p:cNvPr id="147" name="Google Shape;147;p4"/>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4"/>
            <p:cNvGrpSpPr/>
            <p:nvPr/>
          </p:nvGrpSpPr>
          <p:grpSpPr>
            <a:xfrm flipH="1" rot="10800000">
              <a:off x="-370081" y="-96211"/>
              <a:ext cx="1138350" cy="1418750"/>
              <a:chOff x="-784112" y="3818928"/>
              <a:chExt cx="1138350" cy="1418750"/>
            </a:xfrm>
          </p:grpSpPr>
          <p:sp>
            <p:nvSpPr>
              <p:cNvPr id="150" name="Google Shape;150;p4"/>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52" name="Shape 152"/>
        <p:cNvGrpSpPr/>
        <p:nvPr/>
      </p:nvGrpSpPr>
      <p:grpSpPr>
        <a:xfrm>
          <a:off x="0" y="0"/>
          <a:ext cx="0" cy="0"/>
          <a:chOff x="0" y="0"/>
          <a:chExt cx="0" cy="0"/>
        </a:xfrm>
      </p:grpSpPr>
      <p:grpSp>
        <p:nvGrpSpPr>
          <p:cNvPr id="153" name="Google Shape;153;p5"/>
          <p:cNvGrpSpPr/>
          <p:nvPr/>
        </p:nvGrpSpPr>
        <p:grpSpPr>
          <a:xfrm>
            <a:off x="288363" y="-791171"/>
            <a:ext cx="1368260" cy="1078296"/>
            <a:chOff x="4231725" y="-443721"/>
            <a:chExt cx="1368260" cy="1078296"/>
          </a:xfrm>
        </p:grpSpPr>
        <p:sp>
          <p:nvSpPr>
            <p:cNvPr id="154" name="Google Shape;154;p5"/>
            <p:cNvSpPr/>
            <p:nvPr/>
          </p:nvSpPr>
          <p:spPr>
            <a:xfrm>
              <a:off x="4327869" y="-443721"/>
              <a:ext cx="1272116"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
            <p:cNvSpPr/>
            <p:nvPr/>
          </p:nvSpPr>
          <p:spPr>
            <a:xfrm>
              <a:off x="423172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 name="Google Shape;156;p5"/>
          <p:cNvGrpSpPr/>
          <p:nvPr/>
        </p:nvGrpSpPr>
        <p:grpSpPr>
          <a:xfrm>
            <a:off x="163463" y="-105375"/>
            <a:ext cx="1129225" cy="1439250"/>
            <a:chOff x="5173625" y="-443725"/>
            <a:chExt cx="1129225" cy="1439250"/>
          </a:xfrm>
        </p:grpSpPr>
        <p:sp>
          <p:nvSpPr>
            <p:cNvPr id="157" name="Google Shape;157;p5"/>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5"/>
          <p:cNvGrpSpPr/>
          <p:nvPr/>
        </p:nvGrpSpPr>
        <p:grpSpPr>
          <a:xfrm flipH="1">
            <a:off x="7898942" y="-257775"/>
            <a:ext cx="920275" cy="1078300"/>
            <a:chOff x="4679675" y="-443725"/>
            <a:chExt cx="920275" cy="1078300"/>
          </a:xfrm>
        </p:grpSpPr>
        <p:sp>
          <p:nvSpPr>
            <p:cNvPr id="160" name="Google Shape;160;p5"/>
            <p:cNvSpPr/>
            <p:nvPr/>
          </p:nvSpPr>
          <p:spPr>
            <a:xfrm>
              <a:off x="4783025"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
            <p:cNvSpPr/>
            <p:nvPr/>
          </p:nvSpPr>
          <p:spPr>
            <a:xfrm>
              <a:off x="467967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 name="Google Shape;162;p5"/>
          <p:cNvGrpSpPr/>
          <p:nvPr/>
        </p:nvGrpSpPr>
        <p:grpSpPr>
          <a:xfrm flipH="1">
            <a:off x="7348442" y="-105375"/>
            <a:ext cx="1129225" cy="1439250"/>
            <a:chOff x="5173625" y="-443725"/>
            <a:chExt cx="1129225" cy="1439250"/>
          </a:xfrm>
        </p:grpSpPr>
        <p:sp>
          <p:nvSpPr>
            <p:cNvPr id="163" name="Google Shape;163;p5"/>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5"/>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 name="Google Shape;165;p5"/>
          <p:cNvSpPr txBox="1"/>
          <p:nvPr>
            <p:ph idx="1" type="subTitle"/>
          </p:nvPr>
        </p:nvSpPr>
        <p:spPr>
          <a:xfrm>
            <a:off x="1290763" y="3086429"/>
            <a:ext cx="2425500" cy="5760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2000"/>
              <a:buFont typeface="Bebas Neue"/>
              <a:buNone/>
              <a:defRPr b="1" sz="20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p:txBody>
      </p:sp>
      <p:sp>
        <p:nvSpPr>
          <p:cNvPr id="166" name="Google Shape;166;p5"/>
          <p:cNvSpPr txBox="1"/>
          <p:nvPr>
            <p:ph idx="2" type="subTitle"/>
          </p:nvPr>
        </p:nvSpPr>
        <p:spPr>
          <a:xfrm>
            <a:off x="5427738" y="3086429"/>
            <a:ext cx="2425500" cy="576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000"/>
              <a:buFont typeface="Bebas Neue"/>
              <a:buNone/>
              <a:defRPr b="1" sz="2000">
                <a:solidFill>
                  <a:schemeClr val="dk1"/>
                </a:solidFill>
                <a:latin typeface="Montserrat"/>
                <a:ea typeface="Montserrat"/>
                <a:cs typeface="Montserrat"/>
                <a:sym typeface="Montserrat"/>
              </a:defRPr>
            </a:lvl1pPr>
            <a:lvl2pPr lvl="1"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gn="ctr">
              <a:lnSpc>
                <a:spcPct val="100000"/>
              </a:lnSpc>
              <a:spcBef>
                <a:spcPts val="160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gn="ctr">
              <a:lnSpc>
                <a:spcPct val="100000"/>
              </a:lnSpc>
              <a:spcBef>
                <a:spcPts val="1600"/>
              </a:spcBef>
              <a:spcAft>
                <a:spcPts val="1600"/>
              </a:spcAft>
              <a:buClr>
                <a:schemeClr val="dk1"/>
              </a:buClr>
              <a:buSzPts val="2000"/>
              <a:buFont typeface="Bebas Neue"/>
              <a:buNone/>
              <a:defRPr sz="2000">
                <a:solidFill>
                  <a:schemeClr val="dk1"/>
                </a:solidFill>
                <a:latin typeface="Bebas Neue"/>
                <a:ea typeface="Bebas Neue"/>
                <a:cs typeface="Bebas Neue"/>
                <a:sym typeface="Bebas Neue"/>
              </a:defRPr>
            </a:lvl9pPr>
          </a:lstStyle>
          <a:p/>
        </p:txBody>
      </p:sp>
      <p:sp>
        <p:nvSpPr>
          <p:cNvPr id="167" name="Google Shape;167;p5"/>
          <p:cNvSpPr txBox="1"/>
          <p:nvPr>
            <p:ph idx="3" type="subTitle"/>
          </p:nvPr>
        </p:nvSpPr>
        <p:spPr>
          <a:xfrm>
            <a:off x="1290775" y="3562899"/>
            <a:ext cx="2425500" cy="80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8" name="Google Shape;168;p5"/>
          <p:cNvSpPr txBox="1"/>
          <p:nvPr>
            <p:ph idx="4" type="subTitle"/>
          </p:nvPr>
        </p:nvSpPr>
        <p:spPr>
          <a:xfrm>
            <a:off x="5427750" y="3562899"/>
            <a:ext cx="2425500" cy="80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69" name="Google Shape;169;p5"/>
          <p:cNvSpPr txBox="1"/>
          <p:nvPr>
            <p:ph type="title"/>
          </p:nvPr>
        </p:nvSpPr>
        <p:spPr>
          <a:xfrm>
            <a:off x="1704750" y="539700"/>
            <a:ext cx="5734500" cy="4779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700"/>
              <a:buNone/>
              <a:defRPr/>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6"/>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700"/>
              <a:buFont typeface="Montserrat"/>
              <a:buNone/>
              <a:defRPr b="1" sz="27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2" name="Shape 172"/>
        <p:cNvGrpSpPr/>
        <p:nvPr/>
      </p:nvGrpSpPr>
      <p:grpSpPr>
        <a:xfrm>
          <a:off x="0" y="0"/>
          <a:ext cx="0" cy="0"/>
          <a:chOff x="0" y="0"/>
          <a:chExt cx="0" cy="0"/>
        </a:xfrm>
      </p:grpSpPr>
      <p:grpSp>
        <p:nvGrpSpPr>
          <p:cNvPr id="173" name="Google Shape;173;p7"/>
          <p:cNvGrpSpPr/>
          <p:nvPr/>
        </p:nvGrpSpPr>
        <p:grpSpPr>
          <a:xfrm>
            <a:off x="-240841" y="4543828"/>
            <a:ext cx="2014791" cy="473128"/>
            <a:chOff x="-35118" y="4342063"/>
            <a:chExt cx="2014791" cy="473128"/>
          </a:xfrm>
        </p:grpSpPr>
        <p:sp>
          <p:nvSpPr>
            <p:cNvPr id="174" name="Google Shape;174;p7"/>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7"/>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 name="Google Shape;176;p7"/>
          <p:cNvGrpSpPr/>
          <p:nvPr/>
        </p:nvGrpSpPr>
        <p:grpSpPr>
          <a:xfrm>
            <a:off x="-185941" y="4793793"/>
            <a:ext cx="2014791" cy="473128"/>
            <a:chOff x="-35118" y="4342063"/>
            <a:chExt cx="2014791" cy="473128"/>
          </a:xfrm>
        </p:grpSpPr>
        <p:sp>
          <p:nvSpPr>
            <p:cNvPr id="177" name="Google Shape;177;p7"/>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7"/>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2"/>
            </a:solid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 name="Google Shape;179;p7"/>
          <p:cNvGrpSpPr/>
          <p:nvPr/>
        </p:nvGrpSpPr>
        <p:grpSpPr>
          <a:xfrm>
            <a:off x="-27101" y="9826"/>
            <a:ext cx="1697125" cy="576045"/>
            <a:chOff x="-27101" y="9826"/>
            <a:chExt cx="1697125" cy="576045"/>
          </a:xfrm>
        </p:grpSpPr>
        <p:grpSp>
          <p:nvGrpSpPr>
            <p:cNvPr id="180" name="Google Shape;180;p7"/>
            <p:cNvGrpSpPr/>
            <p:nvPr/>
          </p:nvGrpSpPr>
          <p:grpSpPr>
            <a:xfrm rot="5400000">
              <a:off x="568188" y="-433231"/>
              <a:ext cx="423826" cy="1614380"/>
              <a:chOff x="236836" y="140933"/>
              <a:chExt cx="423826" cy="1614380"/>
            </a:xfrm>
          </p:grpSpPr>
          <p:sp>
            <p:nvSpPr>
              <p:cNvPr id="181" name="Google Shape;181;p7"/>
              <p:cNvSpPr/>
              <p:nvPr/>
            </p:nvSpPr>
            <p:spPr>
              <a:xfrm>
                <a:off x="292013" y="249370"/>
                <a:ext cx="334005" cy="1407885"/>
              </a:xfrm>
              <a:custGeom>
                <a:rect b="b" l="l" r="r" t="t"/>
                <a:pathLst>
                  <a:path extrusionOk="0" h="31521" w="7478">
                    <a:moveTo>
                      <a:pt x="6870" y="0"/>
                    </a:moveTo>
                    <a:lnTo>
                      <a:pt x="6870" y="8177"/>
                    </a:lnTo>
                    <a:cubicBezTo>
                      <a:pt x="5441" y="9636"/>
                      <a:pt x="3982" y="11094"/>
                      <a:pt x="2554" y="12493"/>
                    </a:cubicBezTo>
                    <a:lnTo>
                      <a:pt x="122" y="14924"/>
                    </a:lnTo>
                    <a:lnTo>
                      <a:pt x="31" y="15046"/>
                    </a:lnTo>
                    <a:lnTo>
                      <a:pt x="1" y="15107"/>
                    </a:lnTo>
                    <a:cubicBezTo>
                      <a:pt x="1" y="15167"/>
                      <a:pt x="1" y="15228"/>
                      <a:pt x="1" y="15289"/>
                    </a:cubicBezTo>
                    <a:lnTo>
                      <a:pt x="1" y="31520"/>
                    </a:lnTo>
                    <a:lnTo>
                      <a:pt x="578" y="31520"/>
                    </a:lnTo>
                    <a:lnTo>
                      <a:pt x="578" y="15319"/>
                    </a:lnTo>
                    <a:cubicBezTo>
                      <a:pt x="1368" y="14529"/>
                      <a:pt x="2189" y="13739"/>
                      <a:pt x="2979" y="12918"/>
                    </a:cubicBezTo>
                    <a:cubicBezTo>
                      <a:pt x="4438" y="11490"/>
                      <a:pt x="5928" y="9970"/>
                      <a:pt x="7387" y="8511"/>
                    </a:cubicBezTo>
                    <a:lnTo>
                      <a:pt x="7478" y="8420"/>
                    </a:lnTo>
                    <a:lnTo>
                      <a:pt x="74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7"/>
              <p:cNvSpPr/>
              <p:nvPr/>
            </p:nvSpPr>
            <p:spPr>
              <a:xfrm>
                <a:off x="542088" y="140933"/>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7"/>
              <p:cNvSpPr/>
              <p:nvPr/>
            </p:nvSpPr>
            <p:spPr>
              <a:xfrm>
                <a:off x="236836" y="163748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7"/>
            <p:cNvGrpSpPr/>
            <p:nvPr/>
          </p:nvGrpSpPr>
          <p:grpSpPr>
            <a:xfrm rot="5400000">
              <a:off x="607062" y="-624336"/>
              <a:ext cx="428800" cy="1697125"/>
              <a:chOff x="79461" y="58200"/>
              <a:chExt cx="428800" cy="1697125"/>
            </a:xfrm>
          </p:grpSpPr>
          <p:sp>
            <p:nvSpPr>
              <p:cNvPr id="185" name="Google Shape;185;p7"/>
              <p:cNvSpPr/>
              <p:nvPr/>
            </p:nvSpPr>
            <p:spPr>
              <a:xfrm>
                <a:off x="138597" y="176034"/>
                <a:ext cx="334050" cy="1481225"/>
              </a:xfrm>
              <a:custGeom>
                <a:rect b="b" l="l" r="r" t="t"/>
                <a:pathLst>
                  <a:path extrusionOk="0" h="33163" w="7479">
                    <a:moveTo>
                      <a:pt x="6870" y="1"/>
                    </a:moveTo>
                    <a:lnTo>
                      <a:pt x="6870" y="8208"/>
                    </a:lnTo>
                    <a:cubicBezTo>
                      <a:pt x="5442" y="9636"/>
                      <a:pt x="3983" y="11095"/>
                      <a:pt x="2554" y="12524"/>
                    </a:cubicBezTo>
                    <a:cubicBezTo>
                      <a:pt x="1764" y="13344"/>
                      <a:pt x="943" y="14135"/>
                      <a:pt x="122" y="14986"/>
                    </a:cubicBezTo>
                    <a:cubicBezTo>
                      <a:pt x="62" y="15016"/>
                      <a:pt x="31" y="15047"/>
                      <a:pt x="1" y="15107"/>
                    </a:cubicBezTo>
                    <a:lnTo>
                      <a:pt x="1" y="15168"/>
                    </a:lnTo>
                    <a:lnTo>
                      <a:pt x="1" y="33162"/>
                    </a:lnTo>
                    <a:lnTo>
                      <a:pt x="578" y="33162"/>
                    </a:lnTo>
                    <a:lnTo>
                      <a:pt x="578" y="15351"/>
                    </a:lnTo>
                    <a:lnTo>
                      <a:pt x="2980" y="12949"/>
                    </a:lnTo>
                    <a:cubicBezTo>
                      <a:pt x="4408" y="11490"/>
                      <a:pt x="5928" y="10001"/>
                      <a:pt x="7387" y="8512"/>
                    </a:cubicBezTo>
                    <a:lnTo>
                      <a:pt x="7478" y="8420"/>
                    </a:lnTo>
                    <a:lnTo>
                      <a:pt x="747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7"/>
              <p:cNvSpPr/>
              <p:nvPr/>
            </p:nvSpPr>
            <p:spPr>
              <a:xfrm>
                <a:off x="389686" y="58200"/>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7"/>
              <p:cNvSpPr/>
              <p:nvPr/>
            </p:nvSpPr>
            <p:spPr>
              <a:xfrm>
                <a:off x="79461" y="1637500"/>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8" name="Google Shape;188;p7"/>
          <p:cNvGrpSpPr/>
          <p:nvPr/>
        </p:nvGrpSpPr>
        <p:grpSpPr>
          <a:xfrm flipH="1">
            <a:off x="7374534" y="76783"/>
            <a:ext cx="2014791" cy="473128"/>
            <a:chOff x="-35118" y="4342063"/>
            <a:chExt cx="2014791" cy="473128"/>
          </a:xfrm>
        </p:grpSpPr>
        <p:sp>
          <p:nvSpPr>
            <p:cNvPr id="189" name="Google Shape;189;p7"/>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1" name="Google Shape;191;p7"/>
          <p:cNvGrpSpPr/>
          <p:nvPr/>
        </p:nvGrpSpPr>
        <p:grpSpPr>
          <a:xfrm flipH="1">
            <a:off x="7472034" y="479147"/>
            <a:ext cx="2014791" cy="473128"/>
            <a:chOff x="-35118" y="4342063"/>
            <a:chExt cx="2014791" cy="473128"/>
          </a:xfrm>
        </p:grpSpPr>
        <p:sp>
          <p:nvSpPr>
            <p:cNvPr id="192" name="Google Shape;192;p7"/>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7"/>
          <p:cNvGrpSpPr/>
          <p:nvPr/>
        </p:nvGrpSpPr>
        <p:grpSpPr>
          <a:xfrm flipH="1" rot="10800000">
            <a:off x="6230050" y="4537371"/>
            <a:ext cx="920275" cy="1078300"/>
            <a:chOff x="4679675" y="-443725"/>
            <a:chExt cx="920275" cy="1078300"/>
          </a:xfrm>
        </p:grpSpPr>
        <p:sp>
          <p:nvSpPr>
            <p:cNvPr id="195" name="Google Shape;195;p7"/>
            <p:cNvSpPr/>
            <p:nvPr/>
          </p:nvSpPr>
          <p:spPr>
            <a:xfrm>
              <a:off x="4783025"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467967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 name="Google Shape;197;p7"/>
          <p:cNvGrpSpPr/>
          <p:nvPr/>
        </p:nvGrpSpPr>
        <p:grpSpPr>
          <a:xfrm flipH="1" rot="10800000">
            <a:off x="6724000" y="4140263"/>
            <a:ext cx="1129225" cy="1439250"/>
            <a:chOff x="5173625" y="-443725"/>
            <a:chExt cx="1129225" cy="1439250"/>
          </a:xfrm>
        </p:grpSpPr>
        <p:sp>
          <p:nvSpPr>
            <p:cNvPr id="198" name="Google Shape;198;p7"/>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7"/>
          <p:cNvSpPr txBox="1"/>
          <p:nvPr>
            <p:ph type="title"/>
          </p:nvPr>
        </p:nvSpPr>
        <p:spPr>
          <a:xfrm>
            <a:off x="706725" y="980400"/>
            <a:ext cx="4254600" cy="866400"/>
          </a:xfrm>
          <a:prstGeom prst="rect">
            <a:avLst/>
          </a:prstGeom>
        </p:spPr>
        <p:txBody>
          <a:bodyPr anchorCtr="0" anchor="ctr" bIns="91425" lIns="91425" spcFirstLastPara="1" rIns="91425" wrap="square" tIns="91425">
            <a:noAutofit/>
          </a:bodyPr>
          <a:lstStyle>
            <a:lvl1pPr lvl="0" rtl="0">
              <a:spcBef>
                <a:spcPts val="0"/>
              </a:spcBef>
              <a:spcAft>
                <a:spcPts val="0"/>
              </a:spcAft>
              <a:buSzPts val="27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p:txBody>
      </p:sp>
      <p:sp>
        <p:nvSpPr>
          <p:cNvPr id="201" name="Google Shape;201;p7"/>
          <p:cNvSpPr txBox="1"/>
          <p:nvPr>
            <p:ph idx="1" type="body"/>
          </p:nvPr>
        </p:nvSpPr>
        <p:spPr>
          <a:xfrm>
            <a:off x="713325" y="1770600"/>
            <a:ext cx="4254600" cy="2468700"/>
          </a:xfrm>
          <a:prstGeom prst="rect">
            <a:avLst/>
          </a:prstGeom>
        </p:spPr>
        <p:txBody>
          <a:bodyPr anchorCtr="0" anchor="ctr" bIns="91425" lIns="91425" spcFirstLastPara="1" rIns="91425" wrap="square" tIns="91425">
            <a:noAutofit/>
          </a:bodyPr>
          <a:lstStyle>
            <a:lvl1pPr indent="-317500" lvl="0" marL="457200" rtl="0">
              <a:lnSpc>
                <a:spcPct val="100000"/>
              </a:lnSpc>
              <a:spcBef>
                <a:spcPts val="0"/>
              </a:spcBef>
              <a:spcAft>
                <a:spcPts val="0"/>
              </a:spcAft>
              <a:buSzPts val="1400"/>
              <a:buFont typeface="Lato"/>
              <a:buChar char="●"/>
              <a:defRPr/>
            </a:lvl1pPr>
            <a:lvl2pPr indent="-317500" lvl="1" marL="914400" rtl="0">
              <a:lnSpc>
                <a:spcPct val="100000"/>
              </a:lnSpc>
              <a:spcBef>
                <a:spcPts val="1600"/>
              </a:spcBef>
              <a:spcAft>
                <a:spcPts val="0"/>
              </a:spcAft>
              <a:buSzPts val="1400"/>
              <a:buFont typeface="Lato"/>
              <a:buChar char="○"/>
              <a:defRPr/>
            </a:lvl2pPr>
            <a:lvl3pPr indent="-317500" lvl="2" marL="1371600" rtl="0">
              <a:lnSpc>
                <a:spcPct val="100000"/>
              </a:lnSpc>
              <a:spcBef>
                <a:spcPts val="1600"/>
              </a:spcBef>
              <a:spcAft>
                <a:spcPts val="0"/>
              </a:spcAft>
              <a:buSzPts val="1400"/>
              <a:buFont typeface="Lato"/>
              <a:buChar char="■"/>
              <a:defRPr/>
            </a:lvl3pPr>
            <a:lvl4pPr indent="-317500" lvl="3" marL="1828800" rtl="0">
              <a:lnSpc>
                <a:spcPct val="100000"/>
              </a:lnSpc>
              <a:spcBef>
                <a:spcPts val="1600"/>
              </a:spcBef>
              <a:spcAft>
                <a:spcPts val="0"/>
              </a:spcAft>
              <a:buSzPts val="1400"/>
              <a:buFont typeface="Lato"/>
              <a:buChar char="●"/>
              <a:defRPr/>
            </a:lvl4pPr>
            <a:lvl5pPr indent="-317500" lvl="4" marL="2286000" rtl="0">
              <a:lnSpc>
                <a:spcPct val="100000"/>
              </a:lnSpc>
              <a:spcBef>
                <a:spcPts val="1600"/>
              </a:spcBef>
              <a:spcAft>
                <a:spcPts val="0"/>
              </a:spcAft>
              <a:buSzPts val="1400"/>
              <a:buFont typeface="Lato"/>
              <a:buChar char="○"/>
              <a:defRPr/>
            </a:lvl5pPr>
            <a:lvl6pPr indent="-317500" lvl="5" marL="2743200" rtl="0">
              <a:lnSpc>
                <a:spcPct val="100000"/>
              </a:lnSpc>
              <a:spcBef>
                <a:spcPts val="1600"/>
              </a:spcBef>
              <a:spcAft>
                <a:spcPts val="0"/>
              </a:spcAft>
              <a:buSzPts val="1400"/>
              <a:buFont typeface="Lato"/>
              <a:buChar char="■"/>
              <a:defRPr/>
            </a:lvl6pPr>
            <a:lvl7pPr indent="-317500" lvl="6" marL="3200400" rtl="0">
              <a:lnSpc>
                <a:spcPct val="100000"/>
              </a:lnSpc>
              <a:spcBef>
                <a:spcPts val="1600"/>
              </a:spcBef>
              <a:spcAft>
                <a:spcPts val="0"/>
              </a:spcAft>
              <a:buSzPts val="1400"/>
              <a:buFont typeface="Lato"/>
              <a:buChar char="●"/>
              <a:defRPr/>
            </a:lvl7pPr>
            <a:lvl8pPr indent="-317500" lvl="7" marL="3657600" rtl="0">
              <a:lnSpc>
                <a:spcPct val="100000"/>
              </a:lnSpc>
              <a:spcBef>
                <a:spcPts val="1600"/>
              </a:spcBef>
              <a:spcAft>
                <a:spcPts val="0"/>
              </a:spcAft>
              <a:buSzPts val="1400"/>
              <a:buFont typeface="Lato"/>
              <a:buChar char="○"/>
              <a:defRPr/>
            </a:lvl8pPr>
            <a:lvl9pPr indent="-317500" lvl="8" marL="4114800" rtl="0">
              <a:lnSpc>
                <a:spcPct val="100000"/>
              </a:lnSpc>
              <a:spcBef>
                <a:spcPts val="1600"/>
              </a:spcBef>
              <a:spcAft>
                <a:spcPts val="1600"/>
              </a:spcAft>
              <a:buSzPts val="1400"/>
              <a:buFont typeface="Lato"/>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2" name="Shape 202"/>
        <p:cNvGrpSpPr/>
        <p:nvPr/>
      </p:nvGrpSpPr>
      <p:grpSpPr>
        <a:xfrm>
          <a:off x="0" y="0"/>
          <a:ext cx="0" cy="0"/>
          <a:chOff x="0" y="0"/>
          <a:chExt cx="0" cy="0"/>
        </a:xfrm>
      </p:grpSpPr>
      <p:grpSp>
        <p:nvGrpSpPr>
          <p:cNvPr id="203" name="Google Shape;203;p8"/>
          <p:cNvGrpSpPr/>
          <p:nvPr/>
        </p:nvGrpSpPr>
        <p:grpSpPr>
          <a:xfrm>
            <a:off x="260351" y="2145759"/>
            <a:ext cx="289868" cy="852000"/>
            <a:chOff x="456616" y="2161476"/>
            <a:chExt cx="289868" cy="852000"/>
          </a:xfrm>
        </p:grpSpPr>
        <p:sp>
          <p:nvSpPr>
            <p:cNvPr id="204" name="Google Shape;204;p8"/>
            <p:cNvSpPr/>
            <p:nvPr/>
          </p:nvSpPr>
          <p:spPr>
            <a:xfrm rot="-5400000">
              <a:off x="588942" y="2649556"/>
              <a:ext cx="25484" cy="289600"/>
            </a:xfrm>
            <a:custGeom>
              <a:rect b="b" l="l" r="r" t="t"/>
              <a:pathLst>
                <a:path extrusionOk="0" h="8648" w="761">
                  <a:moveTo>
                    <a:pt x="380" y="0"/>
                  </a:moveTo>
                  <a:cubicBezTo>
                    <a:pt x="190" y="0"/>
                    <a:pt x="0" y="130"/>
                    <a:pt x="0" y="388"/>
                  </a:cubicBezTo>
                  <a:lnTo>
                    <a:pt x="0" y="8260"/>
                  </a:lnTo>
                  <a:cubicBezTo>
                    <a:pt x="0" y="8519"/>
                    <a:pt x="190" y="8648"/>
                    <a:pt x="380" y="8648"/>
                  </a:cubicBezTo>
                  <a:cubicBezTo>
                    <a:pt x="570" y="8648"/>
                    <a:pt x="760" y="8519"/>
                    <a:pt x="760" y="8260"/>
                  </a:cubicBezTo>
                  <a:lnTo>
                    <a:pt x="760" y="388"/>
                  </a:lnTo>
                  <a:cubicBezTo>
                    <a:pt x="760" y="130"/>
                    <a:pt x="570" y="0"/>
                    <a:pt x="38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
            <p:cNvSpPr/>
            <p:nvPr/>
          </p:nvSpPr>
          <p:spPr>
            <a:xfrm rot="-5400000">
              <a:off x="588808" y="2235662"/>
              <a:ext cx="25484" cy="289868"/>
            </a:xfrm>
            <a:custGeom>
              <a:rect b="b" l="l" r="r" t="t"/>
              <a:pathLst>
                <a:path extrusionOk="0" h="8656" w="761">
                  <a:moveTo>
                    <a:pt x="365" y="1"/>
                  </a:moveTo>
                  <a:cubicBezTo>
                    <a:pt x="153" y="1"/>
                    <a:pt x="1" y="183"/>
                    <a:pt x="1" y="396"/>
                  </a:cubicBezTo>
                  <a:lnTo>
                    <a:pt x="1" y="8268"/>
                  </a:lnTo>
                  <a:cubicBezTo>
                    <a:pt x="1" y="8527"/>
                    <a:pt x="191" y="8656"/>
                    <a:pt x="381" y="8656"/>
                  </a:cubicBezTo>
                  <a:cubicBezTo>
                    <a:pt x="570" y="8656"/>
                    <a:pt x="760" y="8527"/>
                    <a:pt x="760" y="8268"/>
                  </a:cubicBezTo>
                  <a:lnTo>
                    <a:pt x="760" y="396"/>
                  </a:lnTo>
                  <a:cubicBezTo>
                    <a:pt x="760" y="183"/>
                    <a:pt x="578" y="1"/>
                    <a:pt x="3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
            <p:cNvSpPr/>
            <p:nvPr/>
          </p:nvSpPr>
          <p:spPr>
            <a:xfrm rot="-5400000">
              <a:off x="576234" y="2902231"/>
              <a:ext cx="25484" cy="197007"/>
            </a:xfrm>
            <a:custGeom>
              <a:rect b="b" l="l" r="r" t="t"/>
              <a:pathLst>
                <a:path extrusionOk="0" h="5883" w="761">
                  <a:moveTo>
                    <a:pt x="380" y="1"/>
                  </a:moveTo>
                  <a:cubicBezTo>
                    <a:pt x="190" y="1"/>
                    <a:pt x="0" y="130"/>
                    <a:pt x="0" y="388"/>
                  </a:cubicBezTo>
                  <a:lnTo>
                    <a:pt x="0" y="5495"/>
                  </a:lnTo>
                  <a:cubicBezTo>
                    <a:pt x="0" y="5753"/>
                    <a:pt x="190" y="5882"/>
                    <a:pt x="380" y="5882"/>
                  </a:cubicBezTo>
                  <a:cubicBezTo>
                    <a:pt x="570" y="5882"/>
                    <a:pt x="760" y="5753"/>
                    <a:pt x="760" y="5495"/>
                  </a:cubicBezTo>
                  <a:lnTo>
                    <a:pt x="760" y="388"/>
                  </a:lnTo>
                  <a:cubicBezTo>
                    <a:pt x="760" y="130"/>
                    <a:pt x="570" y="1"/>
                    <a:pt x="3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
            <p:cNvSpPr/>
            <p:nvPr/>
          </p:nvSpPr>
          <p:spPr>
            <a:xfrm rot="-5400000">
              <a:off x="575849" y="2488856"/>
              <a:ext cx="26489" cy="197241"/>
            </a:xfrm>
            <a:custGeom>
              <a:rect b="b" l="l" r="r" t="t"/>
              <a:pathLst>
                <a:path extrusionOk="0" h="5890" w="791">
                  <a:moveTo>
                    <a:pt x="410" y="1"/>
                  </a:moveTo>
                  <a:cubicBezTo>
                    <a:pt x="220" y="1"/>
                    <a:pt x="30" y="130"/>
                    <a:pt x="30" y="388"/>
                  </a:cubicBezTo>
                  <a:lnTo>
                    <a:pt x="30" y="5495"/>
                  </a:lnTo>
                  <a:cubicBezTo>
                    <a:pt x="0" y="5707"/>
                    <a:pt x="182" y="5890"/>
                    <a:pt x="395" y="5890"/>
                  </a:cubicBezTo>
                  <a:cubicBezTo>
                    <a:pt x="608" y="5890"/>
                    <a:pt x="790" y="5707"/>
                    <a:pt x="790" y="5495"/>
                  </a:cubicBezTo>
                  <a:lnTo>
                    <a:pt x="790" y="388"/>
                  </a:lnTo>
                  <a:cubicBezTo>
                    <a:pt x="790" y="130"/>
                    <a:pt x="600" y="1"/>
                    <a:pt x="4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8"/>
            <p:cNvSpPr/>
            <p:nvPr/>
          </p:nvSpPr>
          <p:spPr>
            <a:xfrm rot="-5400000">
              <a:off x="576619" y="2076100"/>
              <a:ext cx="25484" cy="196237"/>
            </a:xfrm>
            <a:custGeom>
              <a:rect b="b" l="l" r="r" t="t"/>
              <a:pathLst>
                <a:path extrusionOk="0" h="5860" w="761">
                  <a:moveTo>
                    <a:pt x="396" y="0"/>
                  </a:moveTo>
                  <a:cubicBezTo>
                    <a:pt x="183" y="0"/>
                    <a:pt x="1" y="152"/>
                    <a:pt x="1" y="365"/>
                  </a:cubicBezTo>
                  <a:lnTo>
                    <a:pt x="1" y="5472"/>
                  </a:lnTo>
                  <a:cubicBezTo>
                    <a:pt x="1" y="5730"/>
                    <a:pt x="191" y="5859"/>
                    <a:pt x="381" y="5859"/>
                  </a:cubicBezTo>
                  <a:cubicBezTo>
                    <a:pt x="570" y="5859"/>
                    <a:pt x="760" y="5730"/>
                    <a:pt x="760" y="5472"/>
                  </a:cubicBezTo>
                  <a:lnTo>
                    <a:pt x="760" y="365"/>
                  </a:lnTo>
                  <a:cubicBezTo>
                    <a:pt x="760" y="152"/>
                    <a:pt x="608" y="0"/>
                    <a:pt x="39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9" name="Google Shape;209;p8"/>
          <p:cNvGrpSpPr/>
          <p:nvPr/>
        </p:nvGrpSpPr>
        <p:grpSpPr>
          <a:xfrm>
            <a:off x="6514438" y="4556641"/>
            <a:ext cx="2808779" cy="1148975"/>
            <a:chOff x="6525475" y="148600"/>
            <a:chExt cx="2808779" cy="1148975"/>
          </a:xfrm>
        </p:grpSpPr>
        <p:sp>
          <p:nvSpPr>
            <p:cNvPr id="210" name="Google Shape;210;p8"/>
            <p:cNvSpPr/>
            <p:nvPr/>
          </p:nvSpPr>
          <p:spPr>
            <a:xfrm>
              <a:off x="6629575" y="195700"/>
              <a:ext cx="2704679" cy="1101875"/>
            </a:xfrm>
            <a:custGeom>
              <a:rect b="b" l="l" r="r" t="t"/>
              <a:pathLst>
                <a:path extrusionOk="0" fill="none" h="44075" w="50914">
                  <a:moveTo>
                    <a:pt x="50913" y="44074"/>
                  </a:moveTo>
                  <a:lnTo>
                    <a:pt x="25442" y="44074"/>
                  </a:lnTo>
                  <a:lnTo>
                    <a:pt x="25442" y="1"/>
                  </a:lnTo>
                  <a:lnTo>
                    <a:pt x="1" y="1"/>
                  </a:lnTo>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8"/>
            <p:cNvSpPr/>
            <p:nvPr/>
          </p:nvSpPr>
          <p:spPr>
            <a:xfrm>
              <a:off x="6525475" y="148600"/>
              <a:ext cx="118575" cy="118550"/>
            </a:xfrm>
            <a:custGeom>
              <a:rect b="b" l="l" r="r" t="t"/>
              <a:pathLst>
                <a:path extrusionOk="0" fill="none" h="4742" w="4743">
                  <a:moveTo>
                    <a:pt x="0" y="2037"/>
                  </a:moveTo>
                  <a:cubicBezTo>
                    <a:pt x="0" y="3830"/>
                    <a:pt x="2189" y="4742"/>
                    <a:pt x="3465" y="3465"/>
                  </a:cubicBezTo>
                  <a:cubicBezTo>
                    <a:pt x="4742" y="2189"/>
                    <a:pt x="3830" y="0"/>
                    <a:pt x="2037" y="30"/>
                  </a:cubicBezTo>
                  <a:cubicBezTo>
                    <a:pt x="912" y="30"/>
                    <a:pt x="0" y="912"/>
                    <a:pt x="0" y="203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8"/>
          <p:cNvGrpSpPr/>
          <p:nvPr/>
        </p:nvGrpSpPr>
        <p:grpSpPr>
          <a:xfrm rot="-5400000">
            <a:off x="7480661" y="4711608"/>
            <a:ext cx="2014791" cy="719731"/>
            <a:chOff x="-85249" y="4203623"/>
            <a:chExt cx="2014791" cy="719731"/>
          </a:xfrm>
        </p:grpSpPr>
        <p:grpSp>
          <p:nvGrpSpPr>
            <p:cNvPr id="213" name="Google Shape;213;p8"/>
            <p:cNvGrpSpPr/>
            <p:nvPr/>
          </p:nvGrpSpPr>
          <p:grpSpPr>
            <a:xfrm>
              <a:off x="-85249" y="4203623"/>
              <a:ext cx="2014791" cy="469195"/>
              <a:chOff x="-35118" y="4163517"/>
              <a:chExt cx="2014791" cy="469195"/>
            </a:xfrm>
          </p:grpSpPr>
          <p:sp>
            <p:nvSpPr>
              <p:cNvPr id="214" name="Google Shape;214;p8"/>
              <p:cNvSpPr/>
              <p:nvPr/>
            </p:nvSpPr>
            <p:spPr>
              <a:xfrm rot="-5400000">
                <a:off x="712889" y="3459167"/>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8"/>
              <p:cNvSpPr/>
              <p:nvPr/>
            </p:nvSpPr>
            <p:spPr>
              <a:xfrm>
                <a:off x="1861099" y="4163517"/>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8"/>
            <p:cNvGrpSpPr/>
            <p:nvPr/>
          </p:nvGrpSpPr>
          <p:grpSpPr>
            <a:xfrm>
              <a:off x="-85249" y="4454155"/>
              <a:ext cx="2014791" cy="469199"/>
              <a:chOff x="-35118" y="4345992"/>
              <a:chExt cx="2014791" cy="469199"/>
            </a:xfrm>
          </p:grpSpPr>
          <p:sp>
            <p:nvSpPr>
              <p:cNvPr id="217" name="Google Shape;217;p8"/>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8"/>
              <p:cNvSpPr/>
              <p:nvPr/>
            </p:nvSpPr>
            <p:spPr>
              <a:xfrm>
                <a:off x="1861099" y="434599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19" name="Google Shape;219;p8"/>
          <p:cNvGrpSpPr/>
          <p:nvPr/>
        </p:nvGrpSpPr>
        <p:grpSpPr>
          <a:xfrm rot="-5400000">
            <a:off x="7870685" y="4684474"/>
            <a:ext cx="2014791" cy="469199"/>
            <a:chOff x="-35118" y="4345992"/>
            <a:chExt cx="2014791" cy="469199"/>
          </a:xfrm>
        </p:grpSpPr>
        <p:sp>
          <p:nvSpPr>
            <p:cNvPr id="220" name="Google Shape;220;p8"/>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8"/>
            <p:cNvSpPr/>
            <p:nvPr/>
          </p:nvSpPr>
          <p:spPr>
            <a:xfrm>
              <a:off x="1861099" y="434599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solidFill>
              <a:schemeClr val="accent1"/>
            </a:solid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8"/>
          <p:cNvGrpSpPr/>
          <p:nvPr/>
        </p:nvGrpSpPr>
        <p:grpSpPr>
          <a:xfrm>
            <a:off x="7619075" y="-472615"/>
            <a:ext cx="1623175" cy="1439250"/>
            <a:chOff x="7619075" y="-179925"/>
            <a:chExt cx="1623175" cy="1439250"/>
          </a:xfrm>
        </p:grpSpPr>
        <p:grpSp>
          <p:nvGrpSpPr>
            <p:cNvPr id="223" name="Google Shape;223;p8"/>
            <p:cNvGrpSpPr/>
            <p:nvPr/>
          </p:nvGrpSpPr>
          <p:grpSpPr>
            <a:xfrm>
              <a:off x="7619075" y="-179925"/>
              <a:ext cx="920275" cy="1078300"/>
              <a:chOff x="4679675" y="-443725"/>
              <a:chExt cx="920275" cy="1078300"/>
            </a:xfrm>
          </p:grpSpPr>
          <p:sp>
            <p:nvSpPr>
              <p:cNvPr id="224" name="Google Shape;224;p8"/>
              <p:cNvSpPr/>
              <p:nvPr/>
            </p:nvSpPr>
            <p:spPr>
              <a:xfrm>
                <a:off x="4783025" y="-443725"/>
                <a:ext cx="816925" cy="1006875"/>
              </a:xfrm>
              <a:custGeom>
                <a:rect b="b" l="l" r="r" t="t"/>
                <a:pathLst>
                  <a:path extrusionOk="0" fill="none" h="40275" w="32677">
                    <a:moveTo>
                      <a:pt x="1" y="40274"/>
                    </a:moveTo>
                    <a:lnTo>
                      <a:pt x="32676" y="40274"/>
                    </a:lnTo>
                    <a:lnTo>
                      <a:pt x="32676"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
              <p:cNvSpPr/>
              <p:nvPr/>
            </p:nvSpPr>
            <p:spPr>
              <a:xfrm>
                <a:off x="4679675" y="516000"/>
                <a:ext cx="117825" cy="118575"/>
              </a:xfrm>
              <a:custGeom>
                <a:rect b="b" l="l" r="r" t="t"/>
                <a:pathLst>
                  <a:path extrusionOk="0" fill="none" h="4743" w="4713">
                    <a:moveTo>
                      <a:pt x="1" y="2037"/>
                    </a:moveTo>
                    <a:cubicBezTo>
                      <a:pt x="1" y="3830"/>
                      <a:pt x="2159" y="4742"/>
                      <a:pt x="3436" y="3466"/>
                    </a:cubicBezTo>
                    <a:cubicBezTo>
                      <a:pt x="4712" y="2189"/>
                      <a:pt x="3800" y="1"/>
                      <a:pt x="2007" y="31"/>
                    </a:cubicBezTo>
                    <a:cubicBezTo>
                      <a:pt x="882" y="31"/>
                      <a:pt x="1" y="912"/>
                      <a:pt x="1"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6" name="Google Shape;226;p8"/>
            <p:cNvGrpSpPr/>
            <p:nvPr/>
          </p:nvGrpSpPr>
          <p:grpSpPr>
            <a:xfrm>
              <a:off x="8113025" y="-179925"/>
              <a:ext cx="1129225" cy="1439250"/>
              <a:chOff x="5173625" y="-443725"/>
              <a:chExt cx="1129225" cy="1439250"/>
            </a:xfrm>
          </p:grpSpPr>
          <p:sp>
            <p:nvSpPr>
              <p:cNvPr id="227" name="Google Shape;227;p8"/>
              <p:cNvSpPr/>
              <p:nvPr/>
            </p:nvSpPr>
            <p:spPr>
              <a:xfrm>
                <a:off x="5219975" y="-443725"/>
                <a:ext cx="1082875" cy="1320700"/>
              </a:xfrm>
              <a:custGeom>
                <a:rect b="b" l="l" r="r" t="t"/>
                <a:pathLst>
                  <a:path extrusionOk="0" fill="none" h="52828" w="43315">
                    <a:moveTo>
                      <a:pt x="0" y="52828"/>
                    </a:moveTo>
                    <a:lnTo>
                      <a:pt x="0" y="25836"/>
                    </a:lnTo>
                    <a:lnTo>
                      <a:pt x="43314" y="25836"/>
                    </a:lnTo>
                    <a:lnTo>
                      <a:pt x="43314" y="0"/>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8"/>
              <p:cNvSpPr/>
              <p:nvPr/>
            </p:nvSpPr>
            <p:spPr>
              <a:xfrm>
                <a:off x="5173625" y="876950"/>
                <a:ext cx="117800" cy="118575"/>
              </a:xfrm>
              <a:custGeom>
                <a:rect b="b" l="l" r="r" t="t"/>
                <a:pathLst>
                  <a:path extrusionOk="0" fill="none" h="4743" w="4712">
                    <a:moveTo>
                      <a:pt x="0" y="2037"/>
                    </a:moveTo>
                    <a:cubicBezTo>
                      <a:pt x="0" y="3830"/>
                      <a:pt x="2158" y="4742"/>
                      <a:pt x="3435" y="3466"/>
                    </a:cubicBezTo>
                    <a:cubicBezTo>
                      <a:pt x="4711" y="2189"/>
                      <a:pt x="3800" y="1"/>
                      <a:pt x="2006" y="1"/>
                    </a:cubicBezTo>
                    <a:cubicBezTo>
                      <a:pt x="882" y="31"/>
                      <a:pt x="0" y="912"/>
                      <a:pt x="0"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9" name="Google Shape;229;p8"/>
          <p:cNvGrpSpPr/>
          <p:nvPr/>
        </p:nvGrpSpPr>
        <p:grpSpPr>
          <a:xfrm>
            <a:off x="6362038" y="4861441"/>
            <a:ext cx="2808779" cy="1148975"/>
            <a:chOff x="6525475" y="148600"/>
            <a:chExt cx="2808779" cy="1148975"/>
          </a:xfrm>
        </p:grpSpPr>
        <p:sp>
          <p:nvSpPr>
            <p:cNvPr id="230" name="Google Shape;230;p8"/>
            <p:cNvSpPr/>
            <p:nvPr/>
          </p:nvSpPr>
          <p:spPr>
            <a:xfrm>
              <a:off x="6629575" y="195700"/>
              <a:ext cx="2704679" cy="1101875"/>
            </a:xfrm>
            <a:custGeom>
              <a:rect b="b" l="l" r="r" t="t"/>
              <a:pathLst>
                <a:path extrusionOk="0" fill="none" h="44075" w="50914">
                  <a:moveTo>
                    <a:pt x="50913" y="44074"/>
                  </a:moveTo>
                  <a:lnTo>
                    <a:pt x="25442" y="44074"/>
                  </a:lnTo>
                  <a:lnTo>
                    <a:pt x="25442" y="1"/>
                  </a:lnTo>
                  <a:lnTo>
                    <a:pt x="1" y="1"/>
                  </a:lnTo>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8"/>
            <p:cNvSpPr/>
            <p:nvPr/>
          </p:nvSpPr>
          <p:spPr>
            <a:xfrm>
              <a:off x="6525475" y="148600"/>
              <a:ext cx="118575" cy="118550"/>
            </a:xfrm>
            <a:custGeom>
              <a:rect b="b" l="l" r="r" t="t"/>
              <a:pathLst>
                <a:path extrusionOk="0" fill="none" h="4742" w="4743">
                  <a:moveTo>
                    <a:pt x="0" y="2037"/>
                  </a:moveTo>
                  <a:cubicBezTo>
                    <a:pt x="0" y="3830"/>
                    <a:pt x="2189" y="4742"/>
                    <a:pt x="3465" y="3465"/>
                  </a:cubicBezTo>
                  <a:cubicBezTo>
                    <a:pt x="4742" y="2189"/>
                    <a:pt x="3830" y="0"/>
                    <a:pt x="2037" y="30"/>
                  </a:cubicBezTo>
                  <a:cubicBezTo>
                    <a:pt x="912" y="30"/>
                    <a:pt x="0" y="912"/>
                    <a:pt x="0" y="2037"/>
                  </a:cubicBezTo>
                  <a:close/>
                </a:path>
              </a:pathLst>
            </a:custGeom>
            <a:solidFill>
              <a:schemeClr val="dk1"/>
            </a:solid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8"/>
          <p:cNvSpPr txBox="1"/>
          <p:nvPr>
            <p:ph type="title"/>
          </p:nvPr>
        </p:nvSpPr>
        <p:spPr>
          <a:xfrm>
            <a:off x="766675" y="1421850"/>
            <a:ext cx="4616100" cy="2299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3" name="Shape 233"/>
        <p:cNvGrpSpPr/>
        <p:nvPr/>
      </p:nvGrpSpPr>
      <p:grpSpPr>
        <a:xfrm>
          <a:off x="0" y="0"/>
          <a:ext cx="0" cy="0"/>
          <a:chOff x="0" y="0"/>
          <a:chExt cx="0" cy="0"/>
        </a:xfrm>
      </p:grpSpPr>
      <p:grpSp>
        <p:nvGrpSpPr>
          <p:cNvPr id="234" name="Google Shape;234;p9"/>
          <p:cNvGrpSpPr/>
          <p:nvPr/>
        </p:nvGrpSpPr>
        <p:grpSpPr>
          <a:xfrm flipH="1" rot="-5400000">
            <a:off x="8142388" y="3383598"/>
            <a:ext cx="1138350" cy="1418750"/>
            <a:chOff x="-784112" y="3818928"/>
            <a:chExt cx="1138350" cy="1418750"/>
          </a:xfrm>
        </p:grpSpPr>
        <p:sp>
          <p:nvSpPr>
            <p:cNvPr id="235" name="Google Shape;235;p9"/>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9"/>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9"/>
          <p:cNvGrpSpPr/>
          <p:nvPr/>
        </p:nvGrpSpPr>
        <p:grpSpPr>
          <a:xfrm flipH="1" rot="-5400000">
            <a:off x="8374988" y="3596148"/>
            <a:ext cx="1138350" cy="1418750"/>
            <a:chOff x="-784112" y="3818928"/>
            <a:chExt cx="1138350" cy="1418750"/>
          </a:xfrm>
        </p:grpSpPr>
        <p:sp>
          <p:nvSpPr>
            <p:cNvPr id="238" name="Google Shape;238;p9"/>
            <p:cNvSpPr/>
            <p:nvPr/>
          </p:nvSpPr>
          <p:spPr>
            <a:xfrm>
              <a:off x="-784112" y="3926828"/>
              <a:ext cx="1082875" cy="1310850"/>
            </a:xfrm>
            <a:custGeom>
              <a:rect b="b" l="l" r="r" t="t"/>
              <a:pathLst>
                <a:path extrusionOk="0" fill="none" h="52434" w="43315">
                  <a:moveTo>
                    <a:pt x="43314" y="1"/>
                  </a:moveTo>
                  <a:lnTo>
                    <a:pt x="43314" y="27357"/>
                  </a:lnTo>
                  <a:lnTo>
                    <a:pt x="0" y="27357"/>
                  </a:lnTo>
                  <a:lnTo>
                    <a:pt x="0" y="52433"/>
                  </a:lnTo>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9"/>
            <p:cNvSpPr/>
            <p:nvPr/>
          </p:nvSpPr>
          <p:spPr>
            <a:xfrm>
              <a:off x="235663" y="3818928"/>
              <a:ext cx="118575" cy="117825"/>
            </a:xfrm>
            <a:custGeom>
              <a:rect b="b" l="l" r="r" t="t"/>
              <a:pathLst>
                <a:path extrusionOk="0" fill="none" h="4713" w="4743">
                  <a:moveTo>
                    <a:pt x="4742" y="2706"/>
                  </a:moveTo>
                  <a:cubicBezTo>
                    <a:pt x="4742" y="913"/>
                    <a:pt x="2554" y="1"/>
                    <a:pt x="1277" y="1277"/>
                  </a:cubicBezTo>
                  <a:cubicBezTo>
                    <a:pt x="1" y="2554"/>
                    <a:pt x="912" y="4712"/>
                    <a:pt x="2706" y="4712"/>
                  </a:cubicBezTo>
                  <a:cubicBezTo>
                    <a:pt x="3830" y="4712"/>
                    <a:pt x="4742" y="3831"/>
                    <a:pt x="4742" y="2706"/>
                  </a:cubicBezTo>
                  <a:close/>
                </a:path>
              </a:pathLst>
            </a:custGeom>
            <a:noFill/>
            <a:ln cap="flat" cmpd="sng" w="28575">
              <a:solidFill>
                <a:schemeClr val="accent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0" name="Google Shape;240;p9"/>
          <p:cNvGrpSpPr/>
          <p:nvPr/>
        </p:nvGrpSpPr>
        <p:grpSpPr>
          <a:xfrm>
            <a:off x="-272766" y="74745"/>
            <a:ext cx="2014791" cy="473128"/>
            <a:chOff x="-35118" y="4342063"/>
            <a:chExt cx="2014791" cy="473128"/>
          </a:xfrm>
        </p:grpSpPr>
        <p:sp>
          <p:nvSpPr>
            <p:cNvPr id="241" name="Google Shape;241;p9"/>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9"/>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9"/>
          <p:cNvGrpSpPr/>
          <p:nvPr/>
        </p:nvGrpSpPr>
        <p:grpSpPr>
          <a:xfrm>
            <a:off x="7413751" y="76596"/>
            <a:ext cx="2033837" cy="1117221"/>
            <a:chOff x="7413751" y="76596"/>
            <a:chExt cx="2033837" cy="1117221"/>
          </a:xfrm>
        </p:grpSpPr>
        <p:grpSp>
          <p:nvGrpSpPr>
            <p:cNvPr id="244" name="Google Shape;244;p9"/>
            <p:cNvGrpSpPr/>
            <p:nvPr/>
          </p:nvGrpSpPr>
          <p:grpSpPr>
            <a:xfrm flipH="1">
              <a:off x="7413751" y="76596"/>
              <a:ext cx="2033837" cy="463108"/>
              <a:chOff x="-101291" y="3967072"/>
              <a:chExt cx="2033837" cy="463108"/>
            </a:xfrm>
          </p:grpSpPr>
          <p:sp>
            <p:nvSpPr>
              <p:cNvPr id="245" name="Google Shape;245;p9"/>
              <p:cNvSpPr/>
              <p:nvPr/>
            </p:nvSpPr>
            <p:spPr>
              <a:xfrm rot="-5400000">
                <a:off x="646715" y="3256635"/>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9"/>
              <p:cNvSpPr/>
              <p:nvPr/>
            </p:nvSpPr>
            <p:spPr>
              <a:xfrm>
                <a:off x="1813971" y="3967072"/>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7" name="Google Shape;247;p9"/>
            <p:cNvGrpSpPr/>
            <p:nvPr/>
          </p:nvGrpSpPr>
          <p:grpSpPr>
            <a:xfrm flipH="1">
              <a:off x="7423284" y="366543"/>
              <a:ext cx="2014791" cy="473124"/>
              <a:chOff x="-35118" y="4159588"/>
              <a:chExt cx="2014791" cy="473124"/>
            </a:xfrm>
          </p:grpSpPr>
          <p:sp>
            <p:nvSpPr>
              <p:cNvPr id="248" name="Google Shape;248;p9"/>
              <p:cNvSpPr/>
              <p:nvPr/>
            </p:nvSpPr>
            <p:spPr>
              <a:xfrm rot="-5400000">
                <a:off x="712889" y="3459167"/>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9"/>
              <p:cNvSpPr/>
              <p:nvPr/>
            </p:nvSpPr>
            <p:spPr>
              <a:xfrm>
                <a:off x="1861099" y="4159588"/>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9"/>
            <p:cNvGrpSpPr/>
            <p:nvPr/>
          </p:nvGrpSpPr>
          <p:grpSpPr>
            <a:xfrm flipH="1">
              <a:off x="7423276" y="720689"/>
              <a:ext cx="2014791" cy="473128"/>
              <a:chOff x="-35118" y="4342063"/>
              <a:chExt cx="2014791" cy="473128"/>
            </a:xfrm>
          </p:grpSpPr>
          <p:sp>
            <p:nvSpPr>
              <p:cNvPr id="251" name="Google Shape;251;p9"/>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9"/>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dk1"/>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53" name="Google Shape;253;p9"/>
          <p:cNvGrpSpPr/>
          <p:nvPr/>
        </p:nvGrpSpPr>
        <p:grpSpPr>
          <a:xfrm>
            <a:off x="-370266" y="473288"/>
            <a:ext cx="2014791" cy="473128"/>
            <a:chOff x="-35118" y="4342063"/>
            <a:chExt cx="2014791" cy="473128"/>
          </a:xfrm>
        </p:grpSpPr>
        <p:sp>
          <p:nvSpPr>
            <p:cNvPr id="254" name="Google Shape;254;p9"/>
            <p:cNvSpPr/>
            <p:nvPr/>
          </p:nvSpPr>
          <p:spPr>
            <a:xfrm rot="-5400000">
              <a:off x="712889" y="3641646"/>
              <a:ext cx="425539" cy="1921552"/>
            </a:xfrm>
            <a:custGeom>
              <a:rect b="b" l="l" r="r" t="t"/>
              <a:pathLst>
                <a:path extrusionOk="0" h="51613" w="11430">
                  <a:moveTo>
                    <a:pt x="0" y="1"/>
                  </a:moveTo>
                  <a:lnTo>
                    <a:pt x="0" y="17995"/>
                  </a:lnTo>
                  <a:lnTo>
                    <a:pt x="31" y="18056"/>
                  </a:lnTo>
                  <a:cubicBezTo>
                    <a:pt x="61" y="18117"/>
                    <a:pt x="91" y="18147"/>
                    <a:pt x="122" y="18177"/>
                  </a:cubicBezTo>
                  <a:lnTo>
                    <a:pt x="10852" y="28877"/>
                  </a:lnTo>
                  <a:lnTo>
                    <a:pt x="10852" y="51612"/>
                  </a:lnTo>
                  <a:lnTo>
                    <a:pt x="11429" y="51612"/>
                  </a:lnTo>
                  <a:lnTo>
                    <a:pt x="11429" y="28633"/>
                  </a:lnTo>
                  <a:lnTo>
                    <a:pt x="669" y="17873"/>
                  </a:lnTo>
                  <a:lnTo>
                    <a:pt x="608" y="17813"/>
                  </a:lnTo>
                  <a:lnTo>
                    <a:pt x="608" y="1"/>
                  </a:ln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9"/>
            <p:cNvSpPr/>
            <p:nvPr/>
          </p:nvSpPr>
          <p:spPr>
            <a:xfrm>
              <a:off x="1861099" y="4342063"/>
              <a:ext cx="118575" cy="118575"/>
            </a:xfrm>
            <a:custGeom>
              <a:rect b="b" l="l" r="r" t="t"/>
              <a:pathLst>
                <a:path extrusionOk="0" fill="none" h="4743" w="4743">
                  <a:moveTo>
                    <a:pt x="4742" y="2037"/>
                  </a:moveTo>
                  <a:cubicBezTo>
                    <a:pt x="4742" y="3830"/>
                    <a:pt x="2554" y="4742"/>
                    <a:pt x="1277" y="3466"/>
                  </a:cubicBezTo>
                  <a:cubicBezTo>
                    <a:pt x="1" y="2189"/>
                    <a:pt x="912" y="31"/>
                    <a:pt x="2706" y="1"/>
                  </a:cubicBezTo>
                  <a:cubicBezTo>
                    <a:pt x="3830" y="1"/>
                    <a:pt x="4742" y="912"/>
                    <a:pt x="4742" y="2037"/>
                  </a:cubicBezTo>
                  <a:close/>
                </a:path>
              </a:pathLst>
            </a:custGeom>
            <a:noFill/>
            <a:ln cap="flat" cmpd="sng" w="28575">
              <a:solidFill>
                <a:schemeClr val="accent2"/>
              </a:solidFill>
              <a:prstDash val="solid"/>
              <a:miter lim="30395"/>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6" name="Google Shape;256;p9"/>
          <p:cNvSpPr txBox="1"/>
          <p:nvPr>
            <p:ph type="title"/>
          </p:nvPr>
        </p:nvSpPr>
        <p:spPr>
          <a:xfrm>
            <a:off x="4691075" y="1303150"/>
            <a:ext cx="3663300" cy="717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57" name="Google Shape;257;p9"/>
          <p:cNvSpPr txBox="1"/>
          <p:nvPr>
            <p:ph idx="1" type="subTitle"/>
          </p:nvPr>
        </p:nvSpPr>
        <p:spPr>
          <a:xfrm>
            <a:off x="4691175" y="2143100"/>
            <a:ext cx="3663300" cy="16797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58" name="Shape 258"/>
        <p:cNvGrpSpPr/>
        <p:nvPr/>
      </p:nvGrpSpPr>
      <p:grpSpPr>
        <a:xfrm>
          <a:off x="0" y="0"/>
          <a:ext cx="0" cy="0"/>
          <a:chOff x="0" y="0"/>
          <a:chExt cx="0" cy="0"/>
        </a:xfrm>
      </p:grpSpPr>
      <p:sp>
        <p:nvSpPr>
          <p:cNvPr id="259" name="Google Shape;259;p10"/>
          <p:cNvSpPr txBox="1"/>
          <p:nvPr>
            <p:ph type="title"/>
          </p:nvPr>
        </p:nvSpPr>
        <p:spPr>
          <a:xfrm>
            <a:off x="-41150" y="4095000"/>
            <a:ext cx="9226200" cy="508800"/>
          </a:xfrm>
          <a:prstGeom prst="rect">
            <a:avLst/>
          </a:prstGeom>
          <a:solidFill>
            <a:schemeClr val="lt1"/>
          </a:solidFill>
        </p:spPr>
        <p:txBody>
          <a:bodyPr anchorCtr="0" anchor="t" bIns="91425" lIns="91425" spcFirstLastPara="1" rIns="91425" wrap="square" tIns="91425">
            <a:noAutofit/>
          </a:bodyPr>
          <a:lstStyle>
            <a:lvl1pPr lvl="0" rtl="0" algn="ctr">
              <a:spcBef>
                <a:spcPts val="0"/>
              </a:spcBef>
              <a:spcAft>
                <a:spcPts val="0"/>
              </a:spcAft>
              <a:buSzPts val="2700"/>
              <a:buNone/>
              <a:defRPr sz="2500"/>
            </a:lvl1pPr>
            <a:lvl2pPr lvl="1" rtl="0" algn="ctr">
              <a:spcBef>
                <a:spcPts val="0"/>
              </a:spcBef>
              <a:spcAft>
                <a:spcPts val="0"/>
              </a:spcAft>
              <a:buSzPts val="2500"/>
              <a:buNone/>
              <a:defRPr/>
            </a:lvl2pPr>
            <a:lvl3pPr lvl="2" rtl="0" algn="ctr">
              <a:spcBef>
                <a:spcPts val="0"/>
              </a:spcBef>
              <a:spcAft>
                <a:spcPts val="0"/>
              </a:spcAft>
              <a:buSzPts val="2500"/>
              <a:buNone/>
              <a:defRPr/>
            </a:lvl3pPr>
            <a:lvl4pPr lvl="3" rtl="0" algn="ctr">
              <a:spcBef>
                <a:spcPts val="0"/>
              </a:spcBef>
              <a:spcAft>
                <a:spcPts val="0"/>
              </a:spcAft>
              <a:buSzPts val="2500"/>
              <a:buNone/>
              <a:defRPr/>
            </a:lvl4pPr>
            <a:lvl5pPr lvl="4" rtl="0" algn="ctr">
              <a:spcBef>
                <a:spcPts val="0"/>
              </a:spcBef>
              <a:spcAft>
                <a:spcPts val="0"/>
              </a:spcAft>
              <a:buSzPts val="2500"/>
              <a:buNone/>
              <a:defRPr/>
            </a:lvl5pPr>
            <a:lvl6pPr lvl="5" rtl="0" algn="ctr">
              <a:spcBef>
                <a:spcPts val="0"/>
              </a:spcBef>
              <a:spcAft>
                <a:spcPts val="0"/>
              </a:spcAft>
              <a:buSzPts val="2500"/>
              <a:buNone/>
              <a:defRPr/>
            </a:lvl6pPr>
            <a:lvl7pPr lvl="6" rtl="0" algn="ctr">
              <a:spcBef>
                <a:spcPts val="0"/>
              </a:spcBef>
              <a:spcAft>
                <a:spcPts val="0"/>
              </a:spcAft>
              <a:buSzPts val="2500"/>
              <a:buNone/>
              <a:defRPr/>
            </a:lvl7pPr>
            <a:lvl8pPr lvl="7" rtl="0" algn="ctr">
              <a:spcBef>
                <a:spcPts val="0"/>
              </a:spcBef>
              <a:spcAft>
                <a:spcPts val="0"/>
              </a:spcAft>
              <a:buSzPts val="2500"/>
              <a:buNone/>
              <a:defRPr/>
            </a:lvl8pPr>
            <a:lvl9pPr lvl="8" rtl="0" algn="ctr">
              <a:spcBef>
                <a:spcPts val="0"/>
              </a:spcBef>
              <a:spcAft>
                <a:spcPts val="0"/>
              </a:spcAft>
              <a:buSzPts val="2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lt1"/>
            </a:gs>
            <a:gs pos="100000">
              <a:schemeClr val="lt2"/>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1425" y="387300"/>
            <a:ext cx="5781300" cy="935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700"/>
              <a:buFont typeface="Montserrat"/>
              <a:buNone/>
              <a:defRPr b="1" sz="2700">
                <a:solidFill>
                  <a:schemeClr val="dk1"/>
                </a:solidFill>
                <a:latin typeface="Montserrat"/>
                <a:ea typeface="Montserrat"/>
                <a:cs typeface="Montserrat"/>
                <a:sym typeface="Montserrat"/>
              </a:defRPr>
            </a:lvl1pPr>
            <a:lvl2pPr lvl="1"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2pPr>
            <a:lvl3pPr lvl="2"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3pPr>
            <a:lvl4pPr lvl="3"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4pPr>
            <a:lvl5pPr lvl="4"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5pPr>
            <a:lvl6pPr lvl="5"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6pPr>
            <a:lvl7pPr lvl="6"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7pPr>
            <a:lvl8pPr lvl="7"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8pPr>
            <a:lvl9pPr lvl="8" rtl="0" algn="ctr">
              <a:lnSpc>
                <a:spcPct val="100000"/>
              </a:lnSpc>
              <a:spcBef>
                <a:spcPts val="0"/>
              </a:spcBef>
              <a:spcAft>
                <a:spcPts val="0"/>
              </a:spcAft>
              <a:buClr>
                <a:schemeClr val="dk1"/>
              </a:buClr>
              <a:buSzPts val="2500"/>
              <a:buFont typeface="Montserrat"/>
              <a:buNone/>
              <a:defRPr b="1" sz="25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713325" y="1152475"/>
            <a:ext cx="7717500" cy="3451200"/>
          </a:xfrm>
          <a:prstGeom prst="rect">
            <a:avLst/>
          </a:prstGeom>
          <a:noFill/>
          <a:ln>
            <a:noFill/>
          </a:ln>
        </p:spPr>
        <p:txBody>
          <a:bodyPr anchorCtr="0" anchor="ctr" bIns="91425" lIns="91425" spcFirstLastPara="1" rIns="91425" wrap="square" tIns="91425">
            <a:noAutofit/>
          </a:bodyPr>
          <a:lstStyle>
            <a:lvl1pPr indent="-317500" lvl="0" marL="457200">
              <a:lnSpc>
                <a:spcPct val="100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indent="-317500" lvl="1" marL="9144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indent="-317500" lvl="2" marL="13716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indent="-317500" lvl="3" marL="18288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indent="-317500" lvl="4" marL="22860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indent="-317500" lvl="5" marL="27432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indent="-317500" lvl="6" marL="32004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indent="-317500" lvl="7" marL="3657600">
              <a:lnSpc>
                <a:spcPct val="100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indent="-317500" lvl="8" marL="4114800">
              <a:lnSpc>
                <a:spcPct val="100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294" name="Shape 294"/>
        <p:cNvGrpSpPr/>
        <p:nvPr/>
      </p:nvGrpSpPr>
      <p:grpSpPr>
        <a:xfrm>
          <a:off x="0" y="0"/>
          <a:ext cx="0" cy="0"/>
          <a:chOff x="0" y="0"/>
          <a:chExt cx="0" cy="0"/>
        </a:xfrm>
      </p:grpSpPr>
      <p:sp>
        <p:nvSpPr>
          <p:cNvPr id="295" name="Google Shape;295;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296" name="Google Shape;296;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SrNv3HKlfWxMUvLMejNmJpdNO_hyOGRnCaiV0aTHLh4/copy#gid=0" TargetMode="External"/><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electronic-circuit-style-cv?utm_source=slidesgo_template_infographics&amp;utm_medium=referral-link&amp;utm_campaign=sg_credits&amp;utm_content=templa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cs.google.com/spreadsheets/d/1SrNv3HKlfWxMUvLMejNmJpdNO_hyOGRnCaiV0aTHLh4/copy#gid=1030722152" TargetMode="External"/><Relationship Id="rId4" Type="http://schemas.openxmlformats.org/officeDocument/2006/relationships/image" Target="../media/image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docs.google.com/spreadsheets/d/1SrNv3HKlfWxMUvLMejNmJpdNO_hyOGRnCaiV0aTHLh4/copy#gid=1345611663" TargetMode="External"/><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5"/>
          <p:cNvSpPr txBox="1"/>
          <p:nvPr>
            <p:ph type="ctrTitle"/>
          </p:nvPr>
        </p:nvSpPr>
        <p:spPr>
          <a:xfrm>
            <a:off x="929250" y="1143653"/>
            <a:ext cx="6482100" cy="2372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ELECTRONIC CIRCUIT STYLE CV INFOGRAPHICS</a:t>
            </a:r>
            <a:endParaRPr/>
          </a:p>
        </p:txBody>
      </p:sp>
      <p:sp>
        <p:nvSpPr>
          <p:cNvPr id="303" name="Google Shape;303;p15"/>
          <p:cNvSpPr txBox="1"/>
          <p:nvPr>
            <p:ph idx="1" type="subTitle"/>
          </p:nvPr>
        </p:nvSpPr>
        <p:spPr>
          <a:xfrm>
            <a:off x="929225" y="3542595"/>
            <a:ext cx="6482100" cy="490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Here is where this template begins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24"/>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683" name="Google Shape;683;p24"/>
          <p:cNvCxnSpPr>
            <a:stCxn id="684" idx="0"/>
            <a:endCxn id="685" idx="2"/>
          </p:cNvCxnSpPr>
          <p:nvPr/>
        </p:nvCxnSpPr>
        <p:spPr>
          <a:xfrm rot="10800000">
            <a:off x="3809833" y="2017975"/>
            <a:ext cx="0" cy="388500"/>
          </a:xfrm>
          <a:prstGeom prst="straightConnector1">
            <a:avLst/>
          </a:prstGeom>
          <a:noFill/>
          <a:ln cap="flat" cmpd="sng" w="28575">
            <a:solidFill>
              <a:schemeClr val="dk1"/>
            </a:solidFill>
            <a:prstDash val="solid"/>
            <a:round/>
            <a:headEnd len="med" w="med" type="none"/>
            <a:tailEnd len="med" w="med" type="none"/>
          </a:ln>
        </p:spPr>
      </p:cxnSp>
      <p:cxnSp>
        <p:nvCxnSpPr>
          <p:cNvPr id="686" name="Google Shape;686;p24"/>
          <p:cNvCxnSpPr>
            <a:stCxn id="687" idx="0"/>
            <a:endCxn id="688" idx="2"/>
          </p:cNvCxnSpPr>
          <p:nvPr/>
        </p:nvCxnSpPr>
        <p:spPr>
          <a:xfrm rot="10800000">
            <a:off x="4317944" y="2017975"/>
            <a:ext cx="0" cy="388500"/>
          </a:xfrm>
          <a:prstGeom prst="straightConnector1">
            <a:avLst/>
          </a:prstGeom>
          <a:noFill/>
          <a:ln cap="flat" cmpd="sng" w="28575">
            <a:solidFill>
              <a:schemeClr val="dk1"/>
            </a:solidFill>
            <a:prstDash val="solid"/>
            <a:round/>
            <a:headEnd len="med" w="med" type="none"/>
            <a:tailEnd len="med" w="med" type="none"/>
          </a:ln>
        </p:spPr>
      </p:cxnSp>
      <p:cxnSp>
        <p:nvCxnSpPr>
          <p:cNvPr id="689" name="Google Shape;689;p24"/>
          <p:cNvCxnSpPr>
            <a:stCxn id="690" idx="0"/>
            <a:endCxn id="691" idx="2"/>
          </p:cNvCxnSpPr>
          <p:nvPr/>
        </p:nvCxnSpPr>
        <p:spPr>
          <a:xfrm rot="10800000">
            <a:off x="4826054" y="2017975"/>
            <a:ext cx="0" cy="388500"/>
          </a:xfrm>
          <a:prstGeom prst="straightConnector1">
            <a:avLst/>
          </a:prstGeom>
          <a:noFill/>
          <a:ln cap="flat" cmpd="sng" w="28575">
            <a:solidFill>
              <a:schemeClr val="dk1"/>
            </a:solidFill>
            <a:prstDash val="solid"/>
            <a:round/>
            <a:headEnd len="med" w="med" type="none"/>
            <a:tailEnd len="med" w="med" type="none"/>
          </a:ln>
        </p:spPr>
      </p:cxnSp>
      <p:grpSp>
        <p:nvGrpSpPr>
          <p:cNvPr id="692" name="Google Shape;692;p24"/>
          <p:cNvGrpSpPr/>
          <p:nvPr/>
        </p:nvGrpSpPr>
        <p:grpSpPr>
          <a:xfrm>
            <a:off x="722000" y="1619375"/>
            <a:ext cx="1920300" cy="967200"/>
            <a:chOff x="722000" y="1619375"/>
            <a:chExt cx="1920300" cy="967200"/>
          </a:xfrm>
        </p:grpSpPr>
        <p:sp>
          <p:nvSpPr>
            <p:cNvPr id="693" name="Google Shape;693;p24"/>
            <p:cNvSpPr txBox="1"/>
            <p:nvPr/>
          </p:nvSpPr>
          <p:spPr>
            <a:xfrm flipH="1">
              <a:off x="722000" y="2013875"/>
              <a:ext cx="1920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p:txBody>
        </p:sp>
        <p:sp>
          <p:nvSpPr>
            <p:cNvPr id="694" name="Google Shape;694;p24"/>
            <p:cNvSpPr/>
            <p:nvPr/>
          </p:nvSpPr>
          <p:spPr>
            <a:xfrm flipH="1">
              <a:off x="722000" y="1619375"/>
              <a:ext cx="1920300" cy="394500"/>
            </a:xfrm>
            <a:prstGeom prst="roundRect">
              <a:avLst>
                <a:gd fmla="val 50000" name="adj"/>
              </a:avLst>
            </a:prstGeom>
            <a:solidFill>
              <a:schemeClr val="accent2"/>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10%</a:t>
              </a:r>
              <a:endParaRPr b="1" sz="2000">
                <a:solidFill>
                  <a:schemeClr val="dk1"/>
                </a:solidFill>
                <a:latin typeface="Montserrat"/>
                <a:ea typeface="Montserrat"/>
                <a:cs typeface="Montserrat"/>
                <a:sym typeface="Montserrat"/>
              </a:endParaRPr>
            </a:p>
          </p:txBody>
        </p:sp>
      </p:grpSp>
      <p:grpSp>
        <p:nvGrpSpPr>
          <p:cNvPr id="695" name="Google Shape;695;p24"/>
          <p:cNvGrpSpPr/>
          <p:nvPr/>
        </p:nvGrpSpPr>
        <p:grpSpPr>
          <a:xfrm>
            <a:off x="722000" y="2646150"/>
            <a:ext cx="1920300" cy="962947"/>
            <a:chOff x="722000" y="2646150"/>
            <a:chExt cx="1920300" cy="962947"/>
          </a:xfrm>
        </p:grpSpPr>
        <p:sp>
          <p:nvSpPr>
            <p:cNvPr id="696" name="Google Shape;696;p24"/>
            <p:cNvSpPr txBox="1"/>
            <p:nvPr/>
          </p:nvSpPr>
          <p:spPr>
            <a:xfrm flipH="1">
              <a:off x="722000" y="3036397"/>
              <a:ext cx="1920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697" name="Google Shape;697;p24"/>
            <p:cNvSpPr/>
            <p:nvPr/>
          </p:nvSpPr>
          <p:spPr>
            <a:xfrm flipH="1">
              <a:off x="722000" y="2646150"/>
              <a:ext cx="1920300" cy="394500"/>
            </a:xfrm>
            <a:prstGeom prst="roundRect">
              <a:avLst>
                <a:gd fmla="val 50000" name="adj"/>
              </a:avLst>
            </a:prstGeom>
            <a:solidFill>
              <a:schemeClr val="accent1"/>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20%</a:t>
              </a:r>
              <a:endParaRPr b="1" sz="2000">
                <a:solidFill>
                  <a:schemeClr val="lt1"/>
                </a:solidFill>
                <a:latin typeface="Montserrat"/>
                <a:ea typeface="Montserrat"/>
                <a:cs typeface="Montserrat"/>
                <a:sym typeface="Montserrat"/>
              </a:endParaRPr>
            </a:p>
          </p:txBody>
        </p:sp>
      </p:grpSp>
      <p:grpSp>
        <p:nvGrpSpPr>
          <p:cNvPr id="698" name="Google Shape;698;p24"/>
          <p:cNvGrpSpPr/>
          <p:nvPr/>
        </p:nvGrpSpPr>
        <p:grpSpPr>
          <a:xfrm>
            <a:off x="722000" y="3664425"/>
            <a:ext cx="1920300" cy="967194"/>
            <a:chOff x="722000" y="3664425"/>
            <a:chExt cx="1920300" cy="967194"/>
          </a:xfrm>
        </p:grpSpPr>
        <p:sp>
          <p:nvSpPr>
            <p:cNvPr id="699" name="Google Shape;699;p24"/>
            <p:cNvSpPr txBox="1"/>
            <p:nvPr/>
          </p:nvSpPr>
          <p:spPr>
            <a:xfrm flipH="1">
              <a:off x="722000" y="4058919"/>
              <a:ext cx="1920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is the biggest planet of them all</a:t>
              </a:r>
              <a:endParaRPr>
                <a:solidFill>
                  <a:schemeClr val="dk1"/>
                </a:solidFill>
                <a:latin typeface="Source Sans Pro"/>
                <a:ea typeface="Source Sans Pro"/>
                <a:cs typeface="Source Sans Pro"/>
                <a:sym typeface="Source Sans Pro"/>
              </a:endParaRPr>
            </a:p>
          </p:txBody>
        </p:sp>
        <p:sp>
          <p:nvSpPr>
            <p:cNvPr id="700" name="Google Shape;700;p24"/>
            <p:cNvSpPr/>
            <p:nvPr/>
          </p:nvSpPr>
          <p:spPr>
            <a:xfrm flipH="1">
              <a:off x="722000" y="3664425"/>
              <a:ext cx="1920300" cy="394500"/>
            </a:xfrm>
            <a:prstGeom prst="roundRect">
              <a:avLst>
                <a:gd fmla="val 50000" name="adj"/>
              </a:avLst>
            </a:prstGeom>
            <a:solidFill>
              <a:schemeClr val="dk2"/>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30%</a:t>
              </a:r>
              <a:endParaRPr b="1" sz="2000">
                <a:solidFill>
                  <a:schemeClr val="lt1"/>
                </a:solidFill>
                <a:latin typeface="Montserrat"/>
                <a:ea typeface="Montserrat"/>
                <a:cs typeface="Montserrat"/>
                <a:sym typeface="Montserrat"/>
              </a:endParaRPr>
            </a:p>
          </p:txBody>
        </p:sp>
      </p:grpSp>
      <p:grpSp>
        <p:nvGrpSpPr>
          <p:cNvPr id="701" name="Google Shape;701;p24"/>
          <p:cNvGrpSpPr/>
          <p:nvPr/>
        </p:nvGrpSpPr>
        <p:grpSpPr>
          <a:xfrm>
            <a:off x="6500650" y="1623625"/>
            <a:ext cx="1920975" cy="967200"/>
            <a:chOff x="6500650" y="1623625"/>
            <a:chExt cx="1920975" cy="967200"/>
          </a:xfrm>
        </p:grpSpPr>
        <p:sp>
          <p:nvSpPr>
            <p:cNvPr id="702" name="Google Shape;702;p24"/>
            <p:cNvSpPr txBox="1"/>
            <p:nvPr/>
          </p:nvSpPr>
          <p:spPr>
            <a:xfrm flipH="1">
              <a:off x="6500650" y="2018125"/>
              <a:ext cx="1920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703" name="Google Shape;703;p24"/>
            <p:cNvSpPr/>
            <p:nvPr/>
          </p:nvSpPr>
          <p:spPr>
            <a:xfrm flipH="1">
              <a:off x="6501325" y="1623625"/>
              <a:ext cx="1920300" cy="394500"/>
            </a:xfrm>
            <a:prstGeom prst="roundRect">
              <a:avLst>
                <a:gd fmla="val 50000" name="adj"/>
              </a:avLst>
            </a:prstGeom>
            <a:solidFill>
              <a:schemeClr val="lt1"/>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40%</a:t>
              </a:r>
              <a:endParaRPr b="1" sz="2000">
                <a:solidFill>
                  <a:schemeClr val="dk1"/>
                </a:solidFill>
                <a:latin typeface="Montserrat"/>
                <a:ea typeface="Montserrat"/>
                <a:cs typeface="Montserrat"/>
                <a:sym typeface="Montserrat"/>
              </a:endParaRPr>
            </a:p>
          </p:txBody>
        </p:sp>
      </p:grpSp>
      <p:grpSp>
        <p:nvGrpSpPr>
          <p:cNvPr id="704" name="Google Shape;704;p24"/>
          <p:cNvGrpSpPr/>
          <p:nvPr/>
        </p:nvGrpSpPr>
        <p:grpSpPr>
          <a:xfrm>
            <a:off x="6500650" y="2646150"/>
            <a:ext cx="1920975" cy="967197"/>
            <a:chOff x="6500650" y="2646150"/>
            <a:chExt cx="1920975" cy="967197"/>
          </a:xfrm>
        </p:grpSpPr>
        <p:sp>
          <p:nvSpPr>
            <p:cNvPr id="705" name="Google Shape;705;p24"/>
            <p:cNvSpPr txBox="1"/>
            <p:nvPr/>
          </p:nvSpPr>
          <p:spPr>
            <a:xfrm flipH="1">
              <a:off x="6500650" y="3040647"/>
              <a:ext cx="1920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Despite being red, Mars is actually a cold place</a:t>
              </a:r>
              <a:endParaRPr>
                <a:solidFill>
                  <a:schemeClr val="dk1"/>
                </a:solidFill>
                <a:latin typeface="Source Sans Pro"/>
                <a:ea typeface="Source Sans Pro"/>
                <a:cs typeface="Source Sans Pro"/>
                <a:sym typeface="Source Sans Pro"/>
              </a:endParaRPr>
            </a:p>
          </p:txBody>
        </p:sp>
        <p:sp>
          <p:nvSpPr>
            <p:cNvPr id="706" name="Google Shape;706;p24"/>
            <p:cNvSpPr/>
            <p:nvPr/>
          </p:nvSpPr>
          <p:spPr>
            <a:xfrm flipH="1">
              <a:off x="6501325" y="2646150"/>
              <a:ext cx="1920300" cy="394500"/>
            </a:xfrm>
            <a:prstGeom prst="roundRect">
              <a:avLst>
                <a:gd fmla="val 50000" name="adj"/>
              </a:avLst>
            </a:prstGeom>
            <a:solidFill>
              <a:schemeClr val="lt2"/>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50%</a:t>
              </a:r>
              <a:endParaRPr b="1" sz="2000">
                <a:solidFill>
                  <a:schemeClr val="dk1"/>
                </a:solidFill>
                <a:latin typeface="Montserrat"/>
                <a:ea typeface="Montserrat"/>
                <a:cs typeface="Montserrat"/>
                <a:sym typeface="Montserrat"/>
              </a:endParaRPr>
            </a:p>
          </p:txBody>
        </p:sp>
      </p:grpSp>
      <p:grpSp>
        <p:nvGrpSpPr>
          <p:cNvPr id="707" name="Google Shape;707;p24"/>
          <p:cNvGrpSpPr/>
          <p:nvPr/>
        </p:nvGrpSpPr>
        <p:grpSpPr>
          <a:xfrm>
            <a:off x="6500650" y="3668675"/>
            <a:ext cx="1920975" cy="967194"/>
            <a:chOff x="6500650" y="3668675"/>
            <a:chExt cx="1920975" cy="967194"/>
          </a:xfrm>
        </p:grpSpPr>
        <p:sp>
          <p:nvSpPr>
            <p:cNvPr id="708" name="Google Shape;708;p24"/>
            <p:cNvSpPr txBox="1"/>
            <p:nvPr/>
          </p:nvSpPr>
          <p:spPr>
            <a:xfrm flipH="1">
              <a:off x="6500650" y="4063169"/>
              <a:ext cx="1920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Saturn is not the only planet with rings</a:t>
              </a:r>
              <a:endParaRPr>
                <a:solidFill>
                  <a:schemeClr val="dk1"/>
                </a:solidFill>
                <a:latin typeface="Source Sans Pro"/>
                <a:ea typeface="Source Sans Pro"/>
                <a:cs typeface="Source Sans Pro"/>
                <a:sym typeface="Source Sans Pro"/>
              </a:endParaRPr>
            </a:p>
          </p:txBody>
        </p:sp>
        <p:sp>
          <p:nvSpPr>
            <p:cNvPr id="709" name="Google Shape;709;p24"/>
            <p:cNvSpPr/>
            <p:nvPr/>
          </p:nvSpPr>
          <p:spPr>
            <a:xfrm flipH="1">
              <a:off x="6501325" y="3668675"/>
              <a:ext cx="1920300" cy="394500"/>
            </a:xfrm>
            <a:prstGeom prst="roundRect">
              <a:avLst>
                <a:gd fmla="val 50000" name="adj"/>
              </a:avLst>
            </a:prstGeom>
            <a:solidFill>
              <a:schemeClr val="accent2"/>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60%</a:t>
              </a:r>
              <a:endParaRPr b="1" sz="2000">
                <a:solidFill>
                  <a:schemeClr val="dk1"/>
                </a:solidFill>
                <a:latin typeface="Montserrat"/>
                <a:ea typeface="Montserrat"/>
                <a:cs typeface="Montserrat"/>
                <a:sym typeface="Montserrat"/>
              </a:endParaRPr>
            </a:p>
          </p:txBody>
        </p:sp>
      </p:grpSp>
      <p:sp>
        <p:nvSpPr>
          <p:cNvPr id="710" name="Google Shape;710;p24"/>
          <p:cNvSpPr/>
          <p:nvPr/>
        </p:nvSpPr>
        <p:spPr>
          <a:xfrm>
            <a:off x="3189822"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4"/>
          <p:cNvSpPr/>
          <p:nvPr/>
        </p:nvSpPr>
        <p:spPr>
          <a:xfrm>
            <a:off x="3189822" y="2406475"/>
            <a:ext cx="223800" cy="211200"/>
          </a:xfrm>
          <a:prstGeom prst="roundRect">
            <a:avLst>
              <a:gd fmla="val 50000" name="adj"/>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2" name="Google Shape;712;p24"/>
          <p:cNvCxnSpPr>
            <a:stCxn id="711" idx="0"/>
            <a:endCxn id="713" idx="2"/>
          </p:cNvCxnSpPr>
          <p:nvPr/>
        </p:nvCxnSpPr>
        <p:spPr>
          <a:xfrm rot="10800000">
            <a:off x="3301722" y="2017975"/>
            <a:ext cx="0" cy="388500"/>
          </a:xfrm>
          <a:prstGeom prst="straightConnector1">
            <a:avLst/>
          </a:prstGeom>
          <a:noFill/>
          <a:ln cap="flat" cmpd="sng" w="28575">
            <a:solidFill>
              <a:schemeClr val="dk1"/>
            </a:solidFill>
            <a:prstDash val="solid"/>
            <a:round/>
            <a:headEnd len="med" w="med" type="none"/>
            <a:tailEnd len="med" w="med" type="none"/>
          </a:ln>
        </p:spPr>
      </p:cxnSp>
      <p:grpSp>
        <p:nvGrpSpPr>
          <p:cNvPr id="714" name="Google Shape;714;p24"/>
          <p:cNvGrpSpPr/>
          <p:nvPr/>
        </p:nvGrpSpPr>
        <p:grpSpPr>
          <a:xfrm>
            <a:off x="3105375" y="1623600"/>
            <a:ext cx="392686" cy="392686"/>
            <a:chOff x="4088725" y="1986725"/>
            <a:chExt cx="312300" cy="312300"/>
          </a:xfrm>
        </p:grpSpPr>
        <p:sp>
          <p:nvSpPr>
            <p:cNvPr id="715" name="Google Shape;715;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4"/>
            <p:cNvSpPr/>
            <p:nvPr/>
          </p:nvSpPr>
          <p:spPr>
            <a:xfrm>
              <a:off x="4180525" y="2078375"/>
              <a:ext cx="128700" cy="129000"/>
            </a:xfrm>
            <a:prstGeom prst="ellipse">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7" name="Google Shape;717;p24"/>
          <p:cNvSpPr/>
          <p:nvPr/>
        </p:nvSpPr>
        <p:spPr>
          <a:xfrm>
            <a:off x="3697933"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4"/>
          <p:cNvSpPr/>
          <p:nvPr/>
        </p:nvSpPr>
        <p:spPr>
          <a:xfrm>
            <a:off x="3697933" y="2406475"/>
            <a:ext cx="223800" cy="422100"/>
          </a:xfrm>
          <a:prstGeom prst="roundRect">
            <a:avLst>
              <a:gd fmla="val 50000" name="adj"/>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8" name="Google Shape;718;p24"/>
          <p:cNvGrpSpPr/>
          <p:nvPr/>
        </p:nvGrpSpPr>
        <p:grpSpPr>
          <a:xfrm>
            <a:off x="3613487" y="1623600"/>
            <a:ext cx="392686" cy="392686"/>
            <a:chOff x="4088725" y="1986725"/>
            <a:chExt cx="312300" cy="312300"/>
          </a:xfrm>
        </p:grpSpPr>
        <p:sp>
          <p:nvSpPr>
            <p:cNvPr id="719" name="Google Shape;719;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4"/>
            <p:cNvSpPr/>
            <p:nvPr/>
          </p:nvSpPr>
          <p:spPr>
            <a:xfrm>
              <a:off x="4180525" y="2078375"/>
              <a:ext cx="128700" cy="1290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1" name="Google Shape;721;p24"/>
          <p:cNvSpPr/>
          <p:nvPr/>
        </p:nvSpPr>
        <p:spPr>
          <a:xfrm>
            <a:off x="4206044"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4"/>
          <p:cNvSpPr/>
          <p:nvPr/>
        </p:nvSpPr>
        <p:spPr>
          <a:xfrm>
            <a:off x="4206044" y="2406475"/>
            <a:ext cx="223800" cy="633300"/>
          </a:xfrm>
          <a:prstGeom prst="roundRect">
            <a:avLst>
              <a:gd fmla="val 50000" name="adj"/>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2" name="Google Shape;722;p24"/>
          <p:cNvGrpSpPr/>
          <p:nvPr/>
        </p:nvGrpSpPr>
        <p:grpSpPr>
          <a:xfrm>
            <a:off x="4121598" y="1623600"/>
            <a:ext cx="392686" cy="392686"/>
            <a:chOff x="4088725" y="1986725"/>
            <a:chExt cx="312300" cy="312300"/>
          </a:xfrm>
        </p:grpSpPr>
        <p:sp>
          <p:nvSpPr>
            <p:cNvPr id="723" name="Google Shape;723;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4"/>
            <p:cNvSpPr/>
            <p:nvPr/>
          </p:nvSpPr>
          <p:spPr>
            <a:xfrm>
              <a:off x="4180525" y="2078375"/>
              <a:ext cx="128700" cy="129000"/>
            </a:xfrm>
            <a:prstGeom prst="ellipse">
              <a:avLst/>
            </a:prstGeom>
            <a:solidFill>
              <a:schemeClr val="dk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5" name="Google Shape;725;p24"/>
          <p:cNvSpPr/>
          <p:nvPr/>
        </p:nvSpPr>
        <p:spPr>
          <a:xfrm>
            <a:off x="4714154"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4"/>
          <p:cNvSpPr/>
          <p:nvPr/>
        </p:nvSpPr>
        <p:spPr>
          <a:xfrm>
            <a:off x="4714154" y="2406475"/>
            <a:ext cx="223800" cy="844200"/>
          </a:xfrm>
          <a:prstGeom prst="roundRect">
            <a:avLst>
              <a:gd fmla="val 50000" name="adj"/>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6" name="Google Shape;726;p24"/>
          <p:cNvGrpSpPr/>
          <p:nvPr/>
        </p:nvGrpSpPr>
        <p:grpSpPr>
          <a:xfrm>
            <a:off x="4629710" y="1623600"/>
            <a:ext cx="392686" cy="392686"/>
            <a:chOff x="4088725" y="1986725"/>
            <a:chExt cx="312300" cy="312300"/>
          </a:xfrm>
        </p:grpSpPr>
        <p:sp>
          <p:nvSpPr>
            <p:cNvPr id="727" name="Google Shape;727;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4"/>
            <p:cNvSpPr/>
            <p:nvPr/>
          </p:nvSpPr>
          <p:spPr>
            <a:xfrm>
              <a:off x="4180525" y="2078375"/>
              <a:ext cx="128700" cy="129000"/>
            </a:xfrm>
            <a:prstGeom prst="ellipse">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9" name="Google Shape;729;p24"/>
          <p:cNvSpPr/>
          <p:nvPr/>
        </p:nvSpPr>
        <p:spPr>
          <a:xfrm>
            <a:off x="5222265"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4"/>
          <p:cNvSpPr/>
          <p:nvPr/>
        </p:nvSpPr>
        <p:spPr>
          <a:xfrm>
            <a:off x="5222265" y="2406475"/>
            <a:ext cx="223800" cy="1055400"/>
          </a:xfrm>
          <a:prstGeom prst="roundRect">
            <a:avLst>
              <a:gd fmla="val 50000" name="adj"/>
            </a:avLst>
          </a:prstGeom>
          <a:solidFill>
            <a:schemeClr val="l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1" name="Google Shape;731;p24"/>
          <p:cNvCxnSpPr>
            <a:stCxn id="730" idx="0"/>
            <a:endCxn id="732" idx="2"/>
          </p:cNvCxnSpPr>
          <p:nvPr/>
        </p:nvCxnSpPr>
        <p:spPr>
          <a:xfrm rot="10800000">
            <a:off x="5334165" y="2017975"/>
            <a:ext cx="0" cy="388500"/>
          </a:xfrm>
          <a:prstGeom prst="straightConnector1">
            <a:avLst/>
          </a:prstGeom>
          <a:noFill/>
          <a:ln cap="flat" cmpd="sng" w="28575">
            <a:solidFill>
              <a:schemeClr val="dk1"/>
            </a:solidFill>
            <a:prstDash val="solid"/>
            <a:round/>
            <a:headEnd len="med" w="med" type="none"/>
            <a:tailEnd len="med" w="med" type="none"/>
          </a:ln>
        </p:spPr>
      </p:cxnSp>
      <p:grpSp>
        <p:nvGrpSpPr>
          <p:cNvPr id="733" name="Google Shape;733;p24"/>
          <p:cNvGrpSpPr/>
          <p:nvPr/>
        </p:nvGrpSpPr>
        <p:grpSpPr>
          <a:xfrm>
            <a:off x="5137821" y="1623600"/>
            <a:ext cx="392686" cy="392686"/>
            <a:chOff x="4088725" y="1986725"/>
            <a:chExt cx="312300" cy="312300"/>
          </a:xfrm>
        </p:grpSpPr>
        <p:sp>
          <p:nvSpPr>
            <p:cNvPr id="734" name="Google Shape;734;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4"/>
            <p:cNvSpPr/>
            <p:nvPr/>
          </p:nvSpPr>
          <p:spPr>
            <a:xfrm>
              <a:off x="4180525" y="2078375"/>
              <a:ext cx="128700" cy="129000"/>
            </a:xfrm>
            <a:prstGeom prst="ellipse">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6" name="Google Shape;736;p24"/>
          <p:cNvSpPr/>
          <p:nvPr/>
        </p:nvSpPr>
        <p:spPr>
          <a:xfrm>
            <a:off x="5730376" y="2406475"/>
            <a:ext cx="223800" cy="21108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4"/>
          <p:cNvSpPr/>
          <p:nvPr/>
        </p:nvSpPr>
        <p:spPr>
          <a:xfrm>
            <a:off x="5730376" y="2406475"/>
            <a:ext cx="223800" cy="1266600"/>
          </a:xfrm>
          <a:prstGeom prst="roundRect">
            <a:avLst>
              <a:gd fmla="val 50000" name="adj"/>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8" name="Google Shape;738;p24"/>
          <p:cNvCxnSpPr>
            <a:stCxn id="737" idx="0"/>
            <a:endCxn id="739" idx="2"/>
          </p:cNvCxnSpPr>
          <p:nvPr/>
        </p:nvCxnSpPr>
        <p:spPr>
          <a:xfrm rot="10800000">
            <a:off x="5842276" y="2017975"/>
            <a:ext cx="0" cy="388500"/>
          </a:xfrm>
          <a:prstGeom prst="straightConnector1">
            <a:avLst/>
          </a:prstGeom>
          <a:noFill/>
          <a:ln cap="flat" cmpd="sng" w="28575">
            <a:solidFill>
              <a:schemeClr val="dk1"/>
            </a:solidFill>
            <a:prstDash val="solid"/>
            <a:round/>
            <a:headEnd len="med" w="med" type="none"/>
            <a:tailEnd len="med" w="med" type="none"/>
          </a:ln>
        </p:spPr>
      </p:cxnSp>
      <p:grpSp>
        <p:nvGrpSpPr>
          <p:cNvPr id="740" name="Google Shape;740;p24"/>
          <p:cNvGrpSpPr/>
          <p:nvPr/>
        </p:nvGrpSpPr>
        <p:grpSpPr>
          <a:xfrm>
            <a:off x="5645933" y="1623600"/>
            <a:ext cx="392686" cy="392686"/>
            <a:chOff x="4088725" y="1986725"/>
            <a:chExt cx="312300" cy="312300"/>
          </a:xfrm>
        </p:grpSpPr>
        <p:sp>
          <p:nvSpPr>
            <p:cNvPr id="741" name="Google Shape;741;p24"/>
            <p:cNvSpPr/>
            <p:nvPr/>
          </p:nvSpPr>
          <p:spPr>
            <a:xfrm>
              <a:off x="4088725" y="1986725"/>
              <a:ext cx="312300" cy="3123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4"/>
            <p:cNvSpPr/>
            <p:nvPr/>
          </p:nvSpPr>
          <p:spPr>
            <a:xfrm>
              <a:off x="4180525" y="2078375"/>
              <a:ext cx="128700" cy="129000"/>
            </a:xfrm>
            <a:prstGeom prst="ellipse">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25"/>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748" name="Google Shape;748;p25"/>
          <p:cNvGrpSpPr/>
          <p:nvPr/>
        </p:nvGrpSpPr>
        <p:grpSpPr>
          <a:xfrm>
            <a:off x="2790275" y="2677022"/>
            <a:ext cx="5625900" cy="789000"/>
            <a:chOff x="2790275" y="2677022"/>
            <a:chExt cx="5625900" cy="789000"/>
          </a:xfrm>
        </p:grpSpPr>
        <p:cxnSp>
          <p:nvCxnSpPr>
            <p:cNvPr id="749" name="Google Shape;749;p25"/>
            <p:cNvCxnSpPr/>
            <p:nvPr/>
          </p:nvCxnSpPr>
          <p:spPr>
            <a:xfrm>
              <a:off x="4337764" y="2677022"/>
              <a:ext cx="0" cy="789000"/>
            </a:xfrm>
            <a:prstGeom prst="straightConnector1">
              <a:avLst/>
            </a:prstGeom>
            <a:noFill/>
            <a:ln cap="flat" cmpd="sng" w="28575">
              <a:solidFill>
                <a:schemeClr val="accent2"/>
              </a:solidFill>
              <a:prstDash val="solid"/>
              <a:round/>
              <a:headEnd len="med" w="med" type="oval"/>
              <a:tailEnd len="med" w="med" type="oval"/>
            </a:ln>
          </p:spPr>
        </p:cxnSp>
        <p:cxnSp>
          <p:nvCxnSpPr>
            <p:cNvPr id="750" name="Google Shape;750;p25"/>
            <p:cNvCxnSpPr>
              <a:stCxn id="751" idx="6"/>
            </p:cNvCxnSpPr>
            <p:nvPr/>
          </p:nvCxnSpPr>
          <p:spPr>
            <a:xfrm>
              <a:off x="2790275" y="3068375"/>
              <a:ext cx="5625900" cy="600"/>
            </a:xfrm>
            <a:prstGeom prst="straightConnector1">
              <a:avLst/>
            </a:prstGeom>
            <a:noFill/>
            <a:ln cap="flat" cmpd="sng" w="28575">
              <a:solidFill>
                <a:schemeClr val="dk1"/>
              </a:solidFill>
              <a:prstDash val="solid"/>
              <a:round/>
              <a:headEnd len="med" w="med" type="none"/>
              <a:tailEnd len="med" w="med" type="none"/>
            </a:ln>
          </p:spPr>
        </p:cxnSp>
        <p:sp>
          <p:nvSpPr>
            <p:cNvPr id="752" name="Google Shape;752;p25"/>
            <p:cNvSpPr/>
            <p:nvPr/>
          </p:nvSpPr>
          <p:spPr>
            <a:xfrm>
              <a:off x="4273414" y="3007022"/>
              <a:ext cx="128700" cy="129000"/>
            </a:xfrm>
            <a:prstGeom prst="rect">
              <a:avLst/>
            </a:prstGeom>
            <a:solidFill>
              <a:schemeClr val="dk1"/>
            </a:solidFill>
            <a:ln cap="flat" cmpd="sng" w="2857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3" name="Google Shape;753;p25"/>
          <p:cNvSpPr/>
          <p:nvPr/>
        </p:nvSpPr>
        <p:spPr>
          <a:xfrm>
            <a:off x="722375" y="1619375"/>
            <a:ext cx="2898000" cy="2898000"/>
          </a:xfrm>
          <a:prstGeom prst="donut">
            <a:avLst>
              <a:gd fmla="val 14703" name="adj"/>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5"/>
          <p:cNvSpPr/>
          <p:nvPr/>
        </p:nvSpPr>
        <p:spPr>
          <a:xfrm flipH="1" rot="5400000">
            <a:off x="722375" y="1619375"/>
            <a:ext cx="2898000" cy="2898000"/>
          </a:xfrm>
          <a:prstGeom prst="blockArc">
            <a:avLst>
              <a:gd fmla="val 5398706" name="adj1"/>
              <a:gd fmla="val 336" name="adj2"/>
              <a:gd fmla="val 14655" name="adj3"/>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5"/>
          <p:cNvSpPr/>
          <p:nvPr/>
        </p:nvSpPr>
        <p:spPr>
          <a:xfrm>
            <a:off x="1552475" y="2449475"/>
            <a:ext cx="1237800" cy="1237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nvGrpSpPr>
          <p:cNvPr id="755" name="Google Shape;755;p25"/>
          <p:cNvGrpSpPr/>
          <p:nvPr/>
        </p:nvGrpSpPr>
        <p:grpSpPr>
          <a:xfrm>
            <a:off x="3895864" y="1484224"/>
            <a:ext cx="4525636" cy="1472042"/>
            <a:chOff x="3895864" y="1484224"/>
            <a:chExt cx="4525636" cy="1472042"/>
          </a:xfrm>
        </p:grpSpPr>
        <p:sp>
          <p:nvSpPr>
            <p:cNvPr id="756" name="Google Shape;756;p25"/>
            <p:cNvSpPr txBox="1"/>
            <p:nvPr/>
          </p:nvSpPr>
          <p:spPr>
            <a:xfrm flipH="1">
              <a:off x="4845498" y="2065053"/>
              <a:ext cx="3576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EDUCATION</a:t>
              </a:r>
              <a:endParaRPr b="1" sz="2000">
                <a:solidFill>
                  <a:schemeClr val="dk1"/>
                </a:solidFill>
                <a:latin typeface="Montserrat"/>
                <a:ea typeface="Montserrat"/>
                <a:cs typeface="Montserrat"/>
                <a:sym typeface="Montserrat"/>
              </a:endParaRPr>
            </a:p>
          </p:txBody>
        </p:sp>
        <p:sp>
          <p:nvSpPr>
            <p:cNvPr id="757" name="Google Shape;757;p25"/>
            <p:cNvSpPr txBox="1"/>
            <p:nvPr/>
          </p:nvSpPr>
          <p:spPr>
            <a:xfrm flipH="1">
              <a:off x="4845498" y="2383566"/>
              <a:ext cx="3576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a:t>
              </a:r>
              <a:r>
                <a:rPr lang="en">
                  <a:solidFill>
                    <a:schemeClr val="dk1"/>
                  </a:solidFill>
                  <a:latin typeface="Source Sans Pro"/>
                  <a:ea typeface="Source Sans Pro"/>
                  <a:cs typeface="Source Sans Pro"/>
                  <a:sym typeface="Source Sans Pro"/>
                </a:rPr>
                <a:t>'s name has nothing to do with the liquid metal, it was named after a god</a:t>
              </a:r>
              <a:endParaRPr>
                <a:solidFill>
                  <a:schemeClr val="dk1"/>
                </a:solidFill>
                <a:latin typeface="Source Sans Pro"/>
                <a:ea typeface="Source Sans Pro"/>
                <a:cs typeface="Source Sans Pro"/>
                <a:sym typeface="Source Sans Pro"/>
              </a:endParaRPr>
            </a:p>
          </p:txBody>
        </p:sp>
        <p:sp>
          <p:nvSpPr>
            <p:cNvPr id="758" name="Google Shape;758;p25"/>
            <p:cNvSpPr/>
            <p:nvPr/>
          </p:nvSpPr>
          <p:spPr>
            <a:xfrm>
              <a:off x="3895864" y="1624619"/>
              <a:ext cx="883800" cy="883800"/>
            </a:xfrm>
            <a:prstGeom prst="ellipse">
              <a:avLst/>
            </a:prstGeom>
            <a:solidFill>
              <a:schemeClr val="accent1"/>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5"/>
            <p:cNvSpPr/>
            <p:nvPr/>
          </p:nvSpPr>
          <p:spPr>
            <a:xfrm flipH="1">
              <a:off x="4845500" y="1484224"/>
              <a:ext cx="35760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75%</a:t>
              </a:r>
              <a:endParaRPr b="1" sz="3500">
                <a:solidFill>
                  <a:schemeClr val="accent1"/>
                </a:solidFill>
                <a:latin typeface="Montserrat"/>
                <a:ea typeface="Montserrat"/>
                <a:cs typeface="Montserrat"/>
                <a:sym typeface="Montserrat"/>
              </a:endParaRPr>
            </a:p>
          </p:txBody>
        </p:sp>
      </p:grpSp>
      <p:grpSp>
        <p:nvGrpSpPr>
          <p:cNvPr id="760" name="Google Shape;760;p25"/>
          <p:cNvGrpSpPr/>
          <p:nvPr/>
        </p:nvGrpSpPr>
        <p:grpSpPr>
          <a:xfrm>
            <a:off x="3895864" y="3161644"/>
            <a:ext cx="4525635" cy="1472042"/>
            <a:chOff x="3895864" y="3161644"/>
            <a:chExt cx="4525635" cy="1472042"/>
          </a:xfrm>
        </p:grpSpPr>
        <p:sp>
          <p:nvSpPr>
            <p:cNvPr id="761" name="Google Shape;761;p25"/>
            <p:cNvSpPr txBox="1"/>
            <p:nvPr/>
          </p:nvSpPr>
          <p:spPr>
            <a:xfrm flipH="1">
              <a:off x="4845498" y="3742472"/>
              <a:ext cx="3576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SKILLS</a:t>
              </a:r>
              <a:endParaRPr b="1" sz="2000">
                <a:solidFill>
                  <a:schemeClr val="dk1"/>
                </a:solidFill>
                <a:latin typeface="Montserrat"/>
                <a:ea typeface="Montserrat"/>
                <a:cs typeface="Montserrat"/>
                <a:sym typeface="Montserrat"/>
              </a:endParaRPr>
            </a:p>
          </p:txBody>
        </p:sp>
        <p:sp>
          <p:nvSpPr>
            <p:cNvPr id="762" name="Google Shape;762;p25"/>
            <p:cNvSpPr txBox="1"/>
            <p:nvPr/>
          </p:nvSpPr>
          <p:spPr>
            <a:xfrm flipH="1">
              <a:off x="4845498" y="4060985"/>
              <a:ext cx="3576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is the biggest planet in the Solar System. It's the fourth-brightest object</a:t>
              </a:r>
              <a:endParaRPr>
                <a:solidFill>
                  <a:schemeClr val="dk1"/>
                </a:solidFill>
                <a:latin typeface="Source Sans Pro"/>
                <a:ea typeface="Source Sans Pro"/>
                <a:cs typeface="Source Sans Pro"/>
                <a:sym typeface="Source Sans Pro"/>
              </a:endParaRPr>
            </a:p>
          </p:txBody>
        </p:sp>
        <p:sp>
          <p:nvSpPr>
            <p:cNvPr id="763" name="Google Shape;763;p25"/>
            <p:cNvSpPr/>
            <p:nvPr/>
          </p:nvSpPr>
          <p:spPr>
            <a:xfrm>
              <a:off x="3895864" y="3634624"/>
              <a:ext cx="883800" cy="883800"/>
            </a:xfrm>
            <a:prstGeom prst="ellipse">
              <a:avLst/>
            </a:prstGeom>
            <a:solidFill>
              <a:schemeClr val="accent2"/>
            </a:solid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5"/>
            <p:cNvSpPr/>
            <p:nvPr/>
          </p:nvSpPr>
          <p:spPr>
            <a:xfrm flipH="1">
              <a:off x="4845498" y="3161644"/>
              <a:ext cx="35760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grpSp>
        <p:nvGrpSpPr>
          <p:cNvPr id="765" name="Google Shape;765;p25"/>
          <p:cNvGrpSpPr/>
          <p:nvPr/>
        </p:nvGrpSpPr>
        <p:grpSpPr>
          <a:xfrm>
            <a:off x="2001071" y="2898291"/>
            <a:ext cx="340608" cy="340168"/>
            <a:chOff x="5053900" y="2021500"/>
            <a:chExt cx="483750" cy="483125"/>
          </a:xfrm>
        </p:grpSpPr>
        <p:sp>
          <p:nvSpPr>
            <p:cNvPr id="766" name="Google Shape;766;p25"/>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67" name="Google Shape;767;p25"/>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68" name="Google Shape;768;p25"/>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69" name="Google Shape;769;p25"/>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70" name="Google Shape;770;p25"/>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71" name="Google Shape;771;p25"/>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72" name="Google Shape;772;p25"/>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73" name="Google Shape;773;p25"/>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774" name="Google Shape;774;p25"/>
          <p:cNvSpPr/>
          <p:nvPr/>
        </p:nvSpPr>
        <p:spPr>
          <a:xfrm>
            <a:off x="4147643" y="1907467"/>
            <a:ext cx="380241" cy="318104"/>
          </a:xfrm>
          <a:custGeom>
            <a:rect b="b" l="l" r="r" t="t"/>
            <a:pathLst>
              <a:path extrusionOk="0" h="10807" w="12918">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5"/>
          <p:cNvSpPr/>
          <p:nvPr/>
        </p:nvSpPr>
        <p:spPr>
          <a:xfrm>
            <a:off x="4148570" y="3888876"/>
            <a:ext cx="378387" cy="375296"/>
          </a:xfrm>
          <a:custGeom>
            <a:rect b="b" l="l" r="r" t="t"/>
            <a:pathLst>
              <a:path extrusionOk="0" h="12750" w="12855">
                <a:moveTo>
                  <a:pt x="6304" y="770"/>
                </a:moveTo>
                <a:cubicBezTo>
                  <a:pt x="6519" y="770"/>
                  <a:pt x="6711" y="952"/>
                  <a:pt x="6711" y="1186"/>
                </a:cubicBezTo>
                <a:lnTo>
                  <a:pt x="6711" y="1659"/>
                </a:lnTo>
                <a:cubicBezTo>
                  <a:pt x="6569" y="1643"/>
                  <a:pt x="6435" y="1635"/>
                  <a:pt x="6302" y="1635"/>
                </a:cubicBezTo>
                <a:cubicBezTo>
                  <a:pt x="6168" y="1635"/>
                  <a:pt x="6034" y="1643"/>
                  <a:pt x="5892" y="1659"/>
                </a:cubicBezTo>
                <a:lnTo>
                  <a:pt x="5892" y="1186"/>
                </a:lnTo>
                <a:cubicBezTo>
                  <a:pt x="5892" y="1029"/>
                  <a:pt x="5955" y="934"/>
                  <a:pt x="6081" y="840"/>
                </a:cubicBezTo>
                <a:cubicBezTo>
                  <a:pt x="6154" y="791"/>
                  <a:pt x="6230" y="770"/>
                  <a:pt x="6304" y="770"/>
                </a:cubicBezTo>
                <a:close/>
                <a:moveTo>
                  <a:pt x="6249" y="2423"/>
                </a:moveTo>
                <a:cubicBezTo>
                  <a:pt x="7067" y="2423"/>
                  <a:pt x="7748" y="3312"/>
                  <a:pt x="7373" y="4148"/>
                </a:cubicBezTo>
                <a:cubicBezTo>
                  <a:pt x="7184" y="4619"/>
                  <a:pt x="6731" y="4914"/>
                  <a:pt x="6251" y="4914"/>
                </a:cubicBezTo>
                <a:cubicBezTo>
                  <a:pt x="6089" y="4914"/>
                  <a:pt x="5925" y="4881"/>
                  <a:pt x="5766" y="4809"/>
                </a:cubicBezTo>
                <a:cubicBezTo>
                  <a:pt x="5136" y="4557"/>
                  <a:pt x="4852" y="3707"/>
                  <a:pt x="5230" y="3045"/>
                </a:cubicBezTo>
                <a:cubicBezTo>
                  <a:pt x="5325" y="2856"/>
                  <a:pt x="5482" y="2699"/>
                  <a:pt x="5640" y="2604"/>
                </a:cubicBezTo>
                <a:cubicBezTo>
                  <a:pt x="5766" y="2541"/>
                  <a:pt x="5892" y="2510"/>
                  <a:pt x="6018" y="2447"/>
                </a:cubicBezTo>
                <a:cubicBezTo>
                  <a:pt x="6096" y="2431"/>
                  <a:pt x="6173" y="2423"/>
                  <a:pt x="6249" y="2423"/>
                </a:cubicBezTo>
                <a:close/>
                <a:moveTo>
                  <a:pt x="4852" y="5156"/>
                </a:moveTo>
                <a:cubicBezTo>
                  <a:pt x="5041" y="5377"/>
                  <a:pt x="5293" y="5534"/>
                  <a:pt x="5577" y="5597"/>
                </a:cubicBezTo>
                <a:lnTo>
                  <a:pt x="3939" y="8243"/>
                </a:lnTo>
                <a:lnTo>
                  <a:pt x="2962" y="8243"/>
                </a:lnTo>
                <a:lnTo>
                  <a:pt x="4852" y="5156"/>
                </a:lnTo>
                <a:close/>
                <a:moveTo>
                  <a:pt x="7719" y="5187"/>
                </a:moveTo>
                <a:lnTo>
                  <a:pt x="9610" y="8243"/>
                </a:lnTo>
                <a:lnTo>
                  <a:pt x="8633" y="8243"/>
                </a:lnTo>
                <a:lnTo>
                  <a:pt x="7026" y="5597"/>
                </a:lnTo>
                <a:cubicBezTo>
                  <a:pt x="7310" y="5503"/>
                  <a:pt x="7530" y="5377"/>
                  <a:pt x="7719" y="5187"/>
                </a:cubicBezTo>
                <a:close/>
                <a:moveTo>
                  <a:pt x="6333" y="6007"/>
                </a:moveTo>
                <a:lnTo>
                  <a:pt x="7688" y="8275"/>
                </a:lnTo>
                <a:lnTo>
                  <a:pt x="7467" y="8275"/>
                </a:lnTo>
                <a:lnTo>
                  <a:pt x="7467" y="8243"/>
                </a:lnTo>
                <a:cubicBezTo>
                  <a:pt x="7373" y="7960"/>
                  <a:pt x="7215" y="7771"/>
                  <a:pt x="6995" y="7613"/>
                </a:cubicBezTo>
                <a:cubicBezTo>
                  <a:pt x="6783" y="7462"/>
                  <a:pt x="6545" y="7391"/>
                  <a:pt x="6310" y="7391"/>
                </a:cubicBezTo>
                <a:cubicBezTo>
                  <a:pt x="5812" y="7391"/>
                  <a:pt x="5329" y="7708"/>
                  <a:pt x="5136" y="8243"/>
                </a:cubicBezTo>
                <a:lnTo>
                  <a:pt x="4947" y="8243"/>
                </a:lnTo>
                <a:lnTo>
                  <a:pt x="6333" y="6007"/>
                </a:lnTo>
                <a:close/>
                <a:moveTo>
                  <a:pt x="6274" y="8212"/>
                </a:moveTo>
                <a:cubicBezTo>
                  <a:pt x="6325" y="8212"/>
                  <a:pt x="6377" y="8222"/>
                  <a:pt x="6428" y="8243"/>
                </a:cubicBezTo>
                <a:cubicBezTo>
                  <a:pt x="6585" y="8306"/>
                  <a:pt x="6680" y="8495"/>
                  <a:pt x="6680" y="8653"/>
                </a:cubicBezTo>
                <a:cubicBezTo>
                  <a:pt x="6704" y="8901"/>
                  <a:pt x="6515" y="9071"/>
                  <a:pt x="6295" y="9071"/>
                </a:cubicBezTo>
                <a:cubicBezTo>
                  <a:pt x="6235" y="9071"/>
                  <a:pt x="6173" y="9058"/>
                  <a:pt x="6113" y="9031"/>
                </a:cubicBezTo>
                <a:cubicBezTo>
                  <a:pt x="5924" y="8968"/>
                  <a:pt x="5798" y="8716"/>
                  <a:pt x="5892" y="8495"/>
                </a:cubicBezTo>
                <a:cubicBezTo>
                  <a:pt x="5941" y="8326"/>
                  <a:pt x="6101" y="8212"/>
                  <a:pt x="6274" y="8212"/>
                </a:cubicBezTo>
                <a:close/>
                <a:moveTo>
                  <a:pt x="3435" y="9063"/>
                </a:moveTo>
                <a:lnTo>
                  <a:pt x="1891" y="11583"/>
                </a:lnTo>
                <a:cubicBezTo>
                  <a:pt x="1576" y="11205"/>
                  <a:pt x="1513" y="10606"/>
                  <a:pt x="1796" y="10165"/>
                </a:cubicBezTo>
                <a:lnTo>
                  <a:pt x="2458" y="9063"/>
                </a:lnTo>
                <a:close/>
                <a:moveTo>
                  <a:pt x="10145" y="9063"/>
                </a:moveTo>
                <a:lnTo>
                  <a:pt x="10807" y="10165"/>
                </a:lnTo>
                <a:cubicBezTo>
                  <a:pt x="11027" y="10606"/>
                  <a:pt x="10996" y="11205"/>
                  <a:pt x="10681" y="11583"/>
                </a:cubicBezTo>
                <a:lnTo>
                  <a:pt x="9169" y="9063"/>
                </a:lnTo>
                <a:close/>
                <a:moveTo>
                  <a:pt x="6256" y="1"/>
                </a:moveTo>
                <a:cubicBezTo>
                  <a:pt x="5728" y="1"/>
                  <a:pt x="5259" y="331"/>
                  <a:pt x="5104" y="871"/>
                </a:cubicBezTo>
                <a:cubicBezTo>
                  <a:pt x="5041" y="997"/>
                  <a:pt x="5041" y="1123"/>
                  <a:pt x="5041" y="1218"/>
                </a:cubicBezTo>
                <a:lnTo>
                  <a:pt x="5041" y="2069"/>
                </a:lnTo>
                <a:cubicBezTo>
                  <a:pt x="4317" y="2604"/>
                  <a:pt x="4033" y="3581"/>
                  <a:pt x="4348" y="4431"/>
                </a:cubicBezTo>
                <a:cubicBezTo>
                  <a:pt x="4002" y="4998"/>
                  <a:pt x="2836" y="6920"/>
                  <a:pt x="1985" y="8275"/>
                </a:cubicBezTo>
                <a:lnTo>
                  <a:pt x="473" y="8275"/>
                </a:lnTo>
                <a:cubicBezTo>
                  <a:pt x="284" y="8275"/>
                  <a:pt x="95" y="8432"/>
                  <a:pt x="64" y="8653"/>
                </a:cubicBezTo>
                <a:cubicBezTo>
                  <a:pt x="1" y="8874"/>
                  <a:pt x="221" y="9094"/>
                  <a:pt x="442" y="9094"/>
                </a:cubicBezTo>
                <a:lnTo>
                  <a:pt x="1418" y="9094"/>
                </a:lnTo>
                <a:lnTo>
                  <a:pt x="1009" y="9787"/>
                </a:lnTo>
                <a:cubicBezTo>
                  <a:pt x="599" y="10417"/>
                  <a:pt x="599" y="11236"/>
                  <a:pt x="946" y="11866"/>
                </a:cubicBezTo>
                <a:cubicBezTo>
                  <a:pt x="1103" y="12182"/>
                  <a:pt x="1387" y="12465"/>
                  <a:pt x="1702" y="12654"/>
                </a:cubicBezTo>
                <a:cubicBezTo>
                  <a:pt x="1761" y="12694"/>
                  <a:pt x="1827" y="12711"/>
                  <a:pt x="1893" y="12711"/>
                </a:cubicBezTo>
                <a:cubicBezTo>
                  <a:pt x="2037" y="12711"/>
                  <a:pt x="2182" y="12626"/>
                  <a:pt x="2269" y="12497"/>
                </a:cubicBezTo>
                <a:lnTo>
                  <a:pt x="4348" y="9094"/>
                </a:lnTo>
                <a:lnTo>
                  <a:pt x="5041" y="9094"/>
                </a:lnTo>
                <a:cubicBezTo>
                  <a:pt x="5167" y="9504"/>
                  <a:pt x="5482" y="9787"/>
                  <a:pt x="5829" y="9882"/>
                </a:cubicBezTo>
                <a:cubicBezTo>
                  <a:pt x="5961" y="9928"/>
                  <a:pt x="6096" y="9950"/>
                  <a:pt x="6227" y="9950"/>
                </a:cubicBezTo>
                <a:cubicBezTo>
                  <a:pt x="6628" y="9950"/>
                  <a:pt x="7002" y="9749"/>
                  <a:pt x="7215" y="9441"/>
                </a:cubicBezTo>
                <a:cubicBezTo>
                  <a:pt x="7310" y="9346"/>
                  <a:pt x="7373" y="9189"/>
                  <a:pt x="7373" y="9189"/>
                </a:cubicBezTo>
                <a:lnTo>
                  <a:pt x="8097" y="9189"/>
                </a:lnTo>
                <a:lnTo>
                  <a:pt x="10145" y="12528"/>
                </a:lnTo>
                <a:cubicBezTo>
                  <a:pt x="10207" y="12673"/>
                  <a:pt x="10337" y="12750"/>
                  <a:pt x="10473" y="12750"/>
                </a:cubicBezTo>
                <a:cubicBezTo>
                  <a:pt x="10544" y="12750"/>
                  <a:pt x="10616" y="12729"/>
                  <a:pt x="10681" y="12686"/>
                </a:cubicBezTo>
                <a:cubicBezTo>
                  <a:pt x="11657" y="12119"/>
                  <a:pt x="11972" y="10795"/>
                  <a:pt x="11405" y="9850"/>
                </a:cubicBezTo>
                <a:lnTo>
                  <a:pt x="10996" y="9189"/>
                </a:lnTo>
                <a:lnTo>
                  <a:pt x="12288" y="9189"/>
                </a:lnTo>
                <a:cubicBezTo>
                  <a:pt x="12508" y="9189"/>
                  <a:pt x="12697" y="9031"/>
                  <a:pt x="12729" y="8842"/>
                </a:cubicBezTo>
                <a:cubicBezTo>
                  <a:pt x="12855" y="8432"/>
                  <a:pt x="12666" y="8243"/>
                  <a:pt x="12382" y="8243"/>
                </a:cubicBezTo>
                <a:lnTo>
                  <a:pt x="10555" y="8243"/>
                </a:lnTo>
                <a:lnTo>
                  <a:pt x="8192" y="4368"/>
                </a:lnTo>
                <a:cubicBezTo>
                  <a:pt x="8507" y="3549"/>
                  <a:pt x="8255" y="2573"/>
                  <a:pt x="7499" y="2005"/>
                </a:cubicBezTo>
                <a:lnTo>
                  <a:pt x="7499" y="1218"/>
                </a:lnTo>
                <a:cubicBezTo>
                  <a:pt x="7499" y="682"/>
                  <a:pt x="7152" y="210"/>
                  <a:pt x="6617" y="52"/>
                </a:cubicBezTo>
                <a:cubicBezTo>
                  <a:pt x="6495" y="18"/>
                  <a:pt x="6374" y="1"/>
                  <a:pt x="62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grpSp>
        <p:nvGrpSpPr>
          <p:cNvPr id="780" name="Google Shape;780;p26"/>
          <p:cNvGrpSpPr/>
          <p:nvPr/>
        </p:nvGrpSpPr>
        <p:grpSpPr>
          <a:xfrm>
            <a:off x="811175" y="2066519"/>
            <a:ext cx="7521651" cy="2010604"/>
            <a:chOff x="811175" y="2066519"/>
            <a:chExt cx="7521651" cy="2010604"/>
          </a:xfrm>
        </p:grpSpPr>
        <p:cxnSp>
          <p:nvCxnSpPr>
            <p:cNvPr id="781" name="Google Shape;781;p26"/>
            <p:cNvCxnSpPr/>
            <p:nvPr/>
          </p:nvCxnSpPr>
          <p:spPr>
            <a:xfrm flipH="1">
              <a:off x="811175" y="2066519"/>
              <a:ext cx="4135500" cy="600"/>
            </a:xfrm>
            <a:prstGeom prst="bentConnector3">
              <a:avLst>
                <a:gd fmla="val 50000" name="adj1"/>
              </a:avLst>
            </a:prstGeom>
            <a:noFill/>
            <a:ln cap="flat" cmpd="sng" w="28575">
              <a:solidFill>
                <a:schemeClr val="accent2"/>
              </a:solidFill>
              <a:prstDash val="solid"/>
              <a:round/>
              <a:headEnd len="med" w="med" type="none"/>
              <a:tailEnd len="med" w="med" type="oval"/>
            </a:ln>
          </p:spPr>
        </p:cxnSp>
        <p:cxnSp>
          <p:nvCxnSpPr>
            <p:cNvPr id="782" name="Google Shape;782;p26"/>
            <p:cNvCxnSpPr/>
            <p:nvPr/>
          </p:nvCxnSpPr>
          <p:spPr>
            <a:xfrm flipH="1">
              <a:off x="811175" y="4076524"/>
              <a:ext cx="4135500" cy="600"/>
            </a:xfrm>
            <a:prstGeom prst="bentConnector3">
              <a:avLst>
                <a:gd fmla="val 50000" name="adj1"/>
              </a:avLst>
            </a:prstGeom>
            <a:noFill/>
            <a:ln cap="flat" cmpd="sng" w="28575">
              <a:solidFill>
                <a:schemeClr val="accent2"/>
              </a:solidFill>
              <a:prstDash val="solid"/>
              <a:round/>
              <a:headEnd len="med" w="med" type="none"/>
              <a:tailEnd len="med" w="med" type="oval"/>
            </a:ln>
          </p:spPr>
        </p:cxnSp>
        <p:cxnSp>
          <p:nvCxnSpPr>
            <p:cNvPr id="783" name="Google Shape;783;p26"/>
            <p:cNvCxnSpPr/>
            <p:nvPr/>
          </p:nvCxnSpPr>
          <p:spPr>
            <a:xfrm>
              <a:off x="4178425" y="3071522"/>
              <a:ext cx="4154400" cy="600"/>
            </a:xfrm>
            <a:prstGeom prst="bentConnector3">
              <a:avLst>
                <a:gd fmla="val 50000" name="adj1"/>
              </a:avLst>
            </a:prstGeom>
            <a:noFill/>
            <a:ln cap="flat" cmpd="sng" w="28575">
              <a:solidFill>
                <a:schemeClr val="accent2"/>
              </a:solidFill>
              <a:prstDash val="solid"/>
              <a:round/>
              <a:headEnd len="med" w="med" type="none"/>
              <a:tailEnd len="med" w="med" type="oval"/>
            </a:ln>
          </p:spPr>
        </p:cxnSp>
        <p:cxnSp>
          <p:nvCxnSpPr>
            <p:cNvPr id="784" name="Google Shape;784;p26"/>
            <p:cNvCxnSpPr>
              <a:stCxn id="785" idx="6"/>
              <a:endCxn id="786" idx="2"/>
            </p:cNvCxnSpPr>
            <p:nvPr/>
          </p:nvCxnSpPr>
          <p:spPr>
            <a:xfrm flipH="1">
              <a:off x="4187825" y="2066519"/>
              <a:ext cx="768300" cy="1005000"/>
            </a:xfrm>
            <a:prstGeom prst="bentConnector3">
              <a:avLst>
                <a:gd fmla="val 49997" name="adj1"/>
              </a:avLst>
            </a:prstGeom>
            <a:noFill/>
            <a:ln cap="flat" cmpd="sng" w="28575">
              <a:solidFill>
                <a:schemeClr val="dk1"/>
              </a:solidFill>
              <a:prstDash val="solid"/>
              <a:round/>
              <a:headEnd len="med" w="med" type="none"/>
              <a:tailEnd len="med" w="med" type="none"/>
            </a:ln>
          </p:spPr>
        </p:cxnSp>
        <p:cxnSp>
          <p:nvCxnSpPr>
            <p:cNvPr id="787" name="Google Shape;787;p26"/>
            <p:cNvCxnSpPr>
              <a:stCxn id="788" idx="6"/>
              <a:endCxn id="786" idx="2"/>
            </p:cNvCxnSpPr>
            <p:nvPr/>
          </p:nvCxnSpPr>
          <p:spPr>
            <a:xfrm rot="10800000">
              <a:off x="4187825" y="3071524"/>
              <a:ext cx="768300" cy="1005000"/>
            </a:xfrm>
            <a:prstGeom prst="bentConnector3">
              <a:avLst>
                <a:gd fmla="val 49997" name="adj1"/>
              </a:avLst>
            </a:prstGeom>
            <a:noFill/>
            <a:ln cap="flat" cmpd="sng" w="28575">
              <a:solidFill>
                <a:schemeClr val="dk1"/>
              </a:solidFill>
              <a:prstDash val="solid"/>
              <a:round/>
              <a:headEnd len="med" w="med" type="none"/>
              <a:tailEnd len="med" w="med" type="none"/>
            </a:ln>
          </p:spPr>
        </p:cxnSp>
      </p:grpSp>
      <p:sp>
        <p:nvSpPr>
          <p:cNvPr id="789" name="Google Shape;789;p26"/>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790" name="Google Shape;790;p26"/>
          <p:cNvGrpSpPr/>
          <p:nvPr/>
        </p:nvGrpSpPr>
        <p:grpSpPr>
          <a:xfrm>
            <a:off x="725680" y="2547570"/>
            <a:ext cx="3462195" cy="972024"/>
            <a:chOff x="725680" y="2547570"/>
            <a:chExt cx="3462195" cy="972024"/>
          </a:xfrm>
        </p:grpSpPr>
        <p:sp>
          <p:nvSpPr>
            <p:cNvPr id="791" name="Google Shape;791;p26"/>
            <p:cNvSpPr txBox="1"/>
            <p:nvPr/>
          </p:nvSpPr>
          <p:spPr>
            <a:xfrm flipH="1">
              <a:off x="725680" y="2547570"/>
              <a:ext cx="2385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792" name="Google Shape;792;p26"/>
            <p:cNvSpPr txBox="1"/>
            <p:nvPr/>
          </p:nvSpPr>
          <p:spPr>
            <a:xfrm flipH="1">
              <a:off x="725680" y="2946894"/>
              <a:ext cx="2385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has a beautiful name and is the second planet from the Sun. It’s terribly hot</a:t>
              </a:r>
              <a:endParaRPr>
                <a:solidFill>
                  <a:schemeClr val="dk1"/>
                </a:solidFill>
                <a:latin typeface="Source Sans Pro"/>
                <a:ea typeface="Source Sans Pro"/>
                <a:cs typeface="Source Sans Pro"/>
                <a:sym typeface="Source Sans Pro"/>
              </a:endParaRPr>
            </a:p>
          </p:txBody>
        </p:sp>
        <p:sp>
          <p:nvSpPr>
            <p:cNvPr id="786" name="Google Shape;786;p26"/>
            <p:cNvSpPr/>
            <p:nvPr/>
          </p:nvSpPr>
          <p:spPr>
            <a:xfrm flipH="1">
              <a:off x="3304075" y="2629622"/>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793" name="Google Shape;793;p26"/>
          <p:cNvGrpSpPr/>
          <p:nvPr/>
        </p:nvGrpSpPr>
        <p:grpSpPr>
          <a:xfrm>
            <a:off x="4956125" y="1543167"/>
            <a:ext cx="3462195" cy="972024"/>
            <a:chOff x="4956125" y="1543167"/>
            <a:chExt cx="3462195" cy="972024"/>
          </a:xfrm>
        </p:grpSpPr>
        <p:sp>
          <p:nvSpPr>
            <p:cNvPr id="794" name="Google Shape;794;p26"/>
            <p:cNvSpPr txBox="1"/>
            <p:nvPr/>
          </p:nvSpPr>
          <p:spPr>
            <a:xfrm>
              <a:off x="6033020" y="1543167"/>
              <a:ext cx="2385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795" name="Google Shape;795;p26"/>
            <p:cNvSpPr txBox="1"/>
            <p:nvPr/>
          </p:nvSpPr>
          <p:spPr>
            <a:xfrm>
              <a:off x="6033020" y="1942492"/>
              <a:ext cx="2385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 and the smallest one of them all</a:t>
              </a:r>
              <a:endParaRPr>
                <a:solidFill>
                  <a:schemeClr val="dk1"/>
                </a:solidFill>
                <a:latin typeface="Source Sans Pro"/>
                <a:ea typeface="Source Sans Pro"/>
                <a:cs typeface="Source Sans Pro"/>
                <a:sym typeface="Source Sans Pro"/>
              </a:endParaRPr>
            </a:p>
          </p:txBody>
        </p:sp>
        <p:sp>
          <p:nvSpPr>
            <p:cNvPr id="785" name="Google Shape;785;p26"/>
            <p:cNvSpPr/>
            <p:nvPr/>
          </p:nvSpPr>
          <p:spPr>
            <a:xfrm flipH="1">
              <a:off x="4956125" y="1624619"/>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796" name="Google Shape;796;p26"/>
          <p:cNvGrpSpPr/>
          <p:nvPr/>
        </p:nvGrpSpPr>
        <p:grpSpPr>
          <a:xfrm>
            <a:off x="4956125" y="3551972"/>
            <a:ext cx="3462195" cy="972024"/>
            <a:chOff x="4956125" y="3551972"/>
            <a:chExt cx="3462195" cy="972024"/>
          </a:xfrm>
        </p:grpSpPr>
        <p:sp>
          <p:nvSpPr>
            <p:cNvPr id="797" name="Google Shape;797;p26"/>
            <p:cNvSpPr txBox="1"/>
            <p:nvPr/>
          </p:nvSpPr>
          <p:spPr>
            <a:xfrm>
              <a:off x="6033020" y="3551972"/>
              <a:ext cx="2385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798" name="Google Shape;798;p26"/>
            <p:cNvSpPr txBox="1"/>
            <p:nvPr/>
          </p:nvSpPr>
          <p:spPr>
            <a:xfrm>
              <a:off x="6033020" y="3951296"/>
              <a:ext cx="2385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Jupiter is the biggest planet in the Solar System. It's the fourth-brightest object</a:t>
              </a:r>
              <a:endParaRPr>
                <a:solidFill>
                  <a:schemeClr val="dk1"/>
                </a:solidFill>
                <a:latin typeface="Source Sans Pro"/>
                <a:ea typeface="Source Sans Pro"/>
                <a:cs typeface="Source Sans Pro"/>
                <a:sym typeface="Source Sans Pro"/>
              </a:endParaRPr>
            </a:p>
          </p:txBody>
        </p:sp>
        <p:sp>
          <p:nvSpPr>
            <p:cNvPr id="788" name="Google Shape;788;p26"/>
            <p:cNvSpPr/>
            <p:nvPr/>
          </p:nvSpPr>
          <p:spPr>
            <a:xfrm flipH="1">
              <a:off x="4956125" y="3634624"/>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799" name="Google Shape;799;p26"/>
          <p:cNvGrpSpPr/>
          <p:nvPr/>
        </p:nvGrpSpPr>
        <p:grpSpPr>
          <a:xfrm>
            <a:off x="4415850" y="2412871"/>
            <a:ext cx="312300" cy="312300"/>
            <a:chOff x="4088725" y="1986725"/>
            <a:chExt cx="312300" cy="312300"/>
          </a:xfrm>
        </p:grpSpPr>
        <p:sp>
          <p:nvSpPr>
            <p:cNvPr id="800" name="Google Shape;800;p26"/>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6"/>
            <p:cNvSpPr/>
            <p:nvPr/>
          </p:nvSpPr>
          <p:spPr>
            <a:xfrm>
              <a:off x="4180525" y="2078375"/>
              <a:ext cx="1287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2" name="Google Shape;802;p26"/>
          <p:cNvGrpSpPr/>
          <p:nvPr/>
        </p:nvGrpSpPr>
        <p:grpSpPr>
          <a:xfrm>
            <a:off x="4415850" y="3417873"/>
            <a:ext cx="312300" cy="312300"/>
            <a:chOff x="4088725" y="1986725"/>
            <a:chExt cx="312300" cy="312300"/>
          </a:xfrm>
        </p:grpSpPr>
        <p:sp>
          <p:nvSpPr>
            <p:cNvPr id="803" name="Google Shape;803;p26"/>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6"/>
            <p:cNvSpPr/>
            <p:nvPr/>
          </p:nvSpPr>
          <p:spPr>
            <a:xfrm>
              <a:off x="4180525" y="2078375"/>
              <a:ext cx="1287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5" name="Google Shape;805;p26"/>
          <p:cNvSpPr/>
          <p:nvPr/>
        </p:nvSpPr>
        <p:spPr>
          <a:xfrm>
            <a:off x="5227272" y="1896418"/>
            <a:ext cx="341506" cy="340204"/>
          </a:xfrm>
          <a:custGeom>
            <a:rect b="b" l="l" r="r" t="t"/>
            <a:pathLst>
              <a:path extrusionOk="0" h="19327" w="19401">
                <a:moveTo>
                  <a:pt x="14796" y="1700"/>
                </a:moveTo>
                <a:lnTo>
                  <a:pt x="17815" y="3965"/>
                </a:lnTo>
                <a:lnTo>
                  <a:pt x="14796" y="6229"/>
                </a:lnTo>
                <a:lnTo>
                  <a:pt x="14796" y="5097"/>
                </a:lnTo>
                <a:cubicBezTo>
                  <a:pt x="14796" y="4783"/>
                  <a:pt x="14542" y="4529"/>
                  <a:pt x="14231" y="4529"/>
                </a:cubicBezTo>
                <a:lnTo>
                  <a:pt x="10795" y="4529"/>
                </a:lnTo>
                <a:cubicBezTo>
                  <a:pt x="9807" y="4529"/>
                  <a:pt x="8893" y="5046"/>
                  <a:pt x="8379" y="5888"/>
                </a:cubicBezTo>
                <a:cubicBezTo>
                  <a:pt x="8177" y="5547"/>
                  <a:pt x="7932" y="5230"/>
                  <a:pt x="7658" y="4946"/>
                </a:cubicBezTo>
                <a:cubicBezTo>
                  <a:pt x="8409" y="3974"/>
                  <a:pt x="9566" y="3403"/>
                  <a:pt x="10795" y="3397"/>
                </a:cubicBezTo>
                <a:lnTo>
                  <a:pt x="14231" y="3397"/>
                </a:lnTo>
                <a:cubicBezTo>
                  <a:pt x="14542" y="3397"/>
                  <a:pt x="14796" y="3143"/>
                  <a:pt x="14796" y="2832"/>
                </a:cubicBezTo>
                <a:lnTo>
                  <a:pt x="14796" y="1700"/>
                </a:lnTo>
                <a:close/>
                <a:moveTo>
                  <a:pt x="5807" y="13011"/>
                </a:moveTo>
                <a:cubicBezTo>
                  <a:pt x="5888" y="13398"/>
                  <a:pt x="6015" y="13778"/>
                  <a:pt x="6184" y="14137"/>
                </a:cubicBezTo>
                <a:cubicBezTo>
                  <a:pt x="5538" y="14566"/>
                  <a:pt x="4777" y="14796"/>
                  <a:pt x="4001" y="14796"/>
                </a:cubicBezTo>
                <a:lnTo>
                  <a:pt x="1700" y="14796"/>
                </a:lnTo>
                <a:cubicBezTo>
                  <a:pt x="1386" y="14796"/>
                  <a:pt x="1133" y="14542"/>
                  <a:pt x="1133" y="14231"/>
                </a:cubicBezTo>
                <a:cubicBezTo>
                  <a:pt x="1133" y="13917"/>
                  <a:pt x="1386" y="13663"/>
                  <a:pt x="1700" y="13663"/>
                </a:cubicBezTo>
                <a:lnTo>
                  <a:pt x="4001" y="13663"/>
                </a:lnTo>
                <a:cubicBezTo>
                  <a:pt x="4662" y="13663"/>
                  <a:pt x="5299" y="13434"/>
                  <a:pt x="5807" y="13011"/>
                </a:cubicBezTo>
                <a:close/>
                <a:moveTo>
                  <a:pt x="4001" y="4529"/>
                </a:moveTo>
                <a:cubicBezTo>
                  <a:pt x="6190" y="4532"/>
                  <a:pt x="7963" y="6305"/>
                  <a:pt x="7966" y="8494"/>
                </a:cubicBezTo>
                <a:lnTo>
                  <a:pt x="7966" y="11966"/>
                </a:lnTo>
                <a:cubicBezTo>
                  <a:pt x="7966" y="13527"/>
                  <a:pt x="9231" y="14792"/>
                  <a:pt x="10795" y="14796"/>
                </a:cubicBezTo>
                <a:lnTo>
                  <a:pt x="14231" y="14796"/>
                </a:lnTo>
                <a:cubicBezTo>
                  <a:pt x="14542" y="14796"/>
                  <a:pt x="14796" y="14542"/>
                  <a:pt x="14796" y="14231"/>
                </a:cubicBezTo>
                <a:lnTo>
                  <a:pt x="14796" y="13099"/>
                </a:lnTo>
                <a:lnTo>
                  <a:pt x="17815" y="15363"/>
                </a:lnTo>
                <a:lnTo>
                  <a:pt x="14796" y="17628"/>
                </a:lnTo>
                <a:lnTo>
                  <a:pt x="14796" y="16495"/>
                </a:lnTo>
                <a:cubicBezTo>
                  <a:pt x="14796" y="16181"/>
                  <a:pt x="14542" y="15928"/>
                  <a:pt x="14231" y="15928"/>
                </a:cubicBezTo>
                <a:lnTo>
                  <a:pt x="10795" y="15928"/>
                </a:lnTo>
                <a:cubicBezTo>
                  <a:pt x="8606" y="15925"/>
                  <a:pt x="6833" y="14152"/>
                  <a:pt x="6833" y="11966"/>
                </a:cubicBezTo>
                <a:lnTo>
                  <a:pt x="6833" y="8494"/>
                </a:lnTo>
                <a:cubicBezTo>
                  <a:pt x="6830" y="6930"/>
                  <a:pt x="5565" y="5665"/>
                  <a:pt x="4001" y="5662"/>
                </a:cubicBezTo>
                <a:lnTo>
                  <a:pt x="1700" y="5662"/>
                </a:lnTo>
                <a:cubicBezTo>
                  <a:pt x="1386" y="5662"/>
                  <a:pt x="1133" y="5408"/>
                  <a:pt x="1133" y="5097"/>
                </a:cubicBezTo>
                <a:cubicBezTo>
                  <a:pt x="1133" y="4783"/>
                  <a:pt x="1386" y="4529"/>
                  <a:pt x="1700" y="4529"/>
                </a:cubicBezTo>
                <a:close/>
                <a:moveTo>
                  <a:pt x="14230" y="0"/>
                </a:moveTo>
                <a:cubicBezTo>
                  <a:pt x="13937" y="0"/>
                  <a:pt x="13663" y="232"/>
                  <a:pt x="13663" y="568"/>
                </a:cubicBezTo>
                <a:lnTo>
                  <a:pt x="13663" y="2265"/>
                </a:lnTo>
                <a:lnTo>
                  <a:pt x="10795" y="2265"/>
                </a:lnTo>
                <a:cubicBezTo>
                  <a:pt x="9228" y="2265"/>
                  <a:pt x="7745" y="2989"/>
                  <a:pt x="6782" y="4224"/>
                </a:cubicBezTo>
                <a:cubicBezTo>
                  <a:pt x="5955" y="3684"/>
                  <a:pt x="4988" y="3397"/>
                  <a:pt x="4001" y="3397"/>
                </a:cubicBezTo>
                <a:lnTo>
                  <a:pt x="1700" y="3397"/>
                </a:lnTo>
                <a:cubicBezTo>
                  <a:pt x="761" y="3397"/>
                  <a:pt x="0" y="4158"/>
                  <a:pt x="0" y="5097"/>
                </a:cubicBezTo>
                <a:cubicBezTo>
                  <a:pt x="0" y="6033"/>
                  <a:pt x="761" y="6794"/>
                  <a:pt x="1700" y="6794"/>
                </a:cubicBezTo>
                <a:lnTo>
                  <a:pt x="4001" y="6794"/>
                </a:lnTo>
                <a:cubicBezTo>
                  <a:pt x="4940" y="6794"/>
                  <a:pt x="5698" y="7555"/>
                  <a:pt x="5701" y="8494"/>
                </a:cubicBezTo>
                <a:lnTo>
                  <a:pt x="5701" y="10834"/>
                </a:lnTo>
                <a:cubicBezTo>
                  <a:pt x="5698" y="11770"/>
                  <a:pt x="4940" y="12531"/>
                  <a:pt x="4001" y="12531"/>
                </a:cubicBezTo>
                <a:lnTo>
                  <a:pt x="1700" y="12531"/>
                </a:lnTo>
                <a:cubicBezTo>
                  <a:pt x="761" y="12531"/>
                  <a:pt x="0" y="13292"/>
                  <a:pt x="0" y="14231"/>
                </a:cubicBezTo>
                <a:cubicBezTo>
                  <a:pt x="0" y="15167"/>
                  <a:pt x="761" y="15928"/>
                  <a:pt x="1700" y="15928"/>
                </a:cubicBezTo>
                <a:lnTo>
                  <a:pt x="4001" y="15928"/>
                </a:lnTo>
                <a:cubicBezTo>
                  <a:pt x="4988" y="15928"/>
                  <a:pt x="5955" y="15641"/>
                  <a:pt x="6782" y="15100"/>
                </a:cubicBezTo>
                <a:cubicBezTo>
                  <a:pt x="7745" y="16338"/>
                  <a:pt x="9228" y="17060"/>
                  <a:pt x="10795" y="17060"/>
                </a:cubicBezTo>
                <a:lnTo>
                  <a:pt x="13663" y="17060"/>
                </a:lnTo>
                <a:lnTo>
                  <a:pt x="13663" y="18760"/>
                </a:lnTo>
                <a:cubicBezTo>
                  <a:pt x="13663" y="19095"/>
                  <a:pt x="13938" y="19326"/>
                  <a:pt x="14232" y="19326"/>
                </a:cubicBezTo>
                <a:cubicBezTo>
                  <a:pt x="14347" y="19326"/>
                  <a:pt x="14464" y="19291"/>
                  <a:pt x="14569" y="19213"/>
                </a:cubicBezTo>
                <a:lnTo>
                  <a:pt x="19098" y="15816"/>
                </a:lnTo>
                <a:cubicBezTo>
                  <a:pt x="19400" y="15590"/>
                  <a:pt x="19400" y="15134"/>
                  <a:pt x="19098" y="14910"/>
                </a:cubicBezTo>
                <a:lnTo>
                  <a:pt x="14569" y="11513"/>
                </a:lnTo>
                <a:cubicBezTo>
                  <a:pt x="14464" y="11434"/>
                  <a:pt x="14345" y="11398"/>
                  <a:pt x="14230" y="11398"/>
                </a:cubicBezTo>
                <a:cubicBezTo>
                  <a:pt x="13937" y="11398"/>
                  <a:pt x="13663" y="11630"/>
                  <a:pt x="13663" y="11966"/>
                </a:cubicBezTo>
                <a:lnTo>
                  <a:pt x="13663" y="13663"/>
                </a:lnTo>
                <a:lnTo>
                  <a:pt x="10795" y="13663"/>
                </a:lnTo>
                <a:cubicBezTo>
                  <a:pt x="9856" y="13663"/>
                  <a:pt x="9098" y="12902"/>
                  <a:pt x="9098" y="11966"/>
                </a:cubicBezTo>
                <a:lnTo>
                  <a:pt x="9098" y="7362"/>
                </a:lnTo>
                <a:cubicBezTo>
                  <a:pt x="9098" y="6423"/>
                  <a:pt x="9856" y="5662"/>
                  <a:pt x="10795" y="5662"/>
                </a:cubicBezTo>
                <a:lnTo>
                  <a:pt x="13663" y="5662"/>
                </a:lnTo>
                <a:lnTo>
                  <a:pt x="13663" y="7362"/>
                </a:lnTo>
                <a:cubicBezTo>
                  <a:pt x="13663" y="7576"/>
                  <a:pt x="13784" y="7769"/>
                  <a:pt x="13977" y="7866"/>
                </a:cubicBezTo>
                <a:cubicBezTo>
                  <a:pt x="14057" y="7906"/>
                  <a:pt x="14144" y="7926"/>
                  <a:pt x="14230" y="7926"/>
                </a:cubicBezTo>
                <a:cubicBezTo>
                  <a:pt x="14350" y="7926"/>
                  <a:pt x="14469" y="7888"/>
                  <a:pt x="14569" y="7815"/>
                </a:cubicBezTo>
                <a:lnTo>
                  <a:pt x="19098" y="4418"/>
                </a:lnTo>
                <a:cubicBezTo>
                  <a:pt x="19400" y="4191"/>
                  <a:pt x="19400" y="3735"/>
                  <a:pt x="19098" y="3512"/>
                </a:cubicBezTo>
                <a:lnTo>
                  <a:pt x="14569" y="115"/>
                </a:lnTo>
                <a:cubicBezTo>
                  <a:pt x="14464" y="36"/>
                  <a:pt x="14345" y="0"/>
                  <a:pt x="142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nvGrpSpPr>
          <p:cNvPr id="806" name="Google Shape;806;p26"/>
          <p:cNvGrpSpPr/>
          <p:nvPr/>
        </p:nvGrpSpPr>
        <p:grpSpPr>
          <a:xfrm>
            <a:off x="3575891" y="2901437"/>
            <a:ext cx="340168" cy="340168"/>
            <a:chOff x="2676100" y="832575"/>
            <a:chExt cx="483125" cy="483125"/>
          </a:xfrm>
        </p:grpSpPr>
        <p:sp>
          <p:nvSpPr>
            <p:cNvPr id="807" name="Google Shape;807;p26"/>
            <p:cNvSpPr/>
            <p:nvPr/>
          </p:nvSpPr>
          <p:spPr>
            <a:xfrm>
              <a:off x="2676100" y="832575"/>
              <a:ext cx="483125" cy="483125"/>
            </a:xfrm>
            <a:custGeom>
              <a:rect b="b" l="l" r="r" t="t"/>
              <a:pathLst>
                <a:path extrusionOk="0" h="19325" w="19325">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08" name="Google Shape;808;p26"/>
            <p:cNvSpPr/>
            <p:nvPr/>
          </p:nvSpPr>
          <p:spPr>
            <a:xfrm>
              <a:off x="2762000" y="918475"/>
              <a:ext cx="311400" cy="311400"/>
            </a:xfrm>
            <a:custGeom>
              <a:rect b="b" l="l" r="r" t="t"/>
              <a:pathLst>
                <a:path extrusionOk="0" h="12456" w="12456">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09" name="Google Shape;809;p26"/>
            <p:cNvSpPr/>
            <p:nvPr/>
          </p:nvSpPr>
          <p:spPr>
            <a:xfrm>
              <a:off x="2810775" y="975075"/>
              <a:ext cx="206025" cy="198150"/>
            </a:xfrm>
            <a:custGeom>
              <a:rect b="b" l="l" r="r" t="t"/>
              <a:pathLst>
                <a:path extrusionOk="0" h="7926" w="8241">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810" name="Google Shape;810;p26"/>
          <p:cNvGrpSpPr/>
          <p:nvPr/>
        </p:nvGrpSpPr>
        <p:grpSpPr>
          <a:xfrm>
            <a:off x="5222220" y="3906440"/>
            <a:ext cx="351610" cy="340168"/>
            <a:chOff x="3270550" y="832575"/>
            <a:chExt cx="499375" cy="483125"/>
          </a:xfrm>
        </p:grpSpPr>
        <p:sp>
          <p:nvSpPr>
            <p:cNvPr id="811" name="Google Shape;811;p26"/>
            <p:cNvSpPr/>
            <p:nvPr/>
          </p:nvSpPr>
          <p:spPr>
            <a:xfrm>
              <a:off x="3270550" y="865975"/>
              <a:ext cx="463725" cy="449725"/>
            </a:xfrm>
            <a:custGeom>
              <a:rect b="b" l="l" r="r" t="t"/>
              <a:pathLst>
                <a:path extrusionOk="0" h="17989" w="18549">
                  <a:moveTo>
                    <a:pt x="4823" y="1361"/>
                  </a:moveTo>
                  <a:lnTo>
                    <a:pt x="9177" y="8619"/>
                  </a:lnTo>
                  <a:cubicBezTo>
                    <a:pt x="9237" y="8716"/>
                    <a:pt x="9325" y="8794"/>
                    <a:pt x="9427" y="8843"/>
                  </a:cubicBezTo>
                  <a:lnTo>
                    <a:pt x="17136" y="12345"/>
                  </a:lnTo>
                  <a:cubicBezTo>
                    <a:pt x="15653" y="15102"/>
                    <a:pt x="12779" y="16856"/>
                    <a:pt x="9663" y="16856"/>
                  </a:cubicBezTo>
                  <a:cubicBezTo>
                    <a:pt x="4958" y="16856"/>
                    <a:pt x="1133" y="13031"/>
                    <a:pt x="1133" y="8326"/>
                  </a:cubicBezTo>
                  <a:cubicBezTo>
                    <a:pt x="1133" y="5573"/>
                    <a:pt x="2534" y="2952"/>
                    <a:pt x="4823" y="1361"/>
                  </a:cubicBezTo>
                  <a:close/>
                  <a:moveTo>
                    <a:pt x="5005" y="0"/>
                  </a:moveTo>
                  <a:cubicBezTo>
                    <a:pt x="4907" y="0"/>
                    <a:pt x="4807" y="26"/>
                    <a:pt x="4717" y="80"/>
                  </a:cubicBezTo>
                  <a:cubicBezTo>
                    <a:pt x="3313" y="926"/>
                    <a:pt x="2141" y="2106"/>
                    <a:pt x="1311" y="3516"/>
                  </a:cubicBezTo>
                  <a:cubicBezTo>
                    <a:pt x="453" y="4975"/>
                    <a:pt x="1" y="6636"/>
                    <a:pt x="1" y="8326"/>
                  </a:cubicBezTo>
                  <a:cubicBezTo>
                    <a:pt x="1" y="10896"/>
                    <a:pt x="1009" y="13321"/>
                    <a:pt x="2839" y="15150"/>
                  </a:cubicBezTo>
                  <a:cubicBezTo>
                    <a:pt x="4669" y="16980"/>
                    <a:pt x="7093" y="17989"/>
                    <a:pt x="9663" y="17989"/>
                  </a:cubicBezTo>
                  <a:cubicBezTo>
                    <a:pt x="13410" y="17989"/>
                    <a:pt x="16846" y="15757"/>
                    <a:pt x="18419" y="12306"/>
                  </a:cubicBezTo>
                  <a:cubicBezTo>
                    <a:pt x="18549" y="12022"/>
                    <a:pt x="18422" y="11687"/>
                    <a:pt x="18138" y="11557"/>
                  </a:cubicBezTo>
                  <a:lnTo>
                    <a:pt x="10058" y="7886"/>
                  </a:lnTo>
                  <a:lnTo>
                    <a:pt x="5493" y="277"/>
                  </a:lnTo>
                  <a:cubicBezTo>
                    <a:pt x="5387" y="99"/>
                    <a:pt x="5198" y="0"/>
                    <a:pt x="50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12" name="Google Shape;812;p26"/>
            <p:cNvSpPr/>
            <p:nvPr/>
          </p:nvSpPr>
          <p:spPr>
            <a:xfrm>
              <a:off x="3562600" y="876075"/>
              <a:ext cx="207325" cy="241775"/>
            </a:xfrm>
            <a:custGeom>
              <a:rect b="b" l="l" r="r" t="t"/>
              <a:pathLst>
                <a:path extrusionOk="0" h="9671" w="8293">
                  <a:moveTo>
                    <a:pt x="4204" y="1437"/>
                  </a:moveTo>
                  <a:cubicBezTo>
                    <a:pt x="5680" y="2826"/>
                    <a:pt x="6517" y="4764"/>
                    <a:pt x="6511" y="6790"/>
                  </a:cubicBezTo>
                  <a:cubicBezTo>
                    <a:pt x="6511" y="7300"/>
                    <a:pt x="6459" y="7811"/>
                    <a:pt x="6354" y="8309"/>
                  </a:cubicBezTo>
                  <a:lnTo>
                    <a:pt x="1468" y="6090"/>
                  </a:lnTo>
                  <a:lnTo>
                    <a:pt x="4204" y="1437"/>
                  </a:lnTo>
                  <a:close/>
                  <a:moveTo>
                    <a:pt x="4060" y="1"/>
                  </a:moveTo>
                  <a:cubicBezTo>
                    <a:pt x="3867" y="1"/>
                    <a:pt x="3677" y="99"/>
                    <a:pt x="3570" y="280"/>
                  </a:cubicBezTo>
                  <a:lnTo>
                    <a:pt x="173" y="6056"/>
                  </a:lnTo>
                  <a:cubicBezTo>
                    <a:pt x="1" y="6346"/>
                    <a:pt x="119" y="6721"/>
                    <a:pt x="427" y="6860"/>
                  </a:cubicBezTo>
                  <a:lnTo>
                    <a:pt x="6499" y="9622"/>
                  </a:lnTo>
                  <a:cubicBezTo>
                    <a:pt x="6574" y="9656"/>
                    <a:pt x="6653" y="9671"/>
                    <a:pt x="6734" y="9671"/>
                  </a:cubicBezTo>
                  <a:cubicBezTo>
                    <a:pt x="6982" y="9671"/>
                    <a:pt x="7202" y="9508"/>
                    <a:pt x="7275" y="9269"/>
                  </a:cubicBezTo>
                  <a:cubicBezTo>
                    <a:pt x="8292" y="5921"/>
                    <a:pt x="7157" y="2291"/>
                    <a:pt x="4409" y="123"/>
                  </a:cubicBezTo>
                  <a:cubicBezTo>
                    <a:pt x="4305" y="40"/>
                    <a:pt x="4182" y="1"/>
                    <a:pt x="40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13" name="Google Shape;813;p26"/>
            <p:cNvSpPr/>
            <p:nvPr/>
          </p:nvSpPr>
          <p:spPr>
            <a:xfrm>
              <a:off x="3443500" y="832575"/>
              <a:ext cx="187300" cy="173625"/>
            </a:xfrm>
            <a:custGeom>
              <a:rect b="b" l="l" r="r" t="t"/>
              <a:pathLst>
                <a:path extrusionOk="0" h="6945" w="7492">
                  <a:moveTo>
                    <a:pt x="3877" y="1133"/>
                  </a:moveTo>
                  <a:cubicBezTo>
                    <a:pt x="4588" y="1133"/>
                    <a:pt x="5300" y="1235"/>
                    <a:pt x="5991" y="1440"/>
                  </a:cubicBezTo>
                  <a:lnTo>
                    <a:pt x="3735" y="5269"/>
                  </a:lnTo>
                  <a:lnTo>
                    <a:pt x="1492" y="1528"/>
                  </a:lnTo>
                  <a:cubicBezTo>
                    <a:pt x="2264" y="1265"/>
                    <a:pt x="3070" y="1133"/>
                    <a:pt x="3877" y="1133"/>
                  </a:cubicBezTo>
                  <a:close/>
                  <a:moveTo>
                    <a:pt x="3877" y="0"/>
                  </a:moveTo>
                  <a:cubicBezTo>
                    <a:pt x="2702" y="0"/>
                    <a:pt x="1528" y="243"/>
                    <a:pt x="432" y="728"/>
                  </a:cubicBezTo>
                  <a:cubicBezTo>
                    <a:pt x="121" y="867"/>
                    <a:pt x="0" y="1244"/>
                    <a:pt x="175" y="1537"/>
                  </a:cubicBezTo>
                  <a:lnTo>
                    <a:pt x="3255" y="6670"/>
                  </a:lnTo>
                  <a:cubicBezTo>
                    <a:pt x="3358" y="6839"/>
                    <a:pt x="3542" y="6945"/>
                    <a:pt x="3741" y="6945"/>
                  </a:cubicBezTo>
                  <a:lnTo>
                    <a:pt x="3744" y="6945"/>
                  </a:lnTo>
                  <a:cubicBezTo>
                    <a:pt x="3943" y="6945"/>
                    <a:pt x="4128" y="6839"/>
                    <a:pt x="4230" y="6667"/>
                  </a:cubicBezTo>
                  <a:lnTo>
                    <a:pt x="7313" y="1419"/>
                  </a:lnTo>
                  <a:cubicBezTo>
                    <a:pt x="7491" y="1120"/>
                    <a:pt x="7358" y="737"/>
                    <a:pt x="7038" y="607"/>
                  </a:cubicBezTo>
                  <a:cubicBezTo>
                    <a:pt x="6023" y="202"/>
                    <a:pt x="4950" y="0"/>
                    <a:pt x="387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7"/>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819" name="Google Shape;819;p27"/>
          <p:cNvGrpSpPr/>
          <p:nvPr/>
        </p:nvGrpSpPr>
        <p:grpSpPr>
          <a:xfrm>
            <a:off x="3895864" y="2623771"/>
            <a:ext cx="4525788" cy="928084"/>
            <a:chOff x="3895864" y="2623771"/>
            <a:chExt cx="4525788" cy="928084"/>
          </a:xfrm>
        </p:grpSpPr>
        <p:sp>
          <p:nvSpPr>
            <p:cNvPr id="820" name="Google Shape;820;p27"/>
            <p:cNvSpPr txBox="1"/>
            <p:nvPr/>
          </p:nvSpPr>
          <p:spPr>
            <a:xfrm>
              <a:off x="4845652" y="2623771"/>
              <a:ext cx="3576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EXPERIENCE</a:t>
              </a:r>
              <a:endParaRPr b="1" sz="2000">
                <a:solidFill>
                  <a:schemeClr val="dk1"/>
                </a:solidFill>
                <a:latin typeface="Montserrat"/>
                <a:ea typeface="Montserrat"/>
                <a:cs typeface="Montserrat"/>
                <a:sym typeface="Montserrat"/>
              </a:endParaRPr>
            </a:p>
          </p:txBody>
        </p:sp>
        <p:sp>
          <p:nvSpPr>
            <p:cNvPr id="821" name="Google Shape;821;p27"/>
            <p:cNvSpPr txBox="1"/>
            <p:nvPr/>
          </p:nvSpPr>
          <p:spPr>
            <a:xfrm>
              <a:off x="4845652" y="2979155"/>
              <a:ext cx="3576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has a beautiful name and is the second planet from the Sun. It’s terribly hot</a:t>
              </a:r>
              <a:endParaRPr>
                <a:solidFill>
                  <a:schemeClr val="dk1"/>
                </a:solidFill>
                <a:latin typeface="Source Sans Pro"/>
                <a:ea typeface="Source Sans Pro"/>
                <a:cs typeface="Source Sans Pro"/>
                <a:sym typeface="Source Sans Pro"/>
              </a:endParaRPr>
            </a:p>
          </p:txBody>
        </p:sp>
        <p:sp>
          <p:nvSpPr>
            <p:cNvPr id="822" name="Google Shape;822;p27"/>
            <p:cNvSpPr/>
            <p:nvPr/>
          </p:nvSpPr>
          <p:spPr>
            <a:xfrm>
              <a:off x="3895864" y="2629621"/>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27"/>
          <p:cNvGrpSpPr/>
          <p:nvPr/>
        </p:nvGrpSpPr>
        <p:grpSpPr>
          <a:xfrm>
            <a:off x="3895864" y="1619375"/>
            <a:ext cx="4525635" cy="928084"/>
            <a:chOff x="3895864" y="1619375"/>
            <a:chExt cx="4525635" cy="928084"/>
          </a:xfrm>
        </p:grpSpPr>
        <p:sp>
          <p:nvSpPr>
            <p:cNvPr id="824" name="Google Shape;824;p27"/>
            <p:cNvSpPr txBox="1"/>
            <p:nvPr/>
          </p:nvSpPr>
          <p:spPr>
            <a:xfrm flipH="1">
              <a:off x="4845498" y="1619375"/>
              <a:ext cx="3576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EDUCATION</a:t>
              </a:r>
              <a:endParaRPr b="1" sz="2000">
                <a:solidFill>
                  <a:schemeClr val="dk1"/>
                </a:solidFill>
                <a:latin typeface="Montserrat"/>
                <a:ea typeface="Montserrat"/>
                <a:cs typeface="Montserrat"/>
                <a:sym typeface="Montserrat"/>
              </a:endParaRPr>
            </a:p>
          </p:txBody>
        </p:sp>
        <p:sp>
          <p:nvSpPr>
            <p:cNvPr id="825" name="Google Shape;825;p27"/>
            <p:cNvSpPr txBox="1"/>
            <p:nvPr/>
          </p:nvSpPr>
          <p:spPr>
            <a:xfrm flipH="1">
              <a:off x="4845498" y="1974759"/>
              <a:ext cx="3576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a:t>
              </a:r>
              <a:r>
                <a:rPr lang="en">
                  <a:solidFill>
                    <a:schemeClr val="dk1"/>
                  </a:solidFill>
                  <a:latin typeface="Source Sans Pro"/>
                  <a:ea typeface="Source Sans Pro"/>
                  <a:cs typeface="Source Sans Pro"/>
                  <a:sym typeface="Source Sans Pro"/>
                </a:rPr>
                <a:t>'s name has nothing to do with the liquid metal, it was named after a god</a:t>
              </a:r>
              <a:endParaRPr>
                <a:solidFill>
                  <a:schemeClr val="dk1"/>
                </a:solidFill>
                <a:latin typeface="Source Sans Pro"/>
                <a:ea typeface="Source Sans Pro"/>
                <a:cs typeface="Source Sans Pro"/>
                <a:sym typeface="Source Sans Pro"/>
              </a:endParaRPr>
            </a:p>
          </p:txBody>
        </p:sp>
        <p:sp>
          <p:nvSpPr>
            <p:cNvPr id="826" name="Google Shape;826;p27"/>
            <p:cNvSpPr/>
            <p:nvPr/>
          </p:nvSpPr>
          <p:spPr>
            <a:xfrm>
              <a:off x="3895864" y="1624619"/>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827" name="Google Shape;827;p27"/>
          <p:cNvGrpSpPr/>
          <p:nvPr/>
        </p:nvGrpSpPr>
        <p:grpSpPr>
          <a:xfrm>
            <a:off x="3895864" y="3628166"/>
            <a:ext cx="4525635" cy="928084"/>
            <a:chOff x="3895864" y="3628166"/>
            <a:chExt cx="4525635" cy="928084"/>
          </a:xfrm>
        </p:grpSpPr>
        <p:sp>
          <p:nvSpPr>
            <p:cNvPr id="828" name="Google Shape;828;p27"/>
            <p:cNvSpPr txBox="1"/>
            <p:nvPr/>
          </p:nvSpPr>
          <p:spPr>
            <a:xfrm flipH="1">
              <a:off x="4845498" y="3628166"/>
              <a:ext cx="35760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SKILLS</a:t>
              </a:r>
              <a:endParaRPr b="1" sz="2000">
                <a:solidFill>
                  <a:schemeClr val="dk1"/>
                </a:solidFill>
                <a:latin typeface="Montserrat"/>
                <a:ea typeface="Montserrat"/>
                <a:cs typeface="Montserrat"/>
                <a:sym typeface="Montserrat"/>
              </a:endParaRPr>
            </a:p>
          </p:txBody>
        </p:sp>
        <p:sp>
          <p:nvSpPr>
            <p:cNvPr id="829" name="Google Shape;829;p27"/>
            <p:cNvSpPr txBox="1"/>
            <p:nvPr/>
          </p:nvSpPr>
          <p:spPr>
            <a:xfrm flipH="1">
              <a:off x="4845498" y="3983550"/>
              <a:ext cx="35760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is the biggest planet in the Solar System. It's the fourth-brightest object</a:t>
              </a:r>
              <a:endParaRPr>
                <a:solidFill>
                  <a:schemeClr val="dk1"/>
                </a:solidFill>
                <a:latin typeface="Source Sans Pro"/>
                <a:ea typeface="Source Sans Pro"/>
                <a:cs typeface="Source Sans Pro"/>
                <a:sym typeface="Source Sans Pro"/>
              </a:endParaRPr>
            </a:p>
          </p:txBody>
        </p:sp>
        <p:sp>
          <p:nvSpPr>
            <p:cNvPr id="830" name="Google Shape;830;p27"/>
            <p:cNvSpPr/>
            <p:nvPr/>
          </p:nvSpPr>
          <p:spPr>
            <a:xfrm>
              <a:off x="3895864" y="3634624"/>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831" name="Google Shape;831;p27"/>
          <p:cNvGrpSpPr/>
          <p:nvPr/>
        </p:nvGrpSpPr>
        <p:grpSpPr>
          <a:xfrm>
            <a:off x="722443" y="2677416"/>
            <a:ext cx="717796" cy="788210"/>
            <a:chOff x="722443" y="2677416"/>
            <a:chExt cx="717796" cy="788210"/>
          </a:xfrm>
        </p:grpSpPr>
        <p:sp>
          <p:nvSpPr>
            <p:cNvPr id="832" name="Google Shape;832;p27"/>
            <p:cNvSpPr/>
            <p:nvPr/>
          </p:nvSpPr>
          <p:spPr>
            <a:xfrm>
              <a:off x="921128" y="2860921"/>
              <a:ext cx="320400" cy="421200"/>
            </a:xfrm>
            <a:prstGeom prst="roundRect">
              <a:avLst>
                <a:gd fmla="val 909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33" name="Google Shape;833;p27"/>
            <p:cNvGrpSpPr/>
            <p:nvPr/>
          </p:nvGrpSpPr>
          <p:grpSpPr>
            <a:xfrm>
              <a:off x="722443" y="2677416"/>
              <a:ext cx="717796" cy="788210"/>
              <a:chOff x="3499559" y="1166955"/>
              <a:chExt cx="510960" cy="561124"/>
            </a:xfrm>
          </p:grpSpPr>
          <p:sp>
            <p:nvSpPr>
              <p:cNvPr id="834" name="Google Shape;834;p27"/>
              <p:cNvSpPr/>
              <p:nvPr/>
            </p:nvSpPr>
            <p:spPr>
              <a:xfrm>
                <a:off x="3593950" y="1252216"/>
                <a:ext cx="323560" cy="390958"/>
              </a:xfrm>
              <a:custGeom>
                <a:rect b="b" l="l" r="r" t="t"/>
                <a:pathLst>
                  <a:path extrusionOk="0" h="17901" w="14815">
                    <a:moveTo>
                      <a:pt x="12500" y="895"/>
                    </a:moveTo>
                    <a:cubicBezTo>
                      <a:pt x="13302" y="895"/>
                      <a:pt x="13919" y="1512"/>
                      <a:pt x="13919" y="2315"/>
                    </a:cubicBezTo>
                    <a:lnTo>
                      <a:pt x="13919" y="15616"/>
                    </a:lnTo>
                    <a:cubicBezTo>
                      <a:pt x="13919" y="16388"/>
                      <a:pt x="13302" y="17036"/>
                      <a:pt x="12500" y="17036"/>
                    </a:cubicBezTo>
                    <a:lnTo>
                      <a:pt x="2315" y="17036"/>
                    </a:lnTo>
                    <a:cubicBezTo>
                      <a:pt x="1513" y="17036"/>
                      <a:pt x="896" y="16388"/>
                      <a:pt x="896" y="15616"/>
                    </a:cubicBezTo>
                    <a:lnTo>
                      <a:pt x="896" y="2315"/>
                    </a:lnTo>
                    <a:cubicBezTo>
                      <a:pt x="896" y="1543"/>
                      <a:pt x="1544" y="895"/>
                      <a:pt x="2315" y="895"/>
                    </a:cubicBezTo>
                    <a:close/>
                    <a:moveTo>
                      <a:pt x="2315" y="0"/>
                    </a:moveTo>
                    <a:cubicBezTo>
                      <a:pt x="1019" y="0"/>
                      <a:pt x="1" y="1019"/>
                      <a:pt x="1" y="2315"/>
                    </a:cubicBezTo>
                    <a:lnTo>
                      <a:pt x="1" y="15585"/>
                    </a:lnTo>
                    <a:cubicBezTo>
                      <a:pt x="1" y="16882"/>
                      <a:pt x="1019" y="17900"/>
                      <a:pt x="2315" y="17900"/>
                    </a:cubicBezTo>
                    <a:lnTo>
                      <a:pt x="12500" y="17900"/>
                    </a:lnTo>
                    <a:cubicBezTo>
                      <a:pt x="13796" y="17900"/>
                      <a:pt x="14814" y="16882"/>
                      <a:pt x="14814" y="15585"/>
                    </a:cubicBezTo>
                    <a:lnTo>
                      <a:pt x="14814" y="2315"/>
                    </a:lnTo>
                    <a:cubicBezTo>
                      <a:pt x="14814" y="1019"/>
                      <a:pt x="13796" y="0"/>
                      <a:pt x="125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7"/>
              <p:cNvSpPr/>
              <p:nvPr/>
            </p:nvSpPr>
            <p:spPr>
              <a:xfrm>
                <a:off x="3499559" y="1321578"/>
                <a:ext cx="113961" cy="52023"/>
              </a:xfrm>
              <a:custGeom>
                <a:rect b="b" l="l" r="r" t="t"/>
                <a:pathLst>
                  <a:path extrusionOk="0" h="2382" w="5218">
                    <a:moveTo>
                      <a:pt x="4323" y="867"/>
                    </a:moveTo>
                    <a:lnTo>
                      <a:pt x="4323" y="1484"/>
                    </a:lnTo>
                    <a:lnTo>
                      <a:pt x="1638" y="1484"/>
                    </a:lnTo>
                    <a:cubicBezTo>
                      <a:pt x="1267" y="1484"/>
                      <a:pt x="1267" y="867"/>
                      <a:pt x="1638" y="867"/>
                    </a:cubicBezTo>
                    <a:close/>
                    <a:moveTo>
                      <a:pt x="1550" y="1"/>
                    </a:moveTo>
                    <a:cubicBezTo>
                      <a:pt x="0" y="1"/>
                      <a:pt x="0" y="2382"/>
                      <a:pt x="1550" y="2382"/>
                    </a:cubicBezTo>
                    <a:cubicBezTo>
                      <a:pt x="1579" y="2382"/>
                      <a:pt x="1608" y="2381"/>
                      <a:pt x="1638" y="2379"/>
                    </a:cubicBezTo>
                    <a:lnTo>
                      <a:pt x="5218" y="2379"/>
                    </a:lnTo>
                    <a:lnTo>
                      <a:pt x="5218" y="3"/>
                    </a:lnTo>
                    <a:lnTo>
                      <a:pt x="1638" y="3"/>
                    </a:lnTo>
                    <a:cubicBezTo>
                      <a:pt x="1608" y="1"/>
                      <a:pt x="1579"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7"/>
              <p:cNvSpPr/>
              <p:nvPr/>
            </p:nvSpPr>
            <p:spPr>
              <a:xfrm>
                <a:off x="3499559" y="1388298"/>
                <a:ext cx="113961" cy="52045"/>
              </a:xfrm>
              <a:custGeom>
                <a:rect b="b" l="l" r="r" t="t"/>
                <a:pathLst>
                  <a:path extrusionOk="0" h="2383" w="5218">
                    <a:moveTo>
                      <a:pt x="4323" y="898"/>
                    </a:moveTo>
                    <a:lnTo>
                      <a:pt x="4323" y="1516"/>
                    </a:lnTo>
                    <a:lnTo>
                      <a:pt x="1638" y="1516"/>
                    </a:lnTo>
                    <a:cubicBezTo>
                      <a:pt x="1298" y="1454"/>
                      <a:pt x="1298" y="929"/>
                      <a:pt x="1638" y="898"/>
                    </a:cubicBezTo>
                    <a:close/>
                    <a:moveTo>
                      <a:pt x="1550" y="1"/>
                    </a:moveTo>
                    <a:cubicBezTo>
                      <a:pt x="0" y="1"/>
                      <a:pt x="0" y="2382"/>
                      <a:pt x="1550" y="2382"/>
                    </a:cubicBezTo>
                    <a:cubicBezTo>
                      <a:pt x="1579" y="2382"/>
                      <a:pt x="1608" y="2381"/>
                      <a:pt x="1638" y="2380"/>
                    </a:cubicBezTo>
                    <a:lnTo>
                      <a:pt x="5218" y="2380"/>
                    </a:lnTo>
                    <a:lnTo>
                      <a:pt x="5218" y="3"/>
                    </a:lnTo>
                    <a:lnTo>
                      <a:pt x="1638" y="3"/>
                    </a:lnTo>
                    <a:cubicBezTo>
                      <a:pt x="1608" y="2"/>
                      <a:pt x="1579" y="1"/>
                      <a:pt x="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7"/>
              <p:cNvSpPr/>
              <p:nvPr/>
            </p:nvSpPr>
            <p:spPr>
              <a:xfrm>
                <a:off x="3500935" y="1455760"/>
                <a:ext cx="112585" cy="51914"/>
              </a:xfrm>
              <a:custGeom>
                <a:rect b="b" l="l" r="r" t="t"/>
                <a:pathLst>
                  <a:path extrusionOk="0" h="2377" w="5155">
                    <a:moveTo>
                      <a:pt x="4260" y="895"/>
                    </a:moveTo>
                    <a:lnTo>
                      <a:pt x="4260" y="1482"/>
                    </a:lnTo>
                    <a:lnTo>
                      <a:pt x="1575" y="1482"/>
                    </a:lnTo>
                    <a:cubicBezTo>
                      <a:pt x="1204" y="1482"/>
                      <a:pt x="1204" y="895"/>
                      <a:pt x="1575" y="895"/>
                    </a:cubicBezTo>
                    <a:close/>
                    <a:moveTo>
                      <a:pt x="1575" y="0"/>
                    </a:moveTo>
                    <a:cubicBezTo>
                      <a:pt x="1" y="0"/>
                      <a:pt x="1" y="2377"/>
                      <a:pt x="1575" y="2377"/>
                    </a:cubicBezTo>
                    <a:lnTo>
                      <a:pt x="5155" y="2377"/>
                    </a:lnTo>
                    <a:lnTo>
                      <a:pt x="51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7"/>
              <p:cNvSpPr/>
              <p:nvPr/>
            </p:nvSpPr>
            <p:spPr>
              <a:xfrm>
                <a:off x="3500935" y="1522479"/>
                <a:ext cx="112585" cy="51936"/>
              </a:xfrm>
              <a:custGeom>
                <a:rect b="b" l="l" r="r" t="t"/>
                <a:pathLst>
                  <a:path extrusionOk="0" h="2378" w="5155">
                    <a:moveTo>
                      <a:pt x="4260" y="896"/>
                    </a:moveTo>
                    <a:lnTo>
                      <a:pt x="4260" y="1513"/>
                    </a:lnTo>
                    <a:lnTo>
                      <a:pt x="1575" y="1513"/>
                    </a:lnTo>
                    <a:cubicBezTo>
                      <a:pt x="1204" y="1513"/>
                      <a:pt x="1204" y="896"/>
                      <a:pt x="1575" y="896"/>
                    </a:cubicBezTo>
                    <a:close/>
                    <a:moveTo>
                      <a:pt x="1575" y="1"/>
                    </a:moveTo>
                    <a:cubicBezTo>
                      <a:pt x="1" y="1"/>
                      <a:pt x="1" y="2377"/>
                      <a:pt x="1575" y="2377"/>
                    </a:cubicBezTo>
                    <a:lnTo>
                      <a:pt x="5155" y="2377"/>
                    </a:lnTo>
                    <a:lnTo>
                      <a:pt x="515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7"/>
              <p:cNvSpPr/>
              <p:nvPr/>
            </p:nvSpPr>
            <p:spPr>
              <a:xfrm>
                <a:off x="3897934" y="1522479"/>
                <a:ext cx="112585" cy="51936"/>
              </a:xfrm>
              <a:custGeom>
                <a:rect b="b" l="l" r="r" t="t"/>
                <a:pathLst>
                  <a:path extrusionOk="0" h="2378" w="5155">
                    <a:moveTo>
                      <a:pt x="3580" y="896"/>
                    </a:moveTo>
                    <a:cubicBezTo>
                      <a:pt x="3981" y="896"/>
                      <a:pt x="3981" y="1513"/>
                      <a:pt x="3580" y="1513"/>
                    </a:cubicBezTo>
                    <a:lnTo>
                      <a:pt x="895" y="1513"/>
                    </a:lnTo>
                    <a:lnTo>
                      <a:pt x="895" y="896"/>
                    </a:lnTo>
                    <a:close/>
                    <a:moveTo>
                      <a:pt x="0" y="1"/>
                    </a:moveTo>
                    <a:lnTo>
                      <a:pt x="0" y="2377"/>
                    </a:lnTo>
                    <a:lnTo>
                      <a:pt x="3580" y="2377"/>
                    </a:lnTo>
                    <a:cubicBezTo>
                      <a:pt x="5154" y="2377"/>
                      <a:pt x="5154" y="1"/>
                      <a:pt x="3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7"/>
              <p:cNvSpPr/>
              <p:nvPr/>
            </p:nvSpPr>
            <p:spPr>
              <a:xfrm>
                <a:off x="3897934" y="1455760"/>
                <a:ext cx="112585" cy="51914"/>
              </a:xfrm>
              <a:custGeom>
                <a:rect b="b" l="l" r="r" t="t"/>
                <a:pathLst>
                  <a:path extrusionOk="0" h="2377" w="5155">
                    <a:moveTo>
                      <a:pt x="3580" y="865"/>
                    </a:moveTo>
                    <a:cubicBezTo>
                      <a:pt x="3981" y="865"/>
                      <a:pt x="3981" y="1482"/>
                      <a:pt x="3580" y="1482"/>
                    </a:cubicBezTo>
                    <a:lnTo>
                      <a:pt x="895" y="1482"/>
                    </a:lnTo>
                    <a:lnTo>
                      <a:pt x="895" y="865"/>
                    </a:lnTo>
                    <a:close/>
                    <a:moveTo>
                      <a:pt x="0" y="0"/>
                    </a:moveTo>
                    <a:lnTo>
                      <a:pt x="0" y="2377"/>
                    </a:lnTo>
                    <a:lnTo>
                      <a:pt x="3580" y="2377"/>
                    </a:lnTo>
                    <a:cubicBezTo>
                      <a:pt x="5154" y="2377"/>
                      <a:pt x="5154" y="0"/>
                      <a:pt x="35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7"/>
              <p:cNvSpPr/>
              <p:nvPr/>
            </p:nvSpPr>
            <p:spPr>
              <a:xfrm>
                <a:off x="3897934" y="1388363"/>
                <a:ext cx="110554" cy="51914"/>
              </a:xfrm>
              <a:custGeom>
                <a:rect b="b" l="l" r="r" t="t"/>
                <a:pathLst>
                  <a:path extrusionOk="0" h="2377" w="5062">
                    <a:moveTo>
                      <a:pt x="3580" y="895"/>
                    </a:moveTo>
                    <a:cubicBezTo>
                      <a:pt x="3920" y="926"/>
                      <a:pt x="3920" y="1451"/>
                      <a:pt x="3580" y="1513"/>
                    </a:cubicBezTo>
                    <a:lnTo>
                      <a:pt x="895" y="1513"/>
                    </a:lnTo>
                    <a:lnTo>
                      <a:pt x="895" y="895"/>
                    </a:lnTo>
                    <a:close/>
                    <a:moveTo>
                      <a:pt x="0" y="0"/>
                    </a:moveTo>
                    <a:lnTo>
                      <a:pt x="0" y="2377"/>
                    </a:lnTo>
                    <a:lnTo>
                      <a:pt x="3580" y="2377"/>
                    </a:lnTo>
                    <a:cubicBezTo>
                      <a:pt x="5062" y="2284"/>
                      <a:pt x="5062" y="93"/>
                      <a:pt x="35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7"/>
              <p:cNvSpPr/>
              <p:nvPr/>
            </p:nvSpPr>
            <p:spPr>
              <a:xfrm>
                <a:off x="3897934" y="1321622"/>
                <a:ext cx="110554" cy="51936"/>
              </a:xfrm>
              <a:custGeom>
                <a:rect b="b" l="l" r="r" t="t"/>
                <a:pathLst>
                  <a:path extrusionOk="0" h="2378" w="5062">
                    <a:moveTo>
                      <a:pt x="3580" y="865"/>
                    </a:moveTo>
                    <a:cubicBezTo>
                      <a:pt x="3981" y="865"/>
                      <a:pt x="3981" y="1482"/>
                      <a:pt x="3580" y="1482"/>
                    </a:cubicBezTo>
                    <a:lnTo>
                      <a:pt x="895" y="1482"/>
                    </a:lnTo>
                    <a:lnTo>
                      <a:pt x="895" y="865"/>
                    </a:lnTo>
                    <a:close/>
                    <a:moveTo>
                      <a:pt x="0" y="1"/>
                    </a:moveTo>
                    <a:lnTo>
                      <a:pt x="0" y="2377"/>
                    </a:lnTo>
                    <a:lnTo>
                      <a:pt x="3580" y="2377"/>
                    </a:lnTo>
                    <a:cubicBezTo>
                      <a:pt x="5062" y="2285"/>
                      <a:pt x="5062" y="94"/>
                      <a:pt x="3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7"/>
              <p:cNvSpPr/>
              <p:nvPr/>
            </p:nvSpPr>
            <p:spPr>
              <a:xfrm>
                <a:off x="3795812" y="1166955"/>
                <a:ext cx="53945" cy="104832"/>
              </a:xfrm>
              <a:custGeom>
                <a:rect b="b" l="l" r="r" t="t"/>
                <a:pathLst>
                  <a:path extrusionOk="0" h="4800" w="2470">
                    <a:moveTo>
                      <a:pt x="1235" y="949"/>
                    </a:moveTo>
                    <a:cubicBezTo>
                      <a:pt x="1382" y="949"/>
                      <a:pt x="1528" y="1050"/>
                      <a:pt x="1528" y="1250"/>
                    </a:cubicBezTo>
                    <a:lnTo>
                      <a:pt x="1528" y="3935"/>
                    </a:lnTo>
                    <a:lnTo>
                      <a:pt x="942" y="3935"/>
                    </a:lnTo>
                    <a:lnTo>
                      <a:pt x="942" y="1250"/>
                    </a:lnTo>
                    <a:cubicBezTo>
                      <a:pt x="942" y="1050"/>
                      <a:pt x="1089" y="949"/>
                      <a:pt x="1235" y="949"/>
                    </a:cubicBezTo>
                    <a:close/>
                    <a:moveTo>
                      <a:pt x="1235" y="0"/>
                    </a:moveTo>
                    <a:cubicBezTo>
                      <a:pt x="618" y="0"/>
                      <a:pt x="1" y="417"/>
                      <a:pt x="47" y="1250"/>
                    </a:cubicBezTo>
                    <a:lnTo>
                      <a:pt x="47" y="4799"/>
                    </a:lnTo>
                    <a:lnTo>
                      <a:pt x="2423" y="4799"/>
                    </a:lnTo>
                    <a:lnTo>
                      <a:pt x="2423" y="1250"/>
                    </a:lnTo>
                    <a:cubicBezTo>
                      <a:pt x="2470" y="417"/>
                      <a:pt x="1852" y="0"/>
                      <a:pt x="1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27"/>
              <p:cNvSpPr/>
              <p:nvPr/>
            </p:nvSpPr>
            <p:spPr>
              <a:xfrm>
                <a:off x="3729092" y="1166955"/>
                <a:ext cx="53268" cy="104832"/>
              </a:xfrm>
              <a:custGeom>
                <a:rect b="b" l="l" r="r" t="t"/>
                <a:pathLst>
                  <a:path extrusionOk="0" h="4800" w="2439">
                    <a:moveTo>
                      <a:pt x="1219" y="949"/>
                    </a:moveTo>
                    <a:cubicBezTo>
                      <a:pt x="1374" y="949"/>
                      <a:pt x="1528" y="1050"/>
                      <a:pt x="1528" y="1250"/>
                    </a:cubicBezTo>
                    <a:lnTo>
                      <a:pt x="1528" y="3935"/>
                    </a:lnTo>
                    <a:lnTo>
                      <a:pt x="911" y="3935"/>
                    </a:lnTo>
                    <a:lnTo>
                      <a:pt x="911" y="1250"/>
                    </a:lnTo>
                    <a:cubicBezTo>
                      <a:pt x="911" y="1050"/>
                      <a:pt x="1065" y="949"/>
                      <a:pt x="1219" y="949"/>
                    </a:cubicBezTo>
                    <a:close/>
                    <a:moveTo>
                      <a:pt x="1219" y="0"/>
                    </a:moveTo>
                    <a:cubicBezTo>
                      <a:pt x="610" y="0"/>
                      <a:pt x="0" y="417"/>
                      <a:pt x="47" y="1250"/>
                    </a:cubicBezTo>
                    <a:lnTo>
                      <a:pt x="47" y="4799"/>
                    </a:lnTo>
                    <a:lnTo>
                      <a:pt x="2392" y="4799"/>
                    </a:lnTo>
                    <a:lnTo>
                      <a:pt x="2392" y="1250"/>
                    </a:lnTo>
                    <a:cubicBezTo>
                      <a:pt x="2438" y="417"/>
                      <a:pt x="1829" y="0"/>
                      <a:pt x="12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
              <p:cNvSpPr/>
              <p:nvPr/>
            </p:nvSpPr>
            <p:spPr>
              <a:xfrm>
                <a:off x="3662700" y="1168462"/>
                <a:ext cx="51914" cy="103325"/>
              </a:xfrm>
              <a:custGeom>
                <a:rect b="b" l="l" r="r" t="t"/>
                <a:pathLst>
                  <a:path extrusionOk="0" h="4731" w="2377">
                    <a:moveTo>
                      <a:pt x="1189" y="880"/>
                    </a:moveTo>
                    <a:cubicBezTo>
                      <a:pt x="1335" y="880"/>
                      <a:pt x="1482" y="981"/>
                      <a:pt x="1482" y="1181"/>
                    </a:cubicBezTo>
                    <a:lnTo>
                      <a:pt x="1482" y="3866"/>
                    </a:lnTo>
                    <a:lnTo>
                      <a:pt x="896" y="3866"/>
                    </a:lnTo>
                    <a:lnTo>
                      <a:pt x="896" y="1181"/>
                    </a:lnTo>
                    <a:cubicBezTo>
                      <a:pt x="896" y="981"/>
                      <a:pt x="1042" y="880"/>
                      <a:pt x="1189" y="880"/>
                    </a:cubicBezTo>
                    <a:close/>
                    <a:moveTo>
                      <a:pt x="1189" y="1"/>
                    </a:moveTo>
                    <a:cubicBezTo>
                      <a:pt x="595" y="1"/>
                      <a:pt x="1" y="394"/>
                      <a:pt x="1" y="1181"/>
                    </a:cubicBezTo>
                    <a:lnTo>
                      <a:pt x="1" y="4730"/>
                    </a:lnTo>
                    <a:lnTo>
                      <a:pt x="2377" y="4730"/>
                    </a:lnTo>
                    <a:lnTo>
                      <a:pt x="2377" y="1181"/>
                    </a:lnTo>
                    <a:cubicBezTo>
                      <a:pt x="2377" y="394"/>
                      <a:pt x="1783" y="1"/>
                      <a:pt x="1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7"/>
              <p:cNvSpPr/>
              <p:nvPr/>
            </p:nvSpPr>
            <p:spPr>
              <a:xfrm>
                <a:off x="3662700" y="1624251"/>
                <a:ext cx="51914" cy="103827"/>
              </a:xfrm>
              <a:custGeom>
                <a:rect b="b" l="l" r="r" t="t"/>
                <a:pathLst>
                  <a:path extrusionOk="0" h="4754" w="2377">
                    <a:moveTo>
                      <a:pt x="1482" y="896"/>
                    </a:moveTo>
                    <a:lnTo>
                      <a:pt x="1482" y="3550"/>
                    </a:lnTo>
                    <a:cubicBezTo>
                      <a:pt x="1482" y="3751"/>
                      <a:pt x="1335" y="3851"/>
                      <a:pt x="1189" y="3851"/>
                    </a:cubicBezTo>
                    <a:cubicBezTo>
                      <a:pt x="1042" y="3851"/>
                      <a:pt x="896" y="3751"/>
                      <a:pt x="896" y="3550"/>
                    </a:cubicBezTo>
                    <a:lnTo>
                      <a:pt x="896" y="896"/>
                    </a:lnTo>
                    <a:close/>
                    <a:moveTo>
                      <a:pt x="1" y="1"/>
                    </a:moveTo>
                    <a:lnTo>
                      <a:pt x="1" y="3550"/>
                    </a:lnTo>
                    <a:cubicBezTo>
                      <a:pt x="1" y="4198"/>
                      <a:pt x="525" y="4754"/>
                      <a:pt x="1204" y="4754"/>
                    </a:cubicBezTo>
                    <a:cubicBezTo>
                      <a:pt x="1852" y="4754"/>
                      <a:pt x="2377" y="4198"/>
                      <a:pt x="2377" y="3550"/>
                    </a:cubicBezTo>
                    <a:lnTo>
                      <a:pt x="23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7"/>
              <p:cNvSpPr/>
              <p:nvPr/>
            </p:nvSpPr>
            <p:spPr>
              <a:xfrm>
                <a:off x="3730097" y="1624251"/>
                <a:ext cx="51258" cy="103827"/>
              </a:xfrm>
              <a:custGeom>
                <a:rect b="b" l="l" r="r" t="t"/>
                <a:pathLst>
                  <a:path extrusionOk="0" h="4754" w="2347">
                    <a:moveTo>
                      <a:pt x="1482" y="896"/>
                    </a:moveTo>
                    <a:lnTo>
                      <a:pt x="1482" y="3550"/>
                    </a:lnTo>
                    <a:cubicBezTo>
                      <a:pt x="1482" y="3751"/>
                      <a:pt x="1328" y="3851"/>
                      <a:pt x="1173" y="3851"/>
                    </a:cubicBezTo>
                    <a:cubicBezTo>
                      <a:pt x="1019" y="3851"/>
                      <a:pt x="865" y="3751"/>
                      <a:pt x="865" y="3550"/>
                    </a:cubicBezTo>
                    <a:lnTo>
                      <a:pt x="865" y="896"/>
                    </a:lnTo>
                    <a:close/>
                    <a:moveTo>
                      <a:pt x="1" y="1"/>
                    </a:moveTo>
                    <a:lnTo>
                      <a:pt x="1" y="3550"/>
                    </a:lnTo>
                    <a:cubicBezTo>
                      <a:pt x="1" y="4198"/>
                      <a:pt x="525" y="4723"/>
                      <a:pt x="1173" y="4754"/>
                    </a:cubicBezTo>
                    <a:cubicBezTo>
                      <a:pt x="1822" y="4754"/>
                      <a:pt x="2346" y="4198"/>
                      <a:pt x="2346" y="3550"/>
                    </a:cubicBezTo>
                    <a:lnTo>
                      <a:pt x="23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7"/>
              <p:cNvSpPr/>
              <p:nvPr/>
            </p:nvSpPr>
            <p:spPr>
              <a:xfrm>
                <a:off x="3796839" y="1624251"/>
                <a:ext cx="51914" cy="103827"/>
              </a:xfrm>
              <a:custGeom>
                <a:rect b="b" l="l" r="r" t="t"/>
                <a:pathLst>
                  <a:path extrusionOk="0" h="4754" w="2377">
                    <a:moveTo>
                      <a:pt x="1481" y="896"/>
                    </a:moveTo>
                    <a:lnTo>
                      <a:pt x="1481" y="3550"/>
                    </a:lnTo>
                    <a:cubicBezTo>
                      <a:pt x="1481" y="3751"/>
                      <a:pt x="1335" y="3851"/>
                      <a:pt x="1188" y="3851"/>
                    </a:cubicBezTo>
                    <a:cubicBezTo>
                      <a:pt x="1042" y="3851"/>
                      <a:pt x="895" y="3751"/>
                      <a:pt x="895" y="3550"/>
                    </a:cubicBezTo>
                    <a:lnTo>
                      <a:pt x="895" y="896"/>
                    </a:lnTo>
                    <a:close/>
                    <a:moveTo>
                      <a:pt x="0" y="1"/>
                    </a:moveTo>
                    <a:lnTo>
                      <a:pt x="0" y="3550"/>
                    </a:lnTo>
                    <a:cubicBezTo>
                      <a:pt x="0" y="4198"/>
                      <a:pt x="525" y="4754"/>
                      <a:pt x="1204" y="4754"/>
                    </a:cubicBezTo>
                    <a:cubicBezTo>
                      <a:pt x="1852" y="4754"/>
                      <a:pt x="2376" y="4198"/>
                      <a:pt x="2376" y="3550"/>
                    </a:cubicBezTo>
                    <a:lnTo>
                      <a:pt x="237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49" name="Google Shape;849;p27"/>
          <p:cNvGrpSpPr/>
          <p:nvPr/>
        </p:nvGrpSpPr>
        <p:grpSpPr>
          <a:xfrm>
            <a:off x="2309128" y="1895195"/>
            <a:ext cx="355243" cy="343252"/>
            <a:chOff x="1846928" y="1974745"/>
            <a:chExt cx="355243" cy="343252"/>
          </a:xfrm>
        </p:grpSpPr>
        <p:grpSp>
          <p:nvGrpSpPr>
            <p:cNvPr id="850" name="Google Shape;850;p27"/>
            <p:cNvGrpSpPr/>
            <p:nvPr/>
          </p:nvGrpSpPr>
          <p:grpSpPr>
            <a:xfrm>
              <a:off x="1846928" y="1974745"/>
              <a:ext cx="355243" cy="343252"/>
              <a:chOff x="2245928" y="3859104"/>
              <a:chExt cx="355243" cy="343252"/>
            </a:xfrm>
          </p:grpSpPr>
          <p:sp>
            <p:nvSpPr>
              <p:cNvPr id="851" name="Google Shape;851;p27"/>
              <p:cNvSpPr/>
              <p:nvPr/>
            </p:nvSpPr>
            <p:spPr>
              <a:xfrm>
                <a:off x="2298518" y="3907107"/>
                <a:ext cx="249391" cy="249413"/>
              </a:xfrm>
              <a:custGeom>
                <a:rect b="b" l="l" r="r" t="t"/>
                <a:pathLst>
                  <a:path extrusionOk="0" h="11420" w="11419">
                    <a:moveTo>
                      <a:pt x="7901" y="865"/>
                    </a:moveTo>
                    <a:cubicBezTo>
                      <a:pt x="9351" y="865"/>
                      <a:pt x="10555" y="2069"/>
                      <a:pt x="10555" y="3519"/>
                    </a:cubicBezTo>
                    <a:lnTo>
                      <a:pt x="10555" y="7902"/>
                    </a:lnTo>
                    <a:cubicBezTo>
                      <a:pt x="10555" y="9352"/>
                      <a:pt x="9351" y="10525"/>
                      <a:pt x="7901" y="10556"/>
                    </a:cubicBezTo>
                    <a:lnTo>
                      <a:pt x="3549" y="10556"/>
                    </a:lnTo>
                    <a:cubicBezTo>
                      <a:pt x="2068" y="10525"/>
                      <a:pt x="895" y="9352"/>
                      <a:pt x="895" y="7902"/>
                    </a:cubicBezTo>
                    <a:lnTo>
                      <a:pt x="895" y="3519"/>
                    </a:lnTo>
                    <a:cubicBezTo>
                      <a:pt x="895" y="2069"/>
                      <a:pt x="2068" y="865"/>
                      <a:pt x="3549" y="865"/>
                    </a:cubicBezTo>
                    <a:close/>
                    <a:moveTo>
                      <a:pt x="3549" y="1"/>
                    </a:moveTo>
                    <a:cubicBezTo>
                      <a:pt x="1605" y="1"/>
                      <a:pt x="31" y="1575"/>
                      <a:pt x="31" y="3519"/>
                    </a:cubicBezTo>
                    <a:lnTo>
                      <a:pt x="31" y="7902"/>
                    </a:lnTo>
                    <a:cubicBezTo>
                      <a:pt x="0" y="9846"/>
                      <a:pt x="1605" y="11420"/>
                      <a:pt x="3549" y="11420"/>
                    </a:cubicBezTo>
                    <a:lnTo>
                      <a:pt x="7901" y="11420"/>
                    </a:lnTo>
                    <a:cubicBezTo>
                      <a:pt x="9845" y="11420"/>
                      <a:pt x="11419" y="9846"/>
                      <a:pt x="11419" y="7902"/>
                    </a:cubicBezTo>
                    <a:lnTo>
                      <a:pt x="11419" y="3519"/>
                    </a:lnTo>
                    <a:cubicBezTo>
                      <a:pt x="11419" y="1575"/>
                      <a:pt x="9845" y="1"/>
                      <a:pt x="79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7"/>
              <p:cNvSpPr/>
              <p:nvPr/>
            </p:nvSpPr>
            <p:spPr>
              <a:xfrm>
                <a:off x="2430275" y="3859104"/>
                <a:ext cx="53945" cy="66918"/>
              </a:xfrm>
              <a:custGeom>
                <a:rect b="b" l="l" r="r" t="t"/>
                <a:pathLst>
                  <a:path extrusionOk="0" h="3064" w="2470">
                    <a:moveTo>
                      <a:pt x="1250" y="972"/>
                    </a:moveTo>
                    <a:cubicBezTo>
                      <a:pt x="1405" y="972"/>
                      <a:pt x="1559" y="1073"/>
                      <a:pt x="1559" y="1273"/>
                    </a:cubicBezTo>
                    <a:lnTo>
                      <a:pt x="1559" y="2199"/>
                    </a:lnTo>
                    <a:lnTo>
                      <a:pt x="942" y="2199"/>
                    </a:lnTo>
                    <a:lnTo>
                      <a:pt x="942" y="1273"/>
                    </a:lnTo>
                    <a:cubicBezTo>
                      <a:pt x="942" y="1073"/>
                      <a:pt x="1096" y="972"/>
                      <a:pt x="1250" y="972"/>
                    </a:cubicBezTo>
                    <a:close/>
                    <a:moveTo>
                      <a:pt x="1235" y="0"/>
                    </a:moveTo>
                    <a:cubicBezTo>
                      <a:pt x="618" y="0"/>
                      <a:pt x="1" y="424"/>
                      <a:pt x="47" y="1273"/>
                    </a:cubicBezTo>
                    <a:lnTo>
                      <a:pt x="47" y="3063"/>
                    </a:lnTo>
                    <a:lnTo>
                      <a:pt x="2423" y="3063"/>
                    </a:lnTo>
                    <a:lnTo>
                      <a:pt x="2423" y="1273"/>
                    </a:lnTo>
                    <a:cubicBezTo>
                      <a:pt x="2470" y="424"/>
                      <a:pt x="1852" y="0"/>
                      <a:pt x="1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7"/>
              <p:cNvSpPr/>
              <p:nvPr/>
            </p:nvSpPr>
            <p:spPr>
              <a:xfrm>
                <a:off x="2363883" y="3861113"/>
                <a:ext cx="51936" cy="64908"/>
              </a:xfrm>
              <a:custGeom>
                <a:rect b="b" l="l" r="r" t="t"/>
                <a:pathLst>
                  <a:path extrusionOk="0" h="2972" w="2378">
                    <a:moveTo>
                      <a:pt x="1204" y="880"/>
                    </a:moveTo>
                    <a:cubicBezTo>
                      <a:pt x="1359" y="880"/>
                      <a:pt x="1513" y="981"/>
                      <a:pt x="1513" y="1181"/>
                    </a:cubicBezTo>
                    <a:lnTo>
                      <a:pt x="1513" y="2107"/>
                    </a:lnTo>
                    <a:lnTo>
                      <a:pt x="896" y="2107"/>
                    </a:lnTo>
                    <a:lnTo>
                      <a:pt x="896" y="1181"/>
                    </a:lnTo>
                    <a:cubicBezTo>
                      <a:pt x="896" y="981"/>
                      <a:pt x="1050" y="880"/>
                      <a:pt x="1204" y="880"/>
                    </a:cubicBezTo>
                    <a:close/>
                    <a:moveTo>
                      <a:pt x="1189" y="1"/>
                    </a:moveTo>
                    <a:cubicBezTo>
                      <a:pt x="595" y="1"/>
                      <a:pt x="1" y="394"/>
                      <a:pt x="1" y="1181"/>
                    </a:cubicBezTo>
                    <a:lnTo>
                      <a:pt x="1" y="2971"/>
                    </a:lnTo>
                    <a:lnTo>
                      <a:pt x="2377" y="2971"/>
                    </a:lnTo>
                    <a:lnTo>
                      <a:pt x="2377" y="1181"/>
                    </a:lnTo>
                    <a:cubicBezTo>
                      <a:pt x="2377" y="394"/>
                      <a:pt x="1783" y="1"/>
                      <a:pt x="11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7"/>
              <p:cNvSpPr/>
              <p:nvPr/>
            </p:nvSpPr>
            <p:spPr>
              <a:xfrm>
                <a:off x="2363883" y="4137622"/>
                <a:ext cx="51936" cy="64734"/>
              </a:xfrm>
              <a:custGeom>
                <a:rect b="b" l="l" r="r" t="t"/>
                <a:pathLst>
                  <a:path extrusionOk="0" h="2964" w="2378">
                    <a:moveTo>
                      <a:pt x="1513" y="865"/>
                    </a:moveTo>
                    <a:lnTo>
                      <a:pt x="1513" y="1791"/>
                    </a:lnTo>
                    <a:cubicBezTo>
                      <a:pt x="1513" y="1991"/>
                      <a:pt x="1359" y="2092"/>
                      <a:pt x="1204" y="2092"/>
                    </a:cubicBezTo>
                    <a:cubicBezTo>
                      <a:pt x="1050" y="2092"/>
                      <a:pt x="896" y="1991"/>
                      <a:pt x="896" y="1791"/>
                    </a:cubicBezTo>
                    <a:lnTo>
                      <a:pt x="896" y="865"/>
                    </a:lnTo>
                    <a:close/>
                    <a:moveTo>
                      <a:pt x="1" y="1"/>
                    </a:moveTo>
                    <a:lnTo>
                      <a:pt x="1" y="1791"/>
                    </a:lnTo>
                    <a:cubicBezTo>
                      <a:pt x="1" y="2439"/>
                      <a:pt x="525" y="2963"/>
                      <a:pt x="1204" y="2963"/>
                    </a:cubicBezTo>
                    <a:cubicBezTo>
                      <a:pt x="1852" y="2963"/>
                      <a:pt x="2377" y="2439"/>
                      <a:pt x="2377" y="1791"/>
                    </a:cubicBezTo>
                    <a:lnTo>
                      <a:pt x="23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7"/>
              <p:cNvSpPr/>
              <p:nvPr/>
            </p:nvSpPr>
            <p:spPr>
              <a:xfrm>
                <a:off x="2431280" y="4137622"/>
                <a:ext cx="51936" cy="64734"/>
              </a:xfrm>
              <a:custGeom>
                <a:rect b="b" l="l" r="r" t="t"/>
                <a:pathLst>
                  <a:path extrusionOk="0" h="2964" w="2378">
                    <a:moveTo>
                      <a:pt x="1513" y="865"/>
                    </a:moveTo>
                    <a:lnTo>
                      <a:pt x="1513" y="1791"/>
                    </a:lnTo>
                    <a:cubicBezTo>
                      <a:pt x="1513" y="1991"/>
                      <a:pt x="1359" y="2092"/>
                      <a:pt x="1204" y="2092"/>
                    </a:cubicBezTo>
                    <a:cubicBezTo>
                      <a:pt x="1050" y="2092"/>
                      <a:pt x="896" y="1991"/>
                      <a:pt x="896" y="1791"/>
                    </a:cubicBezTo>
                    <a:lnTo>
                      <a:pt x="896" y="865"/>
                    </a:lnTo>
                    <a:close/>
                    <a:moveTo>
                      <a:pt x="1" y="1"/>
                    </a:moveTo>
                    <a:lnTo>
                      <a:pt x="1" y="1791"/>
                    </a:lnTo>
                    <a:cubicBezTo>
                      <a:pt x="1" y="2439"/>
                      <a:pt x="526" y="2963"/>
                      <a:pt x="1204" y="2963"/>
                    </a:cubicBezTo>
                    <a:cubicBezTo>
                      <a:pt x="1853" y="2963"/>
                      <a:pt x="2377" y="2439"/>
                      <a:pt x="2377" y="1791"/>
                    </a:cubicBezTo>
                    <a:lnTo>
                      <a:pt x="23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7"/>
              <p:cNvSpPr/>
              <p:nvPr/>
            </p:nvSpPr>
            <p:spPr>
              <a:xfrm>
                <a:off x="2529012" y="4039214"/>
                <a:ext cx="72159" cy="51936"/>
              </a:xfrm>
              <a:custGeom>
                <a:rect b="b" l="l" r="r" t="t"/>
                <a:pathLst>
                  <a:path extrusionOk="0" h="2378" w="3304">
                    <a:moveTo>
                      <a:pt x="1822" y="896"/>
                    </a:moveTo>
                    <a:cubicBezTo>
                      <a:pt x="2223" y="896"/>
                      <a:pt x="2223" y="1482"/>
                      <a:pt x="1822" y="1482"/>
                    </a:cubicBezTo>
                    <a:lnTo>
                      <a:pt x="896" y="1482"/>
                    </a:lnTo>
                    <a:lnTo>
                      <a:pt x="896" y="896"/>
                    </a:lnTo>
                    <a:close/>
                    <a:moveTo>
                      <a:pt x="1" y="1"/>
                    </a:moveTo>
                    <a:lnTo>
                      <a:pt x="1" y="2377"/>
                    </a:lnTo>
                    <a:lnTo>
                      <a:pt x="1822" y="2377"/>
                    </a:lnTo>
                    <a:cubicBezTo>
                      <a:pt x="3303" y="2285"/>
                      <a:pt x="3303" y="93"/>
                      <a:pt x="18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7"/>
              <p:cNvSpPr/>
              <p:nvPr/>
            </p:nvSpPr>
            <p:spPr>
              <a:xfrm>
                <a:off x="2529012" y="3971817"/>
                <a:ext cx="72159" cy="51936"/>
              </a:xfrm>
              <a:custGeom>
                <a:rect b="b" l="l" r="r" t="t"/>
                <a:pathLst>
                  <a:path extrusionOk="0" h="2378" w="3304">
                    <a:moveTo>
                      <a:pt x="1822" y="896"/>
                    </a:moveTo>
                    <a:cubicBezTo>
                      <a:pt x="2223" y="896"/>
                      <a:pt x="2223" y="1482"/>
                      <a:pt x="1822" y="1482"/>
                    </a:cubicBezTo>
                    <a:lnTo>
                      <a:pt x="896" y="1482"/>
                    </a:lnTo>
                    <a:lnTo>
                      <a:pt x="896" y="896"/>
                    </a:lnTo>
                    <a:close/>
                    <a:moveTo>
                      <a:pt x="1" y="1"/>
                    </a:moveTo>
                    <a:lnTo>
                      <a:pt x="1" y="2377"/>
                    </a:lnTo>
                    <a:lnTo>
                      <a:pt x="1822" y="2377"/>
                    </a:lnTo>
                    <a:cubicBezTo>
                      <a:pt x="3303" y="2284"/>
                      <a:pt x="3303" y="93"/>
                      <a:pt x="18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7"/>
              <p:cNvSpPr/>
              <p:nvPr/>
            </p:nvSpPr>
            <p:spPr>
              <a:xfrm>
                <a:off x="2245928" y="3971817"/>
                <a:ext cx="72159" cy="51936"/>
              </a:xfrm>
              <a:custGeom>
                <a:rect b="b" l="l" r="r" t="t"/>
                <a:pathLst>
                  <a:path extrusionOk="0" h="2378" w="3304">
                    <a:moveTo>
                      <a:pt x="2408" y="896"/>
                    </a:moveTo>
                    <a:lnTo>
                      <a:pt x="2408" y="1482"/>
                    </a:lnTo>
                    <a:lnTo>
                      <a:pt x="1513" y="1482"/>
                    </a:lnTo>
                    <a:cubicBezTo>
                      <a:pt x="1081" y="1482"/>
                      <a:pt x="1081" y="896"/>
                      <a:pt x="1513" y="896"/>
                    </a:cubicBezTo>
                    <a:close/>
                    <a:moveTo>
                      <a:pt x="1513" y="1"/>
                    </a:moveTo>
                    <a:cubicBezTo>
                      <a:pt x="1" y="93"/>
                      <a:pt x="1" y="2284"/>
                      <a:pt x="1513" y="2377"/>
                    </a:cubicBezTo>
                    <a:lnTo>
                      <a:pt x="3303" y="2377"/>
                    </a:lnTo>
                    <a:lnTo>
                      <a:pt x="33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7"/>
              <p:cNvSpPr/>
              <p:nvPr/>
            </p:nvSpPr>
            <p:spPr>
              <a:xfrm>
                <a:off x="2245928" y="4039214"/>
                <a:ext cx="72159" cy="51936"/>
              </a:xfrm>
              <a:custGeom>
                <a:rect b="b" l="l" r="r" t="t"/>
                <a:pathLst>
                  <a:path extrusionOk="0" h="2378" w="3304">
                    <a:moveTo>
                      <a:pt x="2408" y="896"/>
                    </a:moveTo>
                    <a:lnTo>
                      <a:pt x="2408" y="1482"/>
                    </a:lnTo>
                    <a:lnTo>
                      <a:pt x="1513" y="1482"/>
                    </a:lnTo>
                    <a:cubicBezTo>
                      <a:pt x="1081" y="1482"/>
                      <a:pt x="1081" y="896"/>
                      <a:pt x="1513" y="896"/>
                    </a:cubicBezTo>
                    <a:close/>
                    <a:moveTo>
                      <a:pt x="1513" y="1"/>
                    </a:moveTo>
                    <a:cubicBezTo>
                      <a:pt x="1" y="93"/>
                      <a:pt x="1" y="2285"/>
                      <a:pt x="1513" y="2377"/>
                    </a:cubicBezTo>
                    <a:lnTo>
                      <a:pt x="3303" y="2377"/>
                    </a:lnTo>
                    <a:lnTo>
                      <a:pt x="33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0" name="Google Shape;860;p27"/>
            <p:cNvSpPr/>
            <p:nvPr/>
          </p:nvSpPr>
          <p:spPr>
            <a:xfrm>
              <a:off x="1943400" y="2065372"/>
              <a:ext cx="162300" cy="162000"/>
            </a:xfrm>
            <a:prstGeom prst="roundRect">
              <a:avLst>
                <a:gd fmla="val 17983"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1" name="Google Shape;861;p27"/>
          <p:cNvGrpSpPr/>
          <p:nvPr/>
        </p:nvGrpSpPr>
        <p:grpSpPr>
          <a:xfrm>
            <a:off x="2309128" y="3904898"/>
            <a:ext cx="355243" cy="343252"/>
            <a:chOff x="1846928" y="1974745"/>
            <a:chExt cx="355243" cy="343252"/>
          </a:xfrm>
        </p:grpSpPr>
        <p:grpSp>
          <p:nvGrpSpPr>
            <p:cNvPr id="862" name="Google Shape;862;p27"/>
            <p:cNvGrpSpPr/>
            <p:nvPr/>
          </p:nvGrpSpPr>
          <p:grpSpPr>
            <a:xfrm>
              <a:off x="1846928" y="1974745"/>
              <a:ext cx="355243" cy="343252"/>
              <a:chOff x="2245928" y="3859104"/>
              <a:chExt cx="355243" cy="343252"/>
            </a:xfrm>
          </p:grpSpPr>
          <p:sp>
            <p:nvSpPr>
              <p:cNvPr id="863" name="Google Shape;863;p27"/>
              <p:cNvSpPr/>
              <p:nvPr/>
            </p:nvSpPr>
            <p:spPr>
              <a:xfrm>
                <a:off x="2298518" y="3907107"/>
                <a:ext cx="249391" cy="249413"/>
              </a:xfrm>
              <a:custGeom>
                <a:rect b="b" l="l" r="r" t="t"/>
                <a:pathLst>
                  <a:path extrusionOk="0" h="11420" w="11419">
                    <a:moveTo>
                      <a:pt x="7901" y="865"/>
                    </a:moveTo>
                    <a:cubicBezTo>
                      <a:pt x="9351" y="865"/>
                      <a:pt x="10555" y="2069"/>
                      <a:pt x="10555" y="3519"/>
                    </a:cubicBezTo>
                    <a:lnTo>
                      <a:pt x="10555" y="7902"/>
                    </a:lnTo>
                    <a:cubicBezTo>
                      <a:pt x="10555" y="9352"/>
                      <a:pt x="9351" y="10525"/>
                      <a:pt x="7901" y="10556"/>
                    </a:cubicBezTo>
                    <a:lnTo>
                      <a:pt x="3549" y="10556"/>
                    </a:lnTo>
                    <a:cubicBezTo>
                      <a:pt x="2068" y="10525"/>
                      <a:pt x="895" y="9352"/>
                      <a:pt x="895" y="7902"/>
                    </a:cubicBezTo>
                    <a:lnTo>
                      <a:pt x="895" y="3519"/>
                    </a:lnTo>
                    <a:cubicBezTo>
                      <a:pt x="895" y="2069"/>
                      <a:pt x="2068" y="865"/>
                      <a:pt x="3549" y="865"/>
                    </a:cubicBezTo>
                    <a:close/>
                    <a:moveTo>
                      <a:pt x="3549" y="1"/>
                    </a:moveTo>
                    <a:cubicBezTo>
                      <a:pt x="1605" y="1"/>
                      <a:pt x="31" y="1575"/>
                      <a:pt x="31" y="3519"/>
                    </a:cubicBezTo>
                    <a:lnTo>
                      <a:pt x="31" y="7902"/>
                    </a:lnTo>
                    <a:cubicBezTo>
                      <a:pt x="0" y="9846"/>
                      <a:pt x="1605" y="11420"/>
                      <a:pt x="3549" y="11420"/>
                    </a:cubicBezTo>
                    <a:lnTo>
                      <a:pt x="7901" y="11420"/>
                    </a:lnTo>
                    <a:cubicBezTo>
                      <a:pt x="9845" y="11420"/>
                      <a:pt x="11419" y="9846"/>
                      <a:pt x="11419" y="7902"/>
                    </a:cubicBezTo>
                    <a:lnTo>
                      <a:pt x="11419" y="3519"/>
                    </a:lnTo>
                    <a:cubicBezTo>
                      <a:pt x="11419" y="1575"/>
                      <a:pt x="9845" y="1"/>
                      <a:pt x="790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7"/>
              <p:cNvSpPr/>
              <p:nvPr/>
            </p:nvSpPr>
            <p:spPr>
              <a:xfrm>
                <a:off x="2430275" y="3859104"/>
                <a:ext cx="53945" cy="66918"/>
              </a:xfrm>
              <a:custGeom>
                <a:rect b="b" l="l" r="r" t="t"/>
                <a:pathLst>
                  <a:path extrusionOk="0" h="3064" w="2470">
                    <a:moveTo>
                      <a:pt x="1250" y="972"/>
                    </a:moveTo>
                    <a:cubicBezTo>
                      <a:pt x="1405" y="972"/>
                      <a:pt x="1559" y="1073"/>
                      <a:pt x="1559" y="1273"/>
                    </a:cubicBezTo>
                    <a:lnTo>
                      <a:pt x="1559" y="2199"/>
                    </a:lnTo>
                    <a:lnTo>
                      <a:pt x="942" y="2199"/>
                    </a:lnTo>
                    <a:lnTo>
                      <a:pt x="942" y="1273"/>
                    </a:lnTo>
                    <a:cubicBezTo>
                      <a:pt x="942" y="1073"/>
                      <a:pt x="1096" y="972"/>
                      <a:pt x="1250" y="972"/>
                    </a:cubicBezTo>
                    <a:close/>
                    <a:moveTo>
                      <a:pt x="1235" y="0"/>
                    </a:moveTo>
                    <a:cubicBezTo>
                      <a:pt x="618" y="0"/>
                      <a:pt x="1" y="424"/>
                      <a:pt x="47" y="1273"/>
                    </a:cubicBezTo>
                    <a:lnTo>
                      <a:pt x="47" y="3063"/>
                    </a:lnTo>
                    <a:lnTo>
                      <a:pt x="2423" y="3063"/>
                    </a:lnTo>
                    <a:lnTo>
                      <a:pt x="2423" y="1273"/>
                    </a:lnTo>
                    <a:cubicBezTo>
                      <a:pt x="2470" y="424"/>
                      <a:pt x="1852" y="0"/>
                      <a:pt x="123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7"/>
              <p:cNvSpPr/>
              <p:nvPr/>
            </p:nvSpPr>
            <p:spPr>
              <a:xfrm>
                <a:off x="2363883" y="3861113"/>
                <a:ext cx="51936" cy="64908"/>
              </a:xfrm>
              <a:custGeom>
                <a:rect b="b" l="l" r="r" t="t"/>
                <a:pathLst>
                  <a:path extrusionOk="0" h="2972" w="2378">
                    <a:moveTo>
                      <a:pt x="1204" y="880"/>
                    </a:moveTo>
                    <a:cubicBezTo>
                      <a:pt x="1359" y="880"/>
                      <a:pt x="1513" y="981"/>
                      <a:pt x="1513" y="1181"/>
                    </a:cubicBezTo>
                    <a:lnTo>
                      <a:pt x="1513" y="2107"/>
                    </a:lnTo>
                    <a:lnTo>
                      <a:pt x="896" y="2107"/>
                    </a:lnTo>
                    <a:lnTo>
                      <a:pt x="896" y="1181"/>
                    </a:lnTo>
                    <a:cubicBezTo>
                      <a:pt x="896" y="981"/>
                      <a:pt x="1050" y="880"/>
                      <a:pt x="1204" y="880"/>
                    </a:cubicBezTo>
                    <a:close/>
                    <a:moveTo>
                      <a:pt x="1189" y="1"/>
                    </a:moveTo>
                    <a:cubicBezTo>
                      <a:pt x="595" y="1"/>
                      <a:pt x="1" y="394"/>
                      <a:pt x="1" y="1181"/>
                    </a:cubicBezTo>
                    <a:lnTo>
                      <a:pt x="1" y="2971"/>
                    </a:lnTo>
                    <a:lnTo>
                      <a:pt x="2377" y="2971"/>
                    </a:lnTo>
                    <a:lnTo>
                      <a:pt x="2377" y="1181"/>
                    </a:lnTo>
                    <a:cubicBezTo>
                      <a:pt x="2377" y="394"/>
                      <a:pt x="1783" y="1"/>
                      <a:pt x="11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7"/>
              <p:cNvSpPr/>
              <p:nvPr/>
            </p:nvSpPr>
            <p:spPr>
              <a:xfrm>
                <a:off x="2363883" y="4137622"/>
                <a:ext cx="51936" cy="64734"/>
              </a:xfrm>
              <a:custGeom>
                <a:rect b="b" l="l" r="r" t="t"/>
                <a:pathLst>
                  <a:path extrusionOk="0" h="2964" w="2378">
                    <a:moveTo>
                      <a:pt x="1513" y="865"/>
                    </a:moveTo>
                    <a:lnTo>
                      <a:pt x="1513" y="1791"/>
                    </a:lnTo>
                    <a:cubicBezTo>
                      <a:pt x="1513" y="1991"/>
                      <a:pt x="1359" y="2092"/>
                      <a:pt x="1204" y="2092"/>
                    </a:cubicBezTo>
                    <a:cubicBezTo>
                      <a:pt x="1050" y="2092"/>
                      <a:pt x="896" y="1991"/>
                      <a:pt x="896" y="1791"/>
                    </a:cubicBezTo>
                    <a:lnTo>
                      <a:pt x="896" y="865"/>
                    </a:lnTo>
                    <a:close/>
                    <a:moveTo>
                      <a:pt x="1" y="1"/>
                    </a:moveTo>
                    <a:lnTo>
                      <a:pt x="1" y="1791"/>
                    </a:lnTo>
                    <a:cubicBezTo>
                      <a:pt x="1" y="2439"/>
                      <a:pt x="525" y="2963"/>
                      <a:pt x="1204" y="2963"/>
                    </a:cubicBezTo>
                    <a:cubicBezTo>
                      <a:pt x="1852" y="2963"/>
                      <a:pt x="2377" y="2439"/>
                      <a:pt x="2377" y="1791"/>
                    </a:cubicBezTo>
                    <a:lnTo>
                      <a:pt x="23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7"/>
              <p:cNvSpPr/>
              <p:nvPr/>
            </p:nvSpPr>
            <p:spPr>
              <a:xfrm>
                <a:off x="2431280" y="4137622"/>
                <a:ext cx="51936" cy="64734"/>
              </a:xfrm>
              <a:custGeom>
                <a:rect b="b" l="l" r="r" t="t"/>
                <a:pathLst>
                  <a:path extrusionOk="0" h="2964" w="2378">
                    <a:moveTo>
                      <a:pt x="1513" y="865"/>
                    </a:moveTo>
                    <a:lnTo>
                      <a:pt x="1513" y="1791"/>
                    </a:lnTo>
                    <a:cubicBezTo>
                      <a:pt x="1513" y="1991"/>
                      <a:pt x="1359" y="2092"/>
                      <a:pt x="1204" y="2092"/>
                    </a:cubicBezTo>
                    <a:cubicBezTo>
                      <a:pt x="1050" y="2092"/>
                      <a:pt x="896" y="1991"/>
                      <a:pt x="896" y="1791"/>
                    </a:cubicBezTo>
                    <a:lnTo>
                      <a:pt x="896" y="865"/>
                    </a:lnTo>
                    <a:close/>
                    <a:moveTo>
                      <a:pt x="1" y="1"/>
                    </a:moveTo>
                    <a:lnTo>
                      <a:pt x="1" y="1791"/>
                    </a:lnTo>
                    <a:cubicBezTo>
                      <a:pt x="1" y="2439"/>
                      <a:pt x="526" y="2963"/>
                      <a:pt x="1204" y="2963"/>
                    </a:cubicBezTo>
                    <a:cubicBezTo>
                      <a:pt x="1853" y="2963"/>
                      <a:pt x="2377" y="2439"/>
                      <a:pt x="2377" y="1791"/>
                    </a:cubicBezTo>
                    <a:lnTo>
                      <a:pt x="23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7"/>
              <p:cNvSpPr/>
              <p:nvPr/>
            </p:nvSpPr>
            <p:spPr>
              <a:xfrm>
                <a:off x="2529012" y="4039214"/>
                <a:ext cx="72159" cy="51936"/>
              </a:xfrm>
              <a:custGeom>
                <a:rect b="b" l="l" r="r" t="t"/>
                <a:pathLst>
                  <a:path extrusionOk="0" h="2378" w="3304">
                    <a:moveTo>
                      <a:pt x="1822" y="896"/>
                    </a:moveTo>
                    <a:cubicBezTo>
                      <a:pt x="2223" y="896"/>
                      <a:pt x="2223" y="1482"/>
                      <a:pt x="1822" y="1482"/>
                    </a:cubicBezTo>
                    <a:lnTo>
                      <a:pt x="896" y="1482"/>
                    </a:lnTo>
                    <a:lnTo>
                      <a:pt x="896" y="896"/>
                    </a:lnTo>
                    <a:close/>
                    <a:moveTo>
                      <a:pt x="1" y="1"/>
                    </a:moveTo>
                    <a:lnTo>
                      <a:pt x="1" y="2377"/>
                    </a:lnTo>
                    <a:lnTo>
                      <a:pt x="1822" y="2377"/>
                    </a:lnTo>
                    <a:cubicBezTo>
                      <a:pt x="3303" y="2285"/>
                      <a:pt x="3303" y="93"/>
                      <a:pt x="18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7"/>
              <p:cNvSpPr/>
              <p:nvPr/>
            </p:nvSpPr>
            <p:spPr>
              <a:xfrm>
                <a:off x="2529012" y="3971817"/>
                <a:ext cx="72159" cy="51936"/>
              </a:xfrm>
              <a:custGeom>
                <a:rect b="b" l="l" r="r" t="t"/>
                <a:pathLst>
                  <a:path extrusionOk="0" h="2378" w="3304">
                    <a:moveTo>
                      <a:pt x="1822" y="896"/>
                    </a:moveTo>
                    <a:cubicBezTo>
                      <a:pt x="2223" y="896"/>
                      <a:pt x="2223" y="1482"/>
                      <a:pt x="1822" y="1482"/>
                    </a:cubicBezTo>
                    <a:lnTo>
                      <a:pt x="896" y="1482"/>
                    </a:lnTo>
                    <a:lnTo>
                      <a:pt x="896" y="896"/>
                    </a:lnTo>
                    <a:close/>
                    <a:moveTo>
                      <a:pt x="1" y="1"/>
                    </a:moveTo>
                    <a:lnTo>
                      <a:pt x="1" y="2377"/>
                    </a:lnTo>
                    <a:lnTo>
                      <a:pt x="1822" y="2377"/>
                    </a:lnTo>
                    <a:cubicBezTo>
                      <a:pt x="3303" y="2284"/>
                      <a:pt x="3303" y="93"/>
                      <a:pt x="18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7"/>
              <p:cNvSpPr/>
              <p:nvPr/>
            </p:nvSpPr>
            <p:spPr>
              <a:xfrm>
                <a:off x="2245928" y="3971817"/>
                <a:ext cx="72159" cy="51936"/>
              </a:xfrm>
              <a:custGeom>
                <a:rect b="b" l="l" r="r" t="t"/>
                <a:pathLst>
                  <a:path extrusionOk="0" h="2378" w="3304">
                    <a:moveTo>
                      <a:pt x="2408" y="896"/>
                    </a:moveTo>
                    <a:lnTo>
                      <a:pt x="2408" y="1482"/>
                    </a:lnTo>
                    <a:lnTo>
                      <a:pt x="1513" y="1482"/>
                    </a:lnTo>
                    <a:cubicBezTo>
                      <a:pt x="1081" y="1482"/>
                      <a:pt x="1081" y="896"/>
                      <a:pt x="1513" y="896"/>
                    </a:cubicBezTo>
                    <a:close/>
                    <a:moveTo>
                      <a:pt x="1513" y="1"/>
                    </a:moveTo>
                    <a:cubicBezTo>
                      <a:pt x="1" y="93"/>
                      <a:pt x="1" y="2284"/>
                      <a:pt x="1513" y="2377"/>
                    </a:cubicBezTo>
                    <a:lnTo>
                      <a:pt x="3303" y="2377"/>
                    </a:lnTo>
                    <a:lnTo>
                      <a:pt x="33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7"/>
              <p:cNvSpPr/>
              <p:nvPr/>
            </p:nvSpPr>
            <p:spPr>
              <a:xfrm>
                <a:off x="2245928" y="4039214"/>
                <a:ext cx="72159" cy="51936"/>
              </a:xfrm>
              <a:custGeom>
                <a:rect b="b" l="l" r="r" t="t"/>
                <a:pathLst>
                  <a:path extrusionOk="0" h="2378" w="3304">
                    <a:moveTo>
                      <a:pt x="2408" y="896"/>
                    </a:moveTo>
                    <a:lnTo>
                      <a:pt x="2408" y="1482"/>
                    </a:lnTo>
                    <a:lnTo>
                      <a:pt x="1513" y="1482"/>
                    </a:lnTo>
                    <a:cubicBezTo>
                      <a:pt x="1081" y="1482"/>
                      <a:pt x="1081" y="896"/>
                      <a:pt x="1513" y="896"/>
                    </a:cubicBezTo>
                    <a:close/>
                    <a:moveTo>
                      <a:pt x="1513" y="1"/>
                    </a:moveTo>
                    <a:cubicBezTo>
                      <a:pt x="1" y="93"/>
                      <a:pt x="1" y="2285"/>
                      <a:pt x="1513" y="2377"/>
                    </a:cubicBezTo>
                    <a:lnTo>
                      <a:pt x="3303" y="2377"/>
                    </a:lnTo>
                    <a:lnTo>
                      <a:pt x="33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2" name="Google Shape;872;p27"/>
            <p:cNvSpPr/>
            <p:nvPr/>
          </p:nvSpPr>
          <p:spPr>
            <a:xfrm>
              <a:off x="1943400" y="2065372"/>
              <a:ext cx="162300" cy="162000"/>
            </a:xfrm>
            <a:prstGeom prst="roundRect">
              <a:avLst>
                <a:gd fmla="val 17983"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3" name="Google Shape;873;p27"/>
          <p:cNvGrpSpPr/>
          <p:nvPr/>
        </p:nvGrpSpPr>
        <p:grpSpPr>
          <a:xfrm>
            <a:off x="1484464" y="2065919"/>
            <a:ext cx="2411400" cy="2010604"/>
            <a:chOff x="1484464" y="2065919"/>
            <a:chExt cx="2411400" cy="2010604"/>
          </a:xfrm>
        </p:grpSpPr>
        <p:cxnSp>
          <p:nvCxnSpPr>
            <p:cNvPr id="874" name="Google Shape;874;p27"/>
            <p:cNvCxnSpPr/>
            <p:nvPr/>
          </p:nvCxnSpPr>
          <p:spPr>
            <a:xfrm flipH="1" rot="-5400000">
              <a:off x="1733600" y="3071373"/>
              <a:ext cx="1506300" cy="600"/>
            </a:xfrm>
            <a:prstGeom prst="bentConnector3">
              <a:avLst>
                <a:gd fmla="val 50000" name="adj1"/>
              </a:avLst>
            </a:prstGeom>
            <a:noFill/>
            <a:ln cap="flat" cmpd="sng" w="28575">
              <a:solidFill>
                <a:schemeClr val="dk1"/>
              </a:solidFill>
              <a:prstDash val="solid"/>
              <a:round/>
              <a:headEnd len="med" w="med" type="oval"/>
              <a:tailEnd len="med" w="med" type="oval"/>
            </a:ln>
          </p:spPr>
        </p:cxnSp>
        <p:cxnSp>
          <p:nvCxnSpPr>
            <p:cNvPr id="875" name="Google Shape;875;p27"/>
            <p:cNvCxnSpPr>
              <a:endCxn id="822" idx="2"/>
            </p:cNvCxnSpPr>
            <p:nvPr/>
          </p:nvCxnSpPr>
          <p:spPr>
            <a:xfrm>
              <a:off x="1484464" y="3070921"/>
              <a:ext cx="2411400" cy="600"/>
            </a:xfrm>
            <a:prstGeom prst="bentConnector3">
              <a:avLst>
                <a:gd fmla="val 50000" name="adj1"/>
              </a:avLst>
            </a:prstGeom>
            <a:noFill/>
            <a:ln cap="flat" cmpd="sng" w="28575">
              <a:solidFill>
                <a:schemeClr val="dk1"/>
              </a:solidFill>
              <a:prstDash val="solid"/>
              <a:round/>
              <a:headEnd len="med" w="med" type="oval"/>
              <a:tailEnd len="med" w="med" type="none"/>
            </a:ln>
          </p:spPr>
        </p:cxnSp>
        <p:sp>
          <p:nvSpPr>
            <p:cNvPr id="876" name="Google Shape;876;p27"/>
            <p:cNvSpPr/>
            <p:nvPr/>
          </p:nvSpPr>
          <p:spPr>
            <a:xfrm>
              <a:off x="2422392" y="3007022"/>
              <a:ext cx="128700" cy="129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7" name="Google Shape;877;p27"/>
            <p:cNvCxnSpPr/>
            <p:nvPr/>
          </p:nvCxnSpPr>
          <p:spPr>
            <a:xfrm>
              <a:off x="2737864" y="4075924"/>
              <a:ext cx="1158000" cy="600"/>
            </a:xfrm>
            <a:prstGeom prst="bentConnector3">
              <a:avLst>
                <a:gd fmla="val 50000" name="adj1"/>
              </a:avLst>
            </a:prstGeom>
            <a:noFill/>
            <a:ln cap="flat" cmpd="sng" w="28575">
              <a:solidFill>
                <a:schemeClr val="dk1"/>
              </a:solidFill>
              <a:prstDash val="solid"/>
              <a:round/>
              <a:headEnd len="med" w="med" type="oval"/>
              <a:tailEnd len="med" w="med" type="none"/>
            </a:ln>
          </p:spPr>
        </p:cxnSp>
        <p:cxnSp>
          <p:nvCxnSpPr>
            <p:cNvPr id="878" name="Google Shape;878;p27"/>
            <p:cNvCxnSpPr>
              <a:endCxn id="826" idx="2"/>
            </p:cNvCxnSpPr>
            <p:nvPr/>
          </p:nvCxnSpPr>
          <p:spPr>
            <a:xfrm>
              <a:off x="2737864" y="2065919"/>
              <a:ext cx="1158000" cy="600"/>
            </a:xfrm>
            <a:prstGeom prst="bentConnector3">
              <a:avLst>
                <a:gd fmla="val 50000" name="adj1"/>
              </a:avLst>
            </a:prstGeom>
            <a:noFill/>
            <a:ln cap="flat" cmpd="sng" w="28575">
              <a:solidFill>
                <a:schemeClr val="dk1"/>
              </a:solidFill>
              <a:prstDash val="solid"/>
              <a:round/>
              <a:headEnd len="med" w="med" type="oval"/>
              <a:tailEnd len="med" w="med" type="none"/>
            </a:ln>
          </p:spPr>
        </p:cxnSp>
      </p:grpSp>
      <p:grpSp>
        <p:nvGrpSpPr>
          <p:cNvPr id="879" name="Google Shape;879;p27"/>
          <p:cNvGrpSpPr/>
          <p:nvPr/>
        </p:nvGrpSpPr>
        <p:grpSpPr>
          <a:xfrm>
            <a:off x="4165998" y="1896409"/>
            <a:ext cx="343530" cy="340221"/>
            <a:chOff x="3860250" y="1427025"/>
            <a:chExt cx="487900" cy="483200"/>
          </a:xfrm>
        </p:grpSpPr>
        <p:sp>
          <p:nvSpPr>
            <p:cNvPr id="880" name="Google Shape;880;p27"/>
            <p:cNvSpPr/>
            <p:nvPr/>
          </p:nvSpPr>
          <p:spPr>
            <a:xfrm>
              <a:off x="3875800" y="1427025"/>
              <a:ext cx="472350" cy="468650"/>
            </a:xfrm>
            <a:custGeom>
              <a:rect b="b" l="l" r="r" t="t"/>
              <a:pathLst>
                <a:path extrusionOk="0" h="18746" w="18894">
                  <a:moveTo>
                    <a:pt x="15874" y="1821"/>
                  </a:moveTo>
                  <a:lnTo>
                    <a:pt x="6498" y="9403"/>
                  </a:lnTo>
                  <a:lnTo>
                    <a:pt x="1918" y="5629"/>
                  </a:lnTo>
                  <a:lnTo>
                    <a:pt x="15874" y="1821"/>
                  </a:lnTo>
                  <a:close/>
                  <a:moveTo>
                    <a:pt x="14524" y="4370"/>
                  </a:moveTo>
                  <a:lnTo>
                    <a:pt x="8425" y="11912"/>
                  </a:lnTo>
                  <a:lnTo>
                    <a:pt x="6257" y="12634"/>
                  </a:lnTo>
                  <a:lnTo>
                    <a:pt x="6981" y="10469"/>
                  </a:lnTo>
                  <a:lnTo>
                    <a:pt x="14524" y="4370"/>
                  </a:lnTo>
                  <a:close/>
                  <a:moveTo>
                    <a:pt x="17072" y="3020"/>
                  </a:moveTo>
                  <a:lnTo>
                    <a:pt x="13265" y="16976"/>
                  </a:lnTo>
                  <a:lnTo>
                    <a:pt x="9491" y="12392"/>
                  </a:lnTo>
                  <a:lnTo>
                    <a:pt x="17072" y="3020"/>
                  </a:lnTo>
                  <a:close/>
                  <a:moveTo>
                    <a:pt x="18298" y="0"/>
                  </a:moveTo>
                  <a:cubicBezTo>
                    <a:pt x="18286" y="0"/>
                    <a:pt x="18274" y="0"/>
                    <a:pt x="18262" y="3"/>
                  </a:cubicBezTo>
                  <a:lnTo>
                    <a:pt x="18253" y="3"/>
                  </a:lnTo>
                  <a:cubicBezTo>
                    <a:pt x="18238" y="6"/>
                    <a:pt x="18223" y="6"/>
                    <a:pt x="18211" y="12"/>
                  </a:cubicBezTo>
                  <a:lnTo>
                    <a:pt x="18193" y="15"/>
                  </a:lnTo>
                  <a:lnTo>
                    <a:pt x="18178" y="18"/>
                  </a:lnTo>
                  <a:lnTo>
                    <a:pt x="562" y="4822"/>
                  </a:lnTo>
                  <a:cubicBezTo>
                    <a:pt x="121" y="4943"/>
                    <a:pt x="0" y="5511"/>
                    <a:pt x="351" y="5804"/>
                  </a:cubicBezTo>
                  <a:lnTo>
                    <a:pt x="5834" y="10321"/>
                  </a:lnTo>
                  <a:lnTo>
                    <a:pt x="4826" y="13349"/>
                  </a:lnTo>
                  <a:cubicBezTo>
                    <a:pt x="4696" y="13732"/>
                    <a:pt x="4991" y="14098"/>
                    <a:pt x="5359" y="14098"/>
                  </a:cubicBezTo>
                  <a:cubicBezTo>
                    <a:pt x="5418" y="14098"/>
                    <a:pt x="5479" y="14089"/>
                    <a:pt x="5541" y="14068"/>
                  </a:cubicBezTo>
                  <a:lnTo>
                    <a:pt x="8570" y="13060"/>
                  </a:lnTo>
                  <a:lnTo>
                    <a:pt x="13087" y="18540"/>
                  </a:lnTo>
                  <a:cubicBezTo>
                    <a:pt x="13195" y="18670"/>
                    <a:pt x="13355" y="18745"/>
                    <a:pt x="13525" y="18745"/>
                  </a:cubicBezTo>
                  <a:cubicBezTo>
                    <a:pt x="13564" y="18745"/>
                    <a:pt x="13603" y="18742"/>
                    <a:pt x="13642" y="18733"/>
                  </a:cubicBezTo>
                  <a:cubicBezTo>
                    <a:pt x="13848" y="18691"/>
                    <a:pt x="14014" y="18534"/>
                    <a:pt x="14071" y="18328"/>
                  </a:cubicBezTo>
                  <a:lnTo>
                    <a:pt x="18875" y="716"/>
                  </a:lnTo>
                  <a:cubicBezTo>
                    <a:pt x="18875" y="710"/>
                    <a:pt x="18875" y="704"/>
                    <a:pt x="18878" y="698"/>
                  </a:cubicBezTo>
                  <a:lnTo>
                    <a:pt x="18881" y="683"/>
                  </a:lnTo>
                  <a:cubicBezTo>
                    <a:pt x="18884" y="668"/>
                    <a:pt x="18887" y="653"/>
                    <a:pt x="18890" y="637"/>
                  </a:cubicBezTo>
                  <a:cubicBezTo>
                    <a:pt x="18890" y="637"/>
                    <a:pt x="18890" y="634"/>
                    <a:pt x="18890" y="631"/>
                  </a:cubicBezTo>
                  <a:cubicBezTo>
                    <a:pt x="18890" y="619"/>
                    <a:pt x="18890" y="604"/>
                    <a:pt x="18893" y="592"/>
                  </a:cubicBezTo>
                  <a:lnTo>
                    <a:pt x="18893" y="580"/>
                  </a:lnTo>
                  <a:cubicBezTo>
                    <a:pt x="18893" y="568"/>
                    <a:pt x="18893" y="553"/>
                    <a:pt x="18893" y="541"/>
                  </a:cubicBezTo>
                  <a:cubicBezTo>
                    <a:pt x="18893" y="538"/>
                    <a:pt x="18893" y="535"/>
                    <a:pt x="18893" y="532"/>
                  </a:cubicBezTo>
                  <a:cubicBezTo>
                    <a:pt x="18893" y="517"/>
                    <a:pt x="18890" y="502"/>
                    <a:pt x="18890" y="487"/>
                  </a:cubicBezTo>
                  <a:cubicBezTo>
                    <a:pt x="18890" y="483"/>
                    <a:pt x="18890" y="480"/>
                    <a:pt x="18887" y="477"/>
                  </a:cubicBezTo>
                  <a:cubicBezTo>
                    <a:pt x="18887" y="465"/>
                    <a:pt x="18884" y="453"/>
                    <a:pt x="18881" y="441"/>
                  </a:cubicBezTo>
                  <a:lnTo>
                    <a:pt x="18878" y="429"/>
                  </a:lnTo>
                  <a:cubicBezTo>
                    <a:pt x="18875" y="417"/>
                    <a:pt x="18872" y="402"/>
                    <a:pt x="18866" y="390"/>
                  </a:cubicBezTo>
                  <a:cubicBezTo>
                    <a:pt x="18866" y="387"/>
                    <a:pt x="18866" y="384"/>
                    <a:pt x="18863" y="381"/>
                  </a:cubicBezTo>
                  <a:cubicBezTo>
                    <a:pt x="18860" y="369"/>
                    <a:pt x="18854" y="354"/>
                    <a:pt x="18848" y="345"/>
                  </a:cubicBezTo>
                  <a:cubicBezTo>
                    <a:pt x="18848" y="339"/>
                    <a:pt x="18845" y="333"/>
                    <a:pt x="18842" y="329"/>
                  </a:cubicBezTo>
                  <a:cubicBezTo>
                    <a:pt x="18839" y="323"/>
                    <a:pt x="18833" y="308"/>
                    <a:pt x="18830" y="299"/>
                  </a:cubicBezTo>
                  <a:cubicBezTo>
                    <a:pt x="18824" y="290"/>
                    <a:pt x="18824" y="290"/>
                    <a:pt x="18821" y="287"/>
                  </a:cubicBezTo>
                  <a:cubicBezTo>
                    <a:pt x="18815" y="275"/>
                    <a:pt x="18806" y="263"/>
                    <a:pt x="18797" y="248"/>
                  </a:cubicBezTo>
                  <a:lnTo>
                    <a:pt x="18790" y="239"/>
                  </a:lnTo>
                  <a:cubicBezTo>
                    <a:pt x="18784" y="230"/>
                    <a:pt x="18775" y="221"/>
                    <a:pt x="18769" y="212"/>
                  </a:cubicBezTo>
                  <a:cubicBezTo>
                    <a:pt x="18760" y="203"/>
                    <a:pt x="18763" y="203"/>
                    <a:pt x="18760" y="200"/>
                  </a:cubicBezTo>
                  <a:cubicBezTo>
                    <a:pt x="18751" y="188"/>
                    <a:pt x="18739" y="176"/>
                    <a:pt x="18727" y="163"/>
                  </a:cubicBezTo>
                  <a:cubicBezTo>
                    <a:pt x="18718" y="154"/>
                    <a:pt x="18706" y="142"/>
                    <a:pt x="18694" y="133"/>
                  </a:cubicBezTo>
                  <a:lnTo>
                    <a:pt x="18682" y="124"/>
                  </a:lnTo>
                  <a:cubicBezTo>
                    <a:pt x="18673" y="115"/>
                    <a:pt x="18664" y="109"/>
                    <a:pt x="18655" y="103"/>
                  </a:cubicBezTo>
                  <a:lnTo>
                    <a:pt x="18643" y="94"/>
                  </a:lnTo>
                  <a:cubicBezTo>
                    <a:pt x="18630" y="88"/>
                    <a:pt x="18618" y="79"/>
                    <a:pt x="18606" y="73"/>
                  </a:cubicBezTo>
                  <a:lnTo>
                    <a:pt x="18591" y="64"/>
                  </a:lnTo>
                  <a:lnTo>
                    <a:pt x="18564" y="52"/>
                  </a:lnTo>
                  <a:lnTo>
                    <a:pt x="18549" y="43"/>
                  </a:lnTo>
                  <a:cubicBezTo>
                    <a:pt x="18537" y="40"/>
                    <a:pt x="18522" y="34"/>
                    <a:pt x="18510" y="28"/>
                  </a:cubicBezTo>
                  <a:lnTo>
                    <a:pt x="18501" y="28"/>
                  </a:lnTo>
                  <a:cubicBezTo>
                    <a:pt x="18489" y="22"/>
                    <a:pt x="18476" y="18"/>
                    <a:pt x="18464" y="15"/>
                  </a:cubicBezTo>
                  <a:lnTo>
                    <a:pt x="18449" y="12"/>
                  </a:lnTo>
                  <a:lnTo>
                    <a:pt x="18416" y="6"/>
                  </a:lnTo>
                  <a:lnTo>
                    <a:pt x="18404" y="3"/>
                  </a:lnTo>
                  <a:cubicBezTo>
                    <a:pt x="18389" y="3"/>
                    <a:pt x="18374" y="0"/>
                    <a:pt x="183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81" name="Google Shape;881;p27"/>
            <p:cNvSpPr/>
            <p:nvPr/>
          </p:nvSpPr>
          <p:spPr>
            <a:xfrm>
              <a:off x="3860250" y="1861675"/>
              <a:ext cx="54675" cy="48550"/>
            </a:xfrm>
            <a:custGeom>
              <a:rect b="b" l="l" r="r" t="t"/>
              <a:pathLst>
                <a:path extrusionOk="0" h="1942" w="2187">
                  <a:moveTo>
                    <a:pt x="1563" y="1"/>
                  </a:moveTo>
                  <a:cubicBezTo>
                    <a:pt x="1416" y="1"/>
                    <a:pt x="1268" y="58"/>
                    <a:pt x="1157" y="172"/>
                  </a:cubicBezTo>
                  <a:lnTo>
                    <a:pt x="357" y="976"/>
                  </a:lnTo>
                  <a:cubicBezTo>
                    <a:pt x="0" y="1332"/>
                    <a:pt x="254" y="1942"/>
                    <a:pt x="758" y="1942"/>
                  </a:cubicBezTo>
                  <a:cubicBezTo>
                    <a:pt x="906" y="1942"/>
                    <a:pt x="1051" y="1882"/>
                    <a:pt x="1157" y="1776"/>
                  </a:cubicBezTo>
                  <a:lnTo>
                    <a:pt x="1957" y="973"/>
                  </a:lnTo>
                  <a:cubicBezTo>
                    <a:pt x="2184" y="755"/>
                    <a:pt x="2187" y="390"/>
                    <a:pt x="1963" y="166"/>
                  </a:cubicBezTo>
                  <a:cubicBezTo>
                    <a:pt x="1853" y="56"/>
                    <a:pt x="1708" y="1"/>
                    <a:pt x="15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82" name="Google Shape;882;p27"/>
            <p:cNvSpPr/>
            <p:nvPr/>
          </p:nvSpPr>
          <p:spPr>
            <a:xfrm>
              <a:off x="3923425" y="1801775"/>
              <a:ext cx="51350" cy="48550"/>
            </a:xfrm>
            <a:custGeom>
              <a:rect b="b" l="l" r="r" t="t"/>
              <a:pathLst>
                <a:path extrusionOk="0" h="1942" w="2054">
                  <a:moveTo>
                    <a:pt x="1430" y="0"/>
                  </a:moveTo>
                  <a:cubicBezTo>
                    <a:pt x="1286" y="0"/>
                    <a:pt x="1141" y="56"/>
                    <a:pt x="1030" y="168"/>
                  </a:cubicBezTo>
                  <a:lnTo>
                    <a:pt x="230" y="968"/>
                  </a:lnTo>
                  <a:cubicBezTo>
                    <a:pt x="4" y="1189"/>
                    <a:pt x="1" y="1551"/>
                    <a:pt x="224" y="1774"/>
                  </a:cubicBezTo>
                  <a:cubicBezTo>
                    <a:pt x="334" y="1886"/>
                    <a:pt x="478" y="1941"/>
                    <a:pt x="623" y="1941"/>
                  </a:cubicBezTo>
                  <a:cubicBezTo>
                    <a:pt x="771" y="1941"/>
                    <a:pt x="919" y="1883"/>
                    <a:pt x="1030" y="1768"/>
                  </a:cubicBezTo>
                  <a:lnTo>
                    <a:pt x="1831" y="968"/>
                  </a:lnTo>
                  <a:cubicBezTo>
                    <a:pt x="2054" y="745"/>
                    <a:pt x="2051" y="388"/>
                    <a:pt x="1831" y="168"/>
                  </a:cubicBezTo>
                  <a:cubicBezTo>
                    <a:pt x="1720" y="56"/>
                    <a:pt x="1575" y="0"/>
                    <a:pt x="14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883" name="Google Shape;883;p27"/>
          <p:cNvSpPr/>
          <p:nvPr/>
        </p:nvSpPr>
        <p:spPr>
          <a:xfrm>
            <a:off x="4167644" y="3906440"/>
            <a:ext cx="340239" cy="340168"/>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884" name="Google Shape;884;p27"/>
          <p:cNvSpPr/>
          <p:nvPr/>
        </p:nvSpPr>
        <p:spPr>
          <a:xfrm>
            <a:off x="4165998" y="2901428"/>
            <a:ext cx="343530" cy="340186"/>
          </a:xfrm>
          <a:custGeom>
            <a:rect b="b" l="l" r="r" t="t"/>
            <a:pathLst>
              <a:path extrusionOk="0" h="19326" w="19516">
                <a:moveTo>
                  <a:pt x="15929" y="1934"/>
                </a:moveTo>
                <a:lnTo>
                  <a:pt x="15929" y="2834"/>
                </a:lnTo>
                <a:cubicBezTo>
                  <a:pt x="15929" y="3145"/>
                  <a:pt x="16182" y="3398"/>
                  <a:pt x="16496" y="3398"/>
                </a:cubicBezTo>
                <a:lnTo>
                  <a:pt x="17393" y="3398"/>
                </a:lnTo>
                <a:lnTo>
                  <a:pt x="16261" y="4531"/>
                </a:lnTo>
                <a:lnTo>
                  <a:pt x="14796" y="4531"/>
                </a:lnTo>
                <a:lnTo>
                  <a:pt x="14796" y="3066"/>
                </a:lnTo>
                <a:lnTo>
                  <a:pt x="15929" y="1934"/>
                </a:lnTo>
                <a:close/>
                <a:moveTo>
                  <a:pt x="9663" y="7927"/>
                </a:moveTo>
                <a:cubicBezTo>
                  <a:pt x="9926" y="7927"/>
                  <a:pt x="10183" y="7991"/>
                  <a:pt x="10418" y="8109"/>
                </a:cubicBezTo>
                <a:lnTo>
                  <a:pt x="9262" y="9262"/>
                </a:lnTo>
                <a:cubicBezTo>
                  <a:pt x="9041" y="9485"/>
                  <a:pt x="9041" y="9842"/>
                  <a:pt x="9262" y="10065"/>
                </a:cubicBezTo>
                <a:cubicBezTo>
                  <a:pt x="9372" y="10175"/>
                  <a:pt x="9517" y="10231"/>
                  <a:pt x="9662" y="10231"/>
                </a:cubicBezTo>
                <a:cubicBezTo>
                  <a:pt x="9807" y="10231"/>
                  <a:pt x="9952" y="10175"/>
                  <a:pt x="10062" y="10065"/>
                </a:cubicBezTo>
                <a:lnTo>
                  <a:pt x="11218" y="8909"/>
                </a:lnTo>
                <a:cubicBezTo>
                  <a:pt x="11336" y="9141"/>
                  <a:pt x="11399" y="9401"/>
                  <a:pt x="11399" y="9664"/>
                </a:cubicBezTo>
                <a:cubicBezTo>
                  <a:pt x="11399" y="10585"/>
                  <a:pt x="10605" y="11364"/>
                  <a:pt x="9663" y="11364"/>
                </a:cubicBezTo>
                <a:cubicBezTo>
                  <a:pt x="8721" y="11364"/>
                  <a:pt x="7927" y="10585"/>
                  <a:pt x="7927" y="9664"/>
                </a:cubicBezTo>
                <a:cubicBezTo>
                  <a:pt x="7927" y="8722"/>
                  <a:pt x="8721" y="7927"/>
                  <a:pt x="9663" y="7927"/>
                </a:cubicBezTo>
                <a:close/>
                <a:moveTo>
                  <a:pt x="9663" y="5663"/>
                </a:moveTo>
                <a:cubicBezTo>
                  <a:pt x="10527" y="5666"/>
                  <a:pt x="11363" y="5953"/>
                  <a:pt x="12049" y="6478"/>
                </a:cubicBezTo>
                <a:lnTo>
                  <a:pt x="11242" y="7287"/>
                </a:lnTo>
                <a:cubicBezTo>
                  <a:pt x="10777" y="6967"/>
                  <a:pt x="10228" y="6798"/>
                  <a:pt x="9663" y="6795"/>
                </a:cubicBezTo>
                <a:cubicBezTo>
                  <a:pt x="8108" y="6795"/>
                  <a:pt x="6795" y="8109"/>
                  <a:pt x="6795" y="9664"/>
                </a:cubicBezTo>
                <a:cubicBezTo>
                  <a:pt x="6795" y="10422"/>
                  <a:pt x="7103" y="11143"/>
                  <a:pt x="7649" y="11669"/>
                </a:cubicBezTo>
                <a:cubicBezTo>
                  <a:pt x="8208" y="12220"/>
                  <a:pt x="8935" y="12495"/>
                  <a:pt x="9663" y="12495"/>
                </a:cubicBezTo>
                <a:cubicBezTo>
                  <a:pt x="10391" y="12495"/>
                  <a:pt x="11119" y="12220"/>
                  <a:pt x="11677" y="11669"/>
                </a:cubicBezTo>
                <a:cubicBezTo>
                  <a:pt x="12224" y="11143"/>
                  <a:pt x="12532" y="10422"/>
                  <a:pt x="12532" y="9664"/>
                </a:cubicBezTo>
                <a:cubicBezTo>
                  <a:pt x="12529" y="9099"/>
                  <a:pt x="12360" y="8549"/>
                  <a:pt x="12043" y="8084"/>
                </a:cubicBezTo>
                <a:lnTo>
                  <a:pt x="12849" y="7278"/>
                </a:lnTo>
                <a:cubicBezTo>
                  <a:pt x="13374" y="7964"/>
                  <a:pt x="13661" y="8800"/>
                  <a:pt x="13664" y="9664"/>
                </a:cubicBezTo>
                <a:cubicBezTo>
                  <a:pt x="13664" y="11850"/>
                  <a:pt x="11870" y="13628"/>
                  <a:pt x="9663" y="13628"/>
                </a:cubicBezTo>
                <a:cubicBezTo>
                  <a:pt x="7456" y="13628"/>
                  <a:pt x="5662" y="11850"/>
                  <a:pt x="5662" y="9664"/>
                </a:cubicBezTo>
                <a:cubicBezTo>
                  <a:pt x="5662" y="7496"/>
                  <a:pt x="7495" y="5663"/>
                  <a:pt x="9663" y="5663"/>
                </a:cubicBezTo>
                <a:close/>
                <a:moveTo>
                  <a:pt x="9676" y="3398"/>
                </a:moveTo>
                <a:cubicBezTo>
                  <a:pt x="11130" y="3398"/>
                  <a:pt x="12541" y="3902"/>
                  <a:pt x="13664" y="4826"/>
                </a:cubicBezTo>
                <a:lnTo>
                  <a:pt x="13664" y="4863"/>
                </a:lnTo>
                <a:lnTo>
                  <a:pt x="12861" y="5663"/>
                </a:lnTo>
                <a:cubicBezTo>
                  <a:pt x="11911" y="4901"/>
                  <a:pt x="10770" y="4528"/>
                  <a:pt x="9634" y="4528"/>
                </a:cubicBezTo>
                <a:cubicBezTo>
                  <a:pt x="8214" y="4528"/>
                  <a:pt x="6803" y="5111"/>
                  <a:pt x="5786" y="6246"/>
                </a:cubicBezTo>
                <a:cubicBezTo>
                  <a:pt x="3959" y="8287"/>
                  <a:pt x="4047" y="11403"/>
                  <a:pt x="5985" y="13341"/>
                </a:cubicBezTo>
                <a:cubicBezTo>
                  <a:pt x="6991" y="14346"/>
                  <a:pt x="8313" y="14852"/>
                  <a:pt x="9638" y="14852"/>
                </a:cubicBezTo>
                <a:cubicBezTo>
                  <a:pt x="10866" y="14852"/>
                  <a:pt x="12096" y="14417"/>
                  <a:pt x="13078" y="13538"/>
                </a:cubicBezTo>
                <a:cubicBezTo>
                  <a:pt x="15119" y="11711"/>
                  <a:pt x="15376" y="8604"/>
                  <a:pt x="13664" y="6463"/>
                </a:cubicBezTo>
                <a:lnTo>
                  <a:pt x="14464" y="5663"/>
                </a:lnTo>
                <a:lnTo>
                  <a:pt x="14503" y="5663"/>
                </a:lnTo>
                <a:cubicBezTo>
                  <a:pt x="15430" y="6789"/>
                  <a:pt x="15935" y="8205"/>
                  <a:pt x="15929" y="9664"/>
                </a:cubicBezTo>
                <a:cubicBezTo>
                  <a:pt x="15929" y="13100"/>
                  <a:pt x="13117" y="15893"/>
                  <a:pt x="9663" y="15893"/>
                </a:cubicBezTo>
                <a:cubicBezTo>
                  <a:pt x="6209" y="15893"/>
                  <a:pt x="3398" y="13100"/>
                  <a:pt x="3398" y="9664"/>
                </a:cubicBezTo>
                <a:cubicBezTo>
                  <a:pt x="3398" y="6209"/>
                  <a:pt x="6209" y="3398"/>
                  <a:pt x="9663" y="3398"/>
                </a:cubicBezTo>
                <a:cubicBezTo>
                  <a:pt x="9668" y="3398"/>
                  <a:pt x="9672" y="3398"/>
                  <a:pt x="9676" y="3398"/>
                </a:cubicBezTo>
                <a:close/>
                <a:moveTo>
                  <a:pt x="9663" y="1134"/>
                </a:moveTo>
                <a:cubicBezTo>
                  <a:pt x="11176" y="1134"/>
                  <a:pt x="12661" y="1532"/>
                  <a:pt x="13975" y="2287"/>
                </a:cubicBezTo>
                <a:lnTo>
                  <a:pt x="13830" y="2432"/>
                </a:lnTo>
                <a:cubicBezTo>
                  <a:pt x="13724" y="2538"/>
                  <a:pt x="13664" y="2683"/>
                  <a:pt x="13664" y="2834"/>
                </a:cubicBezTo>
                <a:lnTo>
                  <a:pt x="13664" y="3428"/>
                </a:lnTo>
                <a:cubicBezTo>
                  <a:pt x="12473" y="2670"/>
                  <a:pt x="11090" y="2266"/>
                  <a:pt x="9679" y="2266"/>
                </a:cubicBezTo>
                <a:cubicBezTo>
                  <a:pt x="9674" y="2266"/>
                  <a:pt x="9668" y="2266"/>
                  <a:pt x="9663" y="2266"/>
                </a:cubicBezTo>
                <a:cubicBezTo>
                  <a:pt x="7701" y="2266"/>
                  <a:pt x="5847" y="3039"/>
                  <a:pt x="4443" y="4443"/>
                </a:cubicBezTo>
                <a:cubicBezTo>
                  <a:pt x="3039" y="5847"/>
                  <a:pt x="2266" y="7701"/>
                  <a:pt x="2266" y="9664"/>
                </a:cubicBezTo>
                <a:cubicBezTo>
                  <a:pt x="2266" y="11626"/>
                  <a:pt x="3039" y="13474"/>
                  <a:pt x="4443" y="14866"/>
                </a:cubicBezTo>
                <a:cubicBezTo>
                  <a:pt x="5886" y="16305"/>
                  <a:pt x="7775" y="17024"/>
                  <a:pt x="9663" y="17024"/>
                </a:cubicBezTo>
                <a:cubicBezTo>
                  <a:pt x="11552" y="17024"/>
                  <a:pt x="13441" y="16305"/>
                  <a:pt x="14884" y="14866"/>
                </a:cubicBezTo>
                <a:cubicBezTo>
                  <a:pt x="16288" y="13474"/>
                  <a:pt x="17061" y="11626"/>
                  <a:pt x="17061" y="9664"/>
                </a:cubicBezTo>
                <a:cubicBezTo>
                  <a:pt x="17064" y="8248"/>
                  <a:pt x="16659" y="6859"/>
                  <a:pt x="15898" y="5663"/>
                </a:cubicBezTo>
                <a:lnTo>
                  <a:pt x="16496" y="5663"/>
                </a:lnTo>
                <a:cubicBezTo>
                  <a:pt x="16644" y="5663"/>
                  <a:pt x="16789" y="5602"/>
                  <a:pt x="16895" y="5497"/>
                </a:cubicBezTo>
                <a:lnTo>
                  <a:pt x="17040" y="5352"/>
                </a:lnTo>
                <a:cubicBezTo>
                  <a:pt x="17795" y="6665"/>
                  <a:pt x="18193" y="8151"/>
                  <a:pt x="18193" y="9664"/>
                </a:cubicBezTo>
                <a:cubicBezTo>
                  <a:pt x="18193" y="14368"/>
                  <a:pt x="14367" y="18194"/>
                  <a:pt x="9663" y="18194"/>
                </a:cubicBezTo>
                <a:cubicBezTo>
                  <a:pt x="4959" y="18194"/>
                  <a:pt x="1133" y="14368"/>
                  <a:pt x="1133" y="9664"/>
                </a:cubicBezTo>
                <a:cubicBezTo>
                  <a:pt x="1133" y="4959"/>
                  <a:pt x="4959" y="1134"/>
                  <a:pt x="9663" y="1134"/>
                </a:cubicBezTo>
                <a:close/>
                <a:moveTo>
                  <a:pt x="16491" y="0"/>
                </a:moveTo>
                <a:cubicBezTo>
                  <a:pt x="16352" y="0"/>
                  <a:pt x="16210" y="52"/>
                  <a:pt x="16095" y="167"/>
                </a:cubicBezTo>
                <a:lnTo>
                  <a:pt x="14799" y="1463"/>
                </a:lnTo>
                <a:cubicBezTo>
                  <a:pt x="13256" y="509"/>
                  <a:pt x="11478" y="4"/>
                  <a:pt x="9663" y="1"/>
                </a:cubicBezTo>
                <a:cubicBezTo>
                  <a:pt x="7094" y="1"/>
                  <a:pt x="4669" y="1010"/>
                  <a:pt x="2839" y="2840"/>
                </a:cubicBezTo>
                <a:cubicBezTo>
                  <a:pt x="1009" y="4669"/>
                  <a:pt x="1" y="7094"/>
                  <a:pt x="1" y="9664"/>
                </a:cubicBezTo>
                <a:cubicBezTo>
                  <a:pt x="1" y="12233"/>
                  <a:pt x="1009" y="14658"/>
                  <a:pt x="2839" y="16488"/>
                </a:cubicBezTo>
                <a:cubicBezTo>
                  <a:pt x="4669" y="18317"/>
                  <a:pt x="7094" y="19326"/>
                  <a:pt x="9663" y="19326"/>
                </a:cubicBezTo>
                <a:cubicBezTo>
                  <a:pt x="12233" y="19326"/>
                  <a:pt x="14657" y="18317"/>
                  <a:pt x="16487" y="16488"/>
                </a:cubicBezTo>
                <a:cubicBezTo>
                  <a:pt x="18317" y="14658"/>
                  <a:pt x="19325" y="12233"/>
                  <a:pt x="19325" y="9664"/>
                </a:cubicBezTo>
                <a:cubicBezTo>
                  <a:pt x="19322" y="7849"/>
                  <a:pt x="18818" y="6070"/>
                  <a:pt x="17864" y="4528"/>
                </a:cubicBezTo>
                <a:lnTo>
                  <a:pt x="19159" y="3232"/>
                </a:lnTo>
                <a:cubicBezTo>
                  <a:pt x="19516" y="2876"/>
                  <a:pt x="19265" y="2266"/>
                  <a:pt x="18761" y="2266"/>
                </a:cubicBezTo>
                <a:lnTo>
                  <a:pt x="17061" y="2266"/>
                </a:lnTo>
                <a:lnTo>
                  <a:pt x="17061" y="569"/>
                </a:lnTo>
                <a:cubicBezTo>
                  <a:pt x="17061" y="226"/>
                  <a:pt x="16782" y="0"/>
                  <a:pt x="164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cxnSp>
        <p:nvCxnSpPr>
          <p:cNvPr id="889" name="Google Shape;889;p28"/>
          <p:cNvCxnSpPr>
            <a:stCxn id="890" idx="6"/>
            <a:endCxn id="891" idx="2"/>
          </p:cNvCxnSpPr>
          <p:nvPr/>
        </p:nvCxnSpPr>
        <p:spPr>
          <a:xfrm rot="10800000">
            <a:off x="4187825" y="2237630"/>
            <a:ext cx="768300" cy="1665600"/>
          </a:xfrm>
          <a:prstGeom prst="bentConnector3">
            <a:avLst>
              <a:gd fmla="val 49997" name="adj1"/>
            </a:avLst>
          </a:prstGeom>
          <a:noFill/>
          <a:ln cap="flat" cmpd="sng" w="28575">
            <a:solidFill>
              <a:schemeClr val="accent2"/>
            </a:solidFill>
            <a:prstDash val="solid"/>
            <a:round/>
            <a:headEnd len="med" w="med" type="none"/>
            <a:tailEnd len="med" w="med" type="none"/>
          </a:ln>
        </p:spPr>
      </p:cxnSp>
      <p:cxnSp>
        <p:nvCxnSpPr>
          <p:cNvPr id="892" name="Google Shape;892;p28"/>
          <p:cNvCxnSpPr>
            <a:stCxn id="893" idx="0"/>
            <a:endCxn id="894" idx="4"/>
          </p:cNvCxnSpPr>
          <p:nvPr/>
        </p:nvCxnSpPr>
        <p:spPr>
          <a:xfrm rot="-5400000">
            <a:off x="4181425" y="2244080"/>
            <a:ext cx="781200" cy="1652100"/>
          </a:xfrm>
          <a:prstGeom prst="bentConnector3">
            <a:avLst>
              <a:gd fmla="val 49998" name="adj1"/>
            </a:avLst>
          </a:prstGeom>
          <a:noFill/>
          <a:ln cap="flat" cmpd="sng" w="28575">
            <a:solidFill>
              <a:schemeClr val="accent1"/>
            </a:solidFill>
            <a:prstDash val="solid"/>
            <a:round/>
            <a:headEnd len="med" w="med" type="none"/>
            <a:tailEnd len="med" w="med" type="none"/>
          </a:ln>
        </p:spPr>
      </p:cxnSp>
      <p:sp>
        <p:nvSpPr>
          <p:cNvPr id="895" name="Google Shape;895;p28"/>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896" name="Google Shape;896;p28"/>
          <p:cNvGrpSpPr/>
          <p:nvPr/>
        </p:nvGrpSpPr>
        <p:grpSpPr>
          <a:xfrm>
            <a:off x="725680" y="1714003"/>
            <a:ext cx="3462195" cy="972024"/>
            <a:chOff x="725680" y="1714003"/>
            <a:chExt cx="3462195" cy="972024"/>
          </a:xfrm>
        </p:grpSpPr>
        <p:sp>
          <p:nvSpPr>
            <p:cNvPr id="897" name="Google Shape;897;p28"/>
            <p:cNvSpPr txBox="1"/>
            <p:nvPr/>
          </p:nvSpPr>
          <p:spPr>
            <a:xfrm flipH="1">
              <a:off x="725680" y="1714003"/>
              <a:ext cx="2385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898" name="Google Shape;898;p28"/>
            <p:cNvSpPr txBox="1"/>
            <p:nvPr/>
          </p:nvSpPr>
          <p:spPr>
            <a:xfrm flipH="1">
              <a:off x="725680" y="2113327"/>
              <a:ext cx="2385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has a beautiful name and is the second planet from the Sun. It’s terribly hot</a:t>
              </a:r>
              <a:endParaRPr>
                <a:solidFill>
                  <a:schemeClr val="dk1"/>
                </a:solidFill>
                <a:latin typeface="Source Sans Pro"/>
                <a:ea typeface="Source Sans Pro"/>
                <a:cs typeface="Source Sans Pro"/>
                <a:sym typeface="Source Sans Pro"/>
              </a:endParaRPr>
            </a:p>
          </p:txBody>
        </p:sp>
        <p:sp>
          <p:nvSpPr>
            <p:cNvPr id="891" name="Google Shape;891;p28"/>
            <p:cNvSpPr/>
            <p:nvPr/>
          </p:nvSpPr>
          <p:spPr>
            <a:xfrm flipH="1">
              <a:off x="3304075" y="179575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28"/>
          <p:cNvGrpSpPr/>
          <p:nvPr/>
        </p:nvGrpSpPr>
        <p:grpSpPr>
          <a:xfrm>
            <a:off x="4956125" y="1714003"/>
            <a:ext cx="3462195" cy="972024"/>
            <a:chOff x="4956125" y="1714003"/>
            <a:chExt cx="3462195" cy="972024"/>
          </a:xfrm>
        </p:grpSpPr>
        <p:sp>
          <p:nvSpPr>
            <p:cNvPr id="900" name="Google Shape;900;p28"/>
            <p:cNvSpPr txBox="1"/>
            <p:nvPr/>
          </p:nvSpPr>
          <p:spPr>
            <a:xfrm>
              <a:off x="6033020" y="1714003"/>
              <a:ext cx="2385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901" name="Google Shape;901;p28"/>
            <p:cNvSpPr txBox="1"/>
            <p:nvPr/>
          </p:nvSpPr>
          <p:spPr>
            <a:xfrm>
              <a:off x="6033020" y="2113327"/>
              <a:ext cx="2385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This planet's name has nothing to do with the liquid metal, was named after god</a:t>
              </a:r>
              <a:endParaRPr>
                <a:solidFill>
                  <a:schemeClr val="dk1"/>
                </a:solidFill>
                <a:latin typeface="Source Sans Pro"/>
                <a:ea typeface="Source Sans Pro"/>
                <a:cs typeface="Source Sans Pro"/>
                <a:sym typeface="Source Sans Pro"/>
              </a:endParaRPr>
            </a:p>
          </p:txBody>
        </p:sp>
        <p:sp>
          <p:nvSpPr>
            <p:cNvPr id="894" name="Google Shape;894;p28"/>
            <p:cNvSpPr/>
            <p:nvPr/>
          </p:nvSpPr>
          <p:spPr>
            <a:xfrm flipH="1">
              <a:off x="4956125" y="179575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902" name="Google Shape;902;p28"/>
          <p:cNvGrpSpPr/>
          <p:nvPr/>
        </p:nvGrpSpPr>
        <p:grpSpPr>
          <a:xfrm>
            <a:off x="4956125" y="3378678"/>
            <a:ext cx="3462195" cy="972024"/>
            <a:chOff x="4956125" y="3378678"/>
            <a:chExt cx="3462195" cy="972024"/>
          </a:xfrm>
        </p:grpSpPr>
        <p:sp>
          <p:nvSpPr>
            <p:cNvPr id="903" name="Google Shape;903;p28"/>
            <p:cNvSpPr txBox="1"/>
            <p:nvPr/>
          </p:nvSpPr>
          <p:spPr>
            <a:xfrm>
              <a:off x="6033020" y="3378678"/>
              <a:ext cx="2385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904" name="Google Shape;904;p28"/>
            <p:cNvSpPr txBox="1"/>
            <p:nvPr/>
          </p:nvSpPr>
          <p:spPr>
            <a:xfrm>
              <a:off x="6033020" y="3778003"/>
              <a:ext cx="2385300" cy="572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Jupiter is the biggest planet in the Solar System. It's the fourth-brightest object</a:t>
              </a:r>
              <a:endParaRPr>
                <a:solidFill>
                  <a:schemeClr val="dk1"/>
                </a:solidFill>
                <a:latin typeface="Source Sans Pro"/>
                <a:ea typeface="Source Sans Pro"/>
                <a:cs typeface="Source Sans Pro"/>
                <a:sym typeface="Source Sans Pro"/>
              </a:endParaRPr>
            </a:p>
          </p:txBody>
        </p:sp>
        <p:sp>
          <p:nvSpPr>
            <p:cNvPr id="890" name="Google Shape;890;p28"/>
            <p:cNvSpPr/>
            <p:nvPr/>
          </p:nvSpPr>
          <p:spPr>
            <a:xfrm flipH="1">
              <a:off x="4956125" y="3461330"/>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905" name="Google Shape;905;p28"/>
          <p:cNvGrpSpPr/>
          <p:nvPr/>
        </p:nvGrpSpPr>
        <p:grpSpPr>
          <a:xfrm>
            <a:off x="725680" y="3378678"/>
            <a:ext cx="3462195" cy="972024"/>
            <a:chOff x="725680" y="3378678"/>
            <a:chExt cx="3462195" cy="972024"/>
          </a:xfrm>
        </p:grpSpPr>
        <p:sp>
          <p:nvSpPr>
            <p:cNvPr id="906" name="Google Shape;906;p28"/>
            <p:cNvSpPr txBox="1"/>
            <p:nvPr/>
          </p:nvSpPr>
          <p:spPr>
            <a:xfrm flipH="1">
              <a:off x="725680" y="3378678"/>
              <a:ext cx="2385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907" name="Google Shape;907;p28"/>
            <p:cNvSpPr txBox="1"/>
            <p:nvPr/>
          </p:nvSpPr>
          <p:spPr>
            <a:xfrm flipH="1">
              <a:off x="725680" y="3778003"/>
              <a:ext cx="2385300" cy="572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 It’s composed of hydrogen and helium</a:t>
              </a:r>
              <a:endParaRPr>
                <a:solidFill>
                  <a:schemeClr val="dk1"/>
                </a:solidFill>
                <a:latin typeface="Source Sans Pro"/>
                <a:ea typeface="Source Sans Pro"/>
                <a:cs typeface="Source Sans Pro"/>
                <a:sym typeface="Source Sans Pro"/>
              </a:endParaRPr>
            </a:p>
          </p:txBody>
        </p:sp>
        <p:sp>
          <p:nvSpPr>
            <p:cNvPr id="893" name="Google Shape;893;p28"/>
            <p:cNvSpPr/>
            <p:nvPr/>
          </p:nvSpPr>
          <p:spPr>
            <a:xfrm flipH="1">
              <a:off x="3304075" y="3460730"/>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28"/>
          <p:cNvGrpSpPr/>
          <p:nvPr/>
        </p:nvGrpSpPr>
        <p:grpSpPr>
          <a:xfrm>
            <a:off x="4351681" y="2858913"/>
            <a:ext cx="440638" cy="422759"/>
            <a:chOff x="4474169" y="3513167"/>
            <a:chExt cx="357951" cy="343427"/>
          </a:xfrm>
        </p:grpSpPr>
        <p:sp>
          <p:nvSpPr>
            <p:cNvPr id="909" name="Google Shape;909;p28"/>
            <p:cNvSpPr/>
            <p:nvPr/>
          </p:nvSpPr>
          <p:spPr>
            <a:xfrm>
              <a:off x="4539578" y="3570124"/>
              <a:ext cx="229866" cy="230521"/>
            </a:xfrm>
            <a:custGeom>
              <a:rect b="b" l="l" r="r" t="t"/>
              <a:pathLst>
                <a:path extrusionOk="0" h="10555" w="10525">
                  <a:moveTo>
                    <a:pt x="3087" y="0"/>
                  </a:moveTo>
                  <a:cubicBezTo>
                    <a:pt x="1390" y="0"/>
                    <a:pt x="1" y="1389"/>
                    <a:pt x="1" y="3086"/>
                  </a:cubicBezTo>
                  <a:lnTo>
                    <a:pt x="1" y="7469"/>
                  </a:lnTo>
                  <a:cubicBezTo>
                    <a:pt x="1" y="9166"/>
                    <a:pt x="1390" y="10555"/>
                    <a:pt x="3087" y="10555"/>
                  </a:cubicBezTo>
                  <a:lnTo>
                    <a:pt x="7439" y="10555"/>
                  </a:lnTo>
                  <a:cubicBezTo>
                    <a:pt x="9167" y="10555"/>
                    <a:pt x="10525" y="9166"/>
                    <a:pt x="10525" y="7469"/>
                  </a:cubicBezTo>
                  <a:lnTo>
                    <a:pt x="10525" y="3086"/>
                  </a:lnTo>
                  <a:cubicBezTo>
                    <a:pt x="10525" y="1389"/>
                    <a:pt x="9167" y="0"/>
                    <a:pt x="74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28"/>
            <p:cNvSpPr/>
            <p:nvPr/>
          </p:nvSpPr>
          <p:spPr>
            <a:xfrm>
              <a:off x="4661246" y="3513167"/>
              <a:ext cx="53945" cy="67071"/>
            </a:xfrm>
            <a:custGeom>
              <a:rect b="b" l="l" r="r" t="t"/>
              <a:pathLst>
                <a:path extrusionOk="0" h="3071" w="2470">
                  <a:moveTo>
                    <a:pt x="1250" y="949"/>
                  </a:moveTo>
                  <a:cubicBezTo>
                    <a:pt x="1405" y="949"/>
                    <a:pt x="1559" y="1050"/>
                    <a:pt x="1559" y="1250"/>
                  </a:cubicBezTo>
                  <a:lnTo>
                    <a:pt x="1559" y="2176"/>
                  </a:lnTo>
                  <a:lnTo>
                    <a:pt x="942" y="2176"/>
                  </a:lnTo>
                  <a:lnTo>
                    <a:pt x="942" y="1250"/>
                  </a:lnTo>
                  <a:cubicBezTo>
                    <a:pt x="942" y="1050"/>
                    <a:pt x="1096" y="949"/>
                    <a:pt x="1250" y="949"/>
                  </a:cubicBezTo>
                  <a:close/>
                  <a:moveTo>
                    <a:pt x="1235" y="0"/>
                  </a:moveTo>
                  <a:cubicBezTo>
                    <a:pt x="618" y="0"/>
                    <a:pt x="0" y="417"/>
                    <a:pt x="47" y="1250"/>
                  </a:cubicBezTo>
                  <a:lnTo>
                    <a:pt x="47" y="3071"/>
                  </a:lnTo>
                  <a:lnTo>
                    <a:pt x="2423" y="3071"/>
                  </a:lnTo>
                  <a:lnTo>
                    <a:pt x="2423" y="1250"/>
                  </a:lnTo>
                  <a:cubicBezTo>
                    <a:pt x="2469" y="417"/>
                    <a:pt x="1852" y="0"/>
                    <a:pt x="1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28"/>
            <p:cNvSpPr/>
            <p:nvPr/>
          </p:nvSpPr>
          <p:spPr>
            <a:xfrm>
              <a:off x="4593849" y="3513167"/>
              <a:ext cx="53945" cy="67071"/>
            </a:xfrm>
            <a:custGeom>
              <a:rect b="b" l="l" r="r" t="t"/>
              <a:pathLst>
                <a:path extrusionOk="0" h="3071" w="2470">
                  <a:moveTo>
                    <a:pt x="1250" y="949"/>
                  </a:moveTo>
                  <a:cubicBezTo>
                    <a:pt x="1404" y="949"/>
                    <a:pt x="1559" y="1050"/>
                    <a:pt x="1559" y="1250"/>
                  </a:cubicBezTo>
                  <a:lnTo>
                    <a:pt x="1559" y="2176"/>
                  </a:lnTo>
                  <a:lnTo>
                    <a:pt x="941" y="2176"/>
                  </a:lnTo>
                  <a:lnTo>
                    <a:pt x="941" y="1250"/>
                  </a:lnTo>
                  <a:cubicBezTo>
                    <a:pt x="941" y="1050"/>
                    <a:pt x="1096" y="949"/>
                    <a:pt x="1250" y="949"/>
                  </a:cubicBezTo>
                  <a:close/>
                  <a:moveTo>
                    <a:pt x="1235" y="0"/>
                  </a:moveTo>
                  <a:cubicBezTo>
                    <a:pt x="617" y="0"/>
                    <a:pt x="0" y="417"/>
                    <a:pt x="46" y="1250"/>
                  </a:cubicBezTo>
                  <a:lnTo>
                    <a:pt x="46" y="3071"/>
                  </a:lnTo>
                  <a:lnTo>
                    <a:pt x="2423" y="3071"/>
                  </a:lnTo>
                  <a:lnTo>
                    <a:pt x="2423" y="1250"/>
                  </a:lnTo>
                  <a:cubicBezTo>
                    <a:pt x="2469" y="417"/>
                    <a:pt x="1852" y="0"/>
                    <a:pt x="12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28"/>
            <p:cNvSpPr/>
            <p:nvPr/>
          </p:nvSpPr>
          <p:spPr>
            <a:xfrm>
              <a:off x="4594854" y="3791183"/>
              <a:ext cx="51914" cy="65411"/>
            </a:xfrm>
            <a:custGeom>
              <a:rect b="b" l="l" r="r" t="t"/>
              <a:pathLst>
                <a:path extrusionOk="0" h="2995" w="2377">
                  <a:moveTo>
                    <a:pt x="1482" y="865"/>
                  </a:moveTo>
                  <a:lnTo>
                    <a:pt x="1482" y="1791"/>
                  </a:lnTo>
                  <a:cubicBezTo>
                    <a:pt x="1482" y="1991"/>
                    <a:pt x="1335" y="2092"/>
                    <a:pt x="1189" y="2092"/>
                  </a:cubicBezTo>
                  <a:cubicBezTo>
                    <a:pt x="1042" y="2092"/>
                    <a:pt x="895" y="1991"/>
                    <a:pt x="895" y="1791"/>
                  </a:cubicBezTo>
                  <a:lnTo>
                    <a:pt x="895" y="865"/>
                  </a:lnTo>
                  <a:close/>
                  <a:moveTo>
                    <a:pt x="0" y="1"/>
                  </a:moveTo>
                  <a:lnTo>
                    <a:pt x="0" y="1791"/>
                  </a:lnTo>
                  <a:cubicBezTo>
                    <a:pt x="0" y="2439"/>
                    <a:pt x="525" y="2994"/>
                    <a:pt x="1204" y="2994"/>
                  </a:cubicBezTo>
                  <a:cubicBezTo>
                    <a:pt x="1852" y="2994"/>
                    <a:pt x="2377" y="2439"/>
                    <a:pt x="2377" y="1791"/>
                  </a:cubicBezTo>
                  <a:lnTo>
                    <a:pt x="23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28"/>
            <p:cNvSpPr/>
            <p:nvPr/>
          </p:nvSpPr>
          <p:spPr>
            <a:xfrm>
              <a:off x="4662251" y="3791183"/>
              <a:ext cx="51936" cy="65411"/>
            </a:xfrm>
            <a:custGeom>
              <a:rect b="b" l="l" r="r" t="t"/>
              <a:pathLst>
                <a:path extrusionOk="0" h="2995" w="2378">
                  <a:moveTo>
                    <a:pt x="1482" y="865"/>
                  </a:moveTo>
                  <a:lnTo>
                    <a:pt x="1482" y="1791"/>
                  </a:lnTo>
                  <a:cubicBezTo>
                    <a:pt x="1482" y="1991"/>
                    <a:pt x="1335" y="2092"/>
                    <a:pt x="1189" y="2092"/>
                  </a:cubicBezTo>
                  <a:cubicBezTo>
                    <a:pt x="1042" y="2092"/>
                    <a:pt x="896" y="1991"/>
                    <a:pt x="896" y="1791"/>
                  </a:cubicBezTo>
                  <a:lnTo>
                    <a:pt x="896" y="865"/>
                  </a:lnTo>
                  <a:close/>
                  <a:moveTo>
                    <a:pt x="1" y="1"/>
                  </a:moveTo>
                  <a:lnTo>
                    <a:pt x="1" y="1791"/>
                  </a:lnTo>
                  <a:cubicBezTo>
                    <a:pt x="1" y="2439"/>
                    <a:pt x="525" y="2994"/>
                    <a:pt x="1204" y="2994"/>
                  </a:cubicBezTo>
                  <a:cubicBezTo>
                    <a:pt x="1852" y="2994"/>
                    <a:pt x="2377" y="2439"/>
                    <a:pt x="2377" y="1791"/>
                  </a:cubicBezTo>
                  <a:lnTo>
                    <a:pt x="23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28"/>
            <p:cNvSpPr/>
            <p:nvPr/>
          </p:nvSpPr>
          <p:spPr>
            <a:xfrm>
              <a:off x="4759983" y="3693452"/>
              <a:ext cx="72138" cy="51936"/>
            </a:xfrm>
            <a:custGeom>
              <a:rect b="b" l="l" r="r" t="t"/>
              <a:pathLst>
                <a:path extrusionOk="0" h="2378" w="3303">
                  <a:moveTo>
                    <a:pt x="1821" y="865"/>
                  </a:moveTo>
                  <a:cubicBezTo>
                    <a:pt x="2223" y="865"/>
                    <a:pt x="2223" y="1482"/>
                    <a:pt x="1821" y="1482"/>
                  </a:cubicBezTo>
                  <a:lnTo>
                    <a:pt x="896" y="1482"/>
                  </a:lnTo>
                  <a:lnTo>
                    <a:pt x="896" y="865"/>
                  </a:lnTo>
                  <a:close/>
                  <a:moveTo>
                    <a:pt x="1" y="1"/>
                  </a:moveTo>
                  <a:lnTo>
                    <a:pt x="1" y="2377"/>
                  </a:lnTo>
                  <a:lnTo>
                    <a:pt x="1821" y="2377"/>
                  </a:lnTo>
                  <a:cubicBezTo>
                    <a:pt x="3303" y="2285"/>
                    <a:pt x="3303" y="93"/>
                    <a:pt x="18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8"/>
            <p:cNvSpPr/>
            <p:nvPr/>
          </p:nvSpPr>
          <p:spPr>
            <a:xfrm>
              <a:off x="4759983" y="3626055"/>
              <a:ext cx="72138" cy="51914"/>
            </a:xfrm>
            <a:custGeom>
              <a:rect b="b" l="l" r="r" t="t"/>
              <a:pathLst>
                <a:path extrusionOk="0" h="2377" w="3303">
                  <a:moveTo>
                    <a:pt x="1821" y="865"/>
                  </a:moveTo>
                  <a:cubicBezTo>
                    <a:pt x="2223" y="865"/>
                    <a:pt x="2223" y="1482"/>
                    <a:pt x="1821" y="1482"/>
                  </a:cubicBezTo>
                  <a:lnTo>
                    <a:pt x="896" y="1482"/>
                  </a:lnTo>
                  <a:lnTo>
                    <a:pt x="896" y="865"/>
                  </a:lnTo>
                  <a:close/>
                  <a:moveTo>
                    <a:pt x="1" y="1"/>
                  </a:moveTo>
                  <a:lnTo>
                    <a:pt x="1" y="2377"/>
                  </a:lnTo>
                  <a:lnTo>
                    <a:pt x="1821" y="2377"/>
                  </a:lnTo>
                  <a:cubicBezTo>
                    <a:pt x="3303" y="2284"/>
                    <a:pt x="3303" y="93"/>
                    <a:pt x="18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28"/>
            <p:cNvSpPr/>
            <p:nvPr/>
          </p:nvSpPr>
          <p:spPr>
            <a:xfrm>
              <a:off x="4474169" y="3626011"/>
              <a:ext cx="74868" cy="52023"/>
            </a:xfrm>
            <a:custGeom>
              <a:rect b="b" l="l" r="r" t="t"/>
              <a:pathLst>
                <a:path extrusionOk="0" h="2382" w="3428">
                  <a:moveTo>
                    <a:pt x="2564" y="867"/>
                  </a:moveTo>
                  <a:lnTo>
                    <a:pt x="2564" y="1484"/>
                  </a:lnTo>
                  <a:lnTo>
                    <a:pt x="1638" y="1484"/>
                  </a:lnTo>
                  <a:cubicBezTo>
                    <a:pt x="1237" y="1484"/>
                    <a:pt x="1237" y="867"/>
                    <a:pt x="1638" y="867"/>
                  </a:cubicBezTo>
                  <a:close/>
                  <a:moveTo>
                    <a:pt x="1551" y="0"/>
                  </a:moveTo>
                  <a:cubicBezTo>
                    <a:pt x="0" y="0"/>
                    <a:pt x="0" y="2381"/>
                    <a:pt x="1551" y="2381"/>
                  </a:cubicBezTo>
                  <a:cubicBezTo>
                    <a:pt x="1579" y="2381"/>
                    <a:pt x="1608" y="2381"/>
                    <a:pt x="1638" y="2379"/>
                  </a:cubicBezTo>
                  <a:lnTo>
                    <a:pt x="3428" y="2379"/>
                  </a:lnTo>
                  <a:lnTo>
                    <a:pt x="3428" y="3"/>
                  </a:lnTo>
                  <a:lnTo>
                    <a:pt x="1638" y="3"/>
                  </a:lnTo>
                  <a:cubicBezTo>
                    <a:pt x="1608" y="1"/>
                    <a:pt x="1579" y="0"/>
                    <a:pt x="1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28"/>
            <p:cNvSpPr/>
            <p:nvPr/>
          </p:nvSpPr>
          <p:spPr>
            <a:xfrm>
              <a:off x="4474169" y="3693408"/>
              <a:ext cx="74868" cy="52023"/>
            </a:xfrm>
            <a:custGeom>
              <a:rect b="b" l="l" r="r" t="t"/>
              <a:pathLst>
                <a:path extrusionOk="0" h="2382" w="3428">
                  <a:moveTo>
                    <a:pt x="2564" y="867"/>
                  </a:moveTo>
                  <a:lnTo>
                    <a:pt x="2564" y="1484"/>
                  </a:lnTo>
                  <a:lnTo>
                    <a:pt x="1638" y="1484"/>
                  </a:lnTo>
                  <a:cubicBezTo>
                    <a:pt x="1237" y="1484"/>
                    <a:pt x="1237" y="867"/>
                    <a:pt x="1638" y="867"/>
                  </a:cubicBezTo>
                  <a:close/>
                  <a:moveTo>
                    <a:pt x="1551" y="0"/>
                  </a:moveTo>
                  <a:cubicBezTo>
                    <a:pt x="0" y="0"/>
                    <a:pt x="0" y="2382"/>
                    <a:pt x="1551" y="2382"/>
                  </a:cubicBezTo>
                  <a:cubicBezTo>
                    <a:pt x="1579" y="2382"/>
                    <a:pt x="1608" y="2381"/>
                    <a:pt x="1638" y="2379"/>
                  </a:cubicBezTo>
                  <a:lnTo>
                    <a:pt x="3428" y="2379"/>
                  </a:lnTo>
                  <a:lnTo>
                    <a:pt x="3428" y="3"/>
                  </a:lnTo>
                  <a:lnTo>
                    <a:pt x="1638" y="3"/>
                  </a:lnTo>
                  <a:cubicBezTo>
                    <a:pt x="1608" y="1"/>
                    <a:pt x="1579" y="0"/>
                    <a:pt x="15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8" name="Google Shape;918;p28"/>
          <p:cNvGrpSpPr/>
          <p:nvPr/>
        </p:nvGrpSpPr>
        <p:grpSpPr>
          <a:xfrm>
            <a:off x="3575891" y="2088166"/>
            <a:ext cx="340168" cy="298978"/>
            <a:chOff x="892750" y="267400"/>
            <a:chExt cx="483125" cy="424625"/>
          </a:xfrm>
        </p:grpSpPr>
        <p:sp>
          <p:nvSpPr>
            <p:cNvPr id="919" name="Google Shape;919;p28"/>
            <p:cNvSpPr/>
            <p:nvPr/>
          </p:nvSpPr>
          <p:spPr>
            <a:xfrm>
              <a:off x="892750" y="267400"/>
              <a:ext cx="483125" cy="424625"/>
            </a:xfrm>
            <a:custGeom>
              <a:rect b="b" l="l" r="r" t="t"/>
              <a:pathLst>
                <a:path extrusionOk="0" h="16985" w="19325">
                  <a:moveTo>
                    <a:pt x="2832" y="1133"/>
                  </a:moveTo>
                  <a:cubicBezTo>
                    <a:pt x="3143" y="1133"/>
                    <a:pt x="3397" y="1383"/>
                    <a:pt x="3397" y="1697"/>
                  </a:cubicBezTo>
                  <a:lnTo>
                    <a:pt x="3397" y="2265"/>
                  </a:lnTo>
                  <a:lnTo>
                    <a:pt x="2265" y="2265"/>
                  </a:lnTo>
                  <a:lnTo>
                    <a:pt x="2265" y="1697"/>
                  </a:lnTo>
                  <a:cubicBezTo>
                    <a:pt x="2265" y="1383"/>
                    <a:pt x="2518" y="1133"/>
                    <a:pt x="2832" y="1133"/>
                  </a:cubicBezTo>
                  <a:close/>
                  <a:moveTo>
                    <a:pt x="11927" y="1133"/>
                  </a:moveTo>
                  <a:cubicBezTo>
                    <a:pt x="12241" y="1133"/>
                    <a:pt x="12494" y="1383"/>
                    <a:pt x="12494" y="1697"/>
                  </a:cubicBezTo>
                  <a:lnTo>
                    <a:pt x="12494" y="2265"/>
                  </a:lnTo>
                  <a:lnTo>
                    <a:pt x="6833" y="2265"/>
                  </a:lnTo>
                  <a:lnTo>
                    <a:pt x="6833" y="1697"/>
                  </a:lnTo>
                  <a:cubicBezTo>
                    <a:pt x="6833" y="1383"/>
                    <a:pt x="7084" y="1133"/>
                    <a:pt x="7398" y="1133"/>
                  </a:cubicBezTo>
                  <a:close/>
                  <a:moveTo>
                    <a:pt x="17628" y="3397"/>
                  </a:moveTo>
                  <a:cubicBezTo>
                    <a:pt x="17939" y="3397"/>
                    <a:pt x="18192" y="3648"/>
                    <a:pt x="18192" y="3962"/>
                  </a:cubicBezTo>
                  <a:lnTo>
                    <a:pt x="18192" y="4530"/>
                  </a:lnTo>
                  <a:lnTo>
                    <a:pt x="17628" y="4530"/>
                  </a:lnTo>
                  <a:cubicBezTo>
                    <a:pt x="16688" y="4530"/>
                    <a:pt x="15928" y="5288"/>
                    <a:pt x="15928" y="6227"/>
                  </a:cubicBezTo>
                  <a:lnTo>
                    <a:pt x="15928" y="9059"/>
                  </a:lnTo>
                  <a:lnTo>
                    <a:pt x="13584" y="9059"/>
                  </a:lnTo>
                  <a:cubicBezTo>
                    <a:pt x="13304" y="7108"/>
                    <a:pt x="11631" y="5662"/>
                    <a:pt x="9662" y="5662"/>
                  </a:cubicBezTo>
                  <a:cubicBezTo>
                    <a:pt x="7694" y="5662"/>
                    <a:pt x="6021" y="7108"/>
                    <a:pt x="5740" y="9059"/>
                  </a:cubicBezTo>
                  <a:lnTo>
                    <a:pt x="3397" y="9059"/>
                  </a:lnTo>
                  <a:lnTo>
                    <a:pt x="3397" y="6227"/>
                  </a:lnTo>
                  <a:cubicBezTo>
                    <a:pt x="3397" y="5288"/>
                    <a:pt x="2636" y="4530"/>
                    <a:pt x="1700" y="4530"/>
                  </a:cubicBezTo>
                  <a:lnTo>
                    <a:pt x="1132" y="4530"/>
                  </a:lnTo>
                  <a:lnTo>
                    <a:pt x="1132" y="3962"/>
                  </a:lnTo>
                  <a:cubicBezTo>
                    <a:pt x="1132" y="3648"/>
                    <a:pt x="1386" y="3397"/>
                    <a:pt x="1700" y="3397"/>
                  </a:cubicBezTo>
                  <a:close/>
                  <a:moveTo>
                    <a:pt x="9663" y="6793"/>
                  </a:moveTo>
                  <a:cubicBezTo>
                    <a:pt x="10399" y="6793"/>
                    <a:pt x="11123" y="7080"/>
                    <a:pt x="11664" y="7622"/>
                  </a:cubicBezTo>
                  <a:cubicBezTo>
                    <a:pt x="12473" y="8431"/>
                    <a:pt x="12715" y="9648"/>
                    <a:pt x="12277" y="10708"/>
                  </a:cubicBezTo>
                  <a:cubicBezTo>
                    <a:pt x="11839" y="11764"/>
                    <a:pt x="10807" y="12456"/>
                    <a:pt x="9662" y="12456"/>
                  </a:cubicBezTo>
                  <a:cubicBezTo>
                    <a:pt x="8098" y="12453"/>
                    <a:pt x="6833" y="11188"/>
                    <a:pt x="6833" y="9624"/>
                  </a:cubicBezTo>
                  <a:cubicBezTo>
                    <a:pt x="6833" y="8479"/>
                    <a:pt x="7521" y="7447"/>
                    <a:pt x="8578" y="7009"/>
                  </a:cubicBezTo>
                  <a:cubicBezTo>
                    <a:pt x="8929" y="6864"/>
                    <a:pt x="9298" y="6793"/>
                    <a:pt x="9663" y="6793"/>
                  </a:cubicBezTo>
                  <a:close/>
                  <a:moveTo>
                    <a:pt x="1700" y="5662"/>
                  </a:moveTo>
                  <a:cubicBezTo>
                    <a:pt x="2011" y="5662"/>
                    <a:pt x="2265" y="5913"/>
                    <a:pt x="2265" y="6227"/>
                  </a:cubicBezTo>
                  <a:lnTo>
                    <a:pt x="2265" y="13020"/>
                  </a:lnTo>
                  <a:cubicBezTo>
                    <a:pt x="2265" y="13334"/>
                    <a:pt x="2011" y="13588"/>
                    <a:pt x="1700" y="13588"/>
                  </a:cubicBezTo>
                  <a:lnTo>
                    <a:pt x="1132" y="13588"/>
                  </a:lnTo>
                  <a:lnTo>
                    <a:pt x="1132" y="5662"/>
                  </a:lnTo>
                  <a:close/>
                  <a:moveTo>
                    <a:pt x="18192" y="5662"/>
                  </a:moveTo>
                  <a:lnTo>
                    <a:pt x="18192" y="13588"/>
                  </a:lnTo>
                  <a:lnTo>
                    <a:pt x="17628" y="13588"/>
                  </a:lnTo>
                  <a:cubicBezTo>
                    <a:pt x="17314" y="13588"/>
                    <a:pt x="17060" y="13334"/>
                    <a:pt x="17060" y="13020"/>
                  </a:cubicBezTo>
                  <a:lnTo>
                    <a:pt x="17060" y="6227"/>
                  </a:lnTo>
                  <a:cubicBezTo>
                    <a:pt x="17060" y="5913"/>
                    <a:pt x="17314" y="5662"/>
                    <a:pt x="17628" y="5662"/>
                  </a:cubicBezTo>
                  <a:close/>
                  <a:moveTo>
                    <a:pt x="15928" y="10191"/>
                  </a:moveTo>
                  <a:lnTo>
                    <a:pt x="15928" y="13020"/>
                  </a:lnTo>
                  <a:cubicBezTo>
                    <a:pt x="15928" y="13959"/>
                    <a:pt x="16688" y="14717"/>
                    <a:pt x="17628" y="14720"/>
                  </a:cubicBezTo>
                  <a:lnTo>
                    <a:pt x="18192" y="14720"/>
                  </a:lnTo>
                  <a:lnTo>
                    <a:pt x="18192" y="15285"/>
                  </a:lnTo>
                  <a:cubicBezTo>
                    <a:pt x="18192" y="15599"/>
                    <a:pt x="17939" y="15853"/>
                    <a:pt x="17628" y="15853"/>
                  </a:cubicBezTo>
                  <a:lnTo>
                    <a:pt x="1700" y="15853"/>
                  </a:lnTo>
                  <a:cubicBezTo>
                    <a:pt x="1386" y="15853"/>
                    <a:pt x="1132" y="15599"/>
                    <a:pt x="1132" y="15285"/>
                  </a:cubicBezTo>
                  <a:lnTo>
                    <a:pt x="1132" y="14720"/>
                  </a:lnTo>
                  <a:lnTo>
                    <a:pt x="1700" y="14720"/>
                  </a:lnTo>
                  <a:cubicBezTo>
                    <a:pt x="2636" y="14717"/>
                    <a:pt x="3397" y="13959"/>
                    <a:pt x="3397" y="13020"/>
                  </a:cubicBezTo>
                  <a:lnTo>
                    <a:pt x="3397" y="10191"/>
                  </a:lnTo>
                  <a:lnTo>
                    <a:pt x="5740" y="10191"/>
                  </a:lnTo>
                  <a:cubicBezTo>
                    <a:pt x="6021" y="12139"/>
                    <a:pt x="7694" y="13585"/>
                    <a:pt x="9662" y="13585"/>
                  </a:cubicBezTo>
                  <a:cubicBezTo>
                    <a:pt x="11631" y="13585"/>
                    <a:pt x="13304" y="12139"/>
                    <a:pt x="13584" y="10191"/>
                  </a:cubicBezTo>
                  <a:close/>
                  <a:moveTo>
                    <a:pt x="2832" y="1"/>
                  </a:moveTo>
                  <a:cubicBezTo>
                    <a:pt x="1893" y="1"/>
                    <a:pt x="1132" y="758"/>
                    <a:pt x="1132" y="1697"/>
                  </a:cubicBezTo>
                  <a:lnTo>
                    <a:pt x="1132" y="2362"/>
                  </a:lnTo>
                  <a:cubicBezTo>
                    <a:pt x="453" y="2600"/>
                    <a:pt x="0" y="3243"/>
                    <a:pt x="0" y="3962"/>
                  </a:cubicBezTo>
                  <a:lnTo>
                    <a:pt x="0" y="15285"/>
                  </a:lnTo>
                  <a:cubicBezTo>
                    <a:pt x="0" y="16224"/>
                    <a:pt x="761" y="16982"/>
                    <a:pt x="1700" y="16985"/>
                  </a:cubicBezTo>
                  <a:lnTo>
                    <a:pt x="17628" y="16985"/>
                  </a:lnTo>
                  <a:cubicBezTo>
                    <a:pt x="18564" y="16982"/>
                    <a:pt x="19324" y="16224"/>
                    <a:pt x="19324" y="15285"/>
                  </a:cubicBezTo>
                  <a:lnTo>
                    <a:pt x="19324" y="3962"/>
                  </a:lnTo>
                  <a:cubicBezTo>
                    <a:pt x="19324" y="3023"/>
                    <a:pt x="18564" y="2265"/>
                    <a:pt x="17628" y="2265"/>
                  </a:cubicBezTo>
                  <a:lnTo>
                    <a:pt x="13627" y="2265"/>
                  </a:lnTo>
                  <a:lnTo>
                    <a:pt x="13627" y="1697"/>
                  </a:lnTo>
                  <a:cubicBezTo>
                    <a:pt x="13624" y="758"/>
                    <a:pt x="12866" y="1"/>
                    <a:pt x="11927" y="1"/>
                  </a:cubicBezTo>
                  <a:lnTo>
                    <a:pt x="7398" y="1"/>
                  </a:lnTo>
                  <a:cubicBezTo>
                    <a:pt x="6459" y="1"/>
                    <a:pt x="5701" y="758"/>
                    <a:pt x="5701" y="1697"/>
                  </a:cubicBezTo>
                  <a:lnTo>
                    <a:pt x="5701" y="2265"/>
                  </a:lnTo>
                  <a:lnTo>
                    <a:pt x="4529" y="2265"/>
                  </a:lnTo>
                  <a:lnTo>
                    <a:pt x="4529" y="1697"/>
                  </a:lnTo>
                  <a:cubicBezTo>
                    <a:pt x="4529" y="758"/>
                    <a:pt x="3768" y="1"/>
                    <a:pt x="28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0" name="Google Shape;920;p28"/>
            <p:cNvSpPr/>
            <p:nvPr/>
          </p:nvSpPr>
          <p:spPr>
            <a:xfrm>
              <a:off x="1091875" y="465500"/>
              <a:ext cx="88275" cy="85000"/>
            </a:xfrm>
            <a:custGeom>
              <a:rect b="b" l="l" r="r" t="t"/>
              <a:pathLst>
                <a:path extrusionOk="0" h="3400" w="3531">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2"/>
                    <a:pt x="1048" y="129"/>
                  </a:cubicBezTo>
                  <a:cubicBezTo>
                    <a:pt x="414" y="392"/>
                    <a:pt x="0" y="1011"/>
                    <a:pt x="0" y="1700"/>
                  </a:cubicBezTo>
                  <a:cubicBezTo>
                    <a:pt x="0" y="2639"/>
                    <a:pt x="758" y="3396"/>
                    <a:pt x="1697" y="3399"/>
                  </a:cubicBezTo>
                  <a:cubicBezTo>
                    <a:pt x="2386" y="3399"/>
                    <a:pt x="3005" y="2983"/>
                    <a:pt x="3267" y="2349"/>
                  </a:cubicBezTo>
                  <a:cubicBezTo>
                    <a:pt x="3530" y="1715"/>
                    <a:pt x="3385" y="984"/>
                    <a:pt x="2899" y="498"/>
                  </a:cubicBezTo>
                  <a:cubicBezTo>
                    <a:pt x="2574" y="173"/>
                    <a:pt x="2139"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1" name="Google Shape;921;p28"/>
            <p:cNvSpPr/>
            <p:nvPr/>
          </p:nvSpPr>
          <p:spPr>
            <a:xfrm>
              <a:off x="1005975" y="380625"/>
              <a:ext cx="28325" cy="28350"/>
            </a:xfrm>
            <a:custGeom>
              <a:rect b="b" l="l" r="r" t="t"/>
              <a:pathLst>
                <a:path extrusionOk="0" h="1134" w="1133">
                  <a:moveTo>
                    <a:pt x="568" y="1"/>
                  </a:moveTo>
                  <a:cubicBezTo>
                    <a:pt x="254" y="1"/>
                    <a:pt x="0" y="251"/>
                    <a:pt x="0" y="565"/>
                  </a:cubicBezTo>
                  <a:cubicBezTo>
                    <a:pt x="0" y="879"/>
                    <a:pt x="254" y="1133"/>
                    <a:pt x="568" y="1133"/>
                  </a:cubicBezTo>
                  <a:cubicBezTo>
                    <a:pt x="879" y="1133"/>
                    <a:pt x="1132" y="879"/>
                    <a:pt x="1132" y="565"/>
                  </a:cubicBezTo>
                  <a:cubicBezTo>
                    <a:pt x="1132" y="251"/>
                    <a:pt x="879" y="1"/>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922" name="Google Shape;922;p28"/>
          <p:cNvGrpSpPr/>
          <p:nvPr/>
        </p:nvGrpSpPr>
        <p:grpSpPr>
          <a:xfrm>
            <a:off x="3596477" y="3733129"/>
            <a:ext cx="298996" cy="340204"/>
            <a:chOff x="1516475" y="238075"/>
            <a:chExt cx="424650" cy="483175"/>
          </a:xfrm>
        </p:grpSpPr>
        <p:sp>
          <p:nvSpPr>
            <p:cNvPr id="923" name="Google Shape;923;p28"/>
            <p:cNvSpPr/>
            <p:nvPr/>
          </p:nvSpPr>
          <p:spPr>
            <a:xfrm>
              <a:off x="1516475" y="238075"/>
              <a:ext cx="424650" cy="483175"/>
            </a:xfrm>
            <a:custGeom>
              <a:rect b="b" l="l" r="r" t="t"/>
              <a:pathLst>
                <a:path extrusionOk="0" h="19327" w="16986">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4" name="Google Shape;924;p28"/>
            <p:cNvSpPr/>
            <p:nvPr/>
          </p:nvSpPr>
          <p:spPr>
            <a:xfrm>
              <a:off x="1652425" y="324000"/>
              <a:ext cx="147150" cy="141575"/>
            </a:xfrm>
            <a:custGeom>
              <a:rect b="b" l="l" r="r" t="t"/>
              <a:pathLst>
                <a:path extrusionOk="0" h="5663" w="5886">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925" name="Google Shape;925;p28"/>
          <p:cNvGrpSpPr/>
          <p:nvPr/>
        </p:nvGrpSpPr>
        <p:grpSpPr>
          <a:xfrm>
            <a:off x="5226242" y="3753759"/>
            <a:ext cx="343566" cy="298943"/>
            <a:chOff x="889275" y="861850"/>
            <a:chExt cx="487950" cy="424575"/>
          </a:xfrm>
        </p:grpSpPr>
        <p:sp>
          <p:nvSpPr>
            <p:cNvPr id="926" name="Google Shape;926;p28"/>
            <p:cNvSpPr/>
            <p:nvPr/>
          </p:nvSpPr>
          <p:spPr>
            <a:xfrm>
              <a:off x="1319225" y="1031700"/>
              <a:ext cx="56650" cy="28325"/>
            </a:xfrm>
            <a:custGeom>
              <a:rect b="b" l="l" r="r" t="t"/>
              <a:pathLst>
                <a:path extrusionOk="0" h="1133" w="2266">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7" name="Google Shape;927;p28"/>
            <p:cNvSpPr/>
            <p:nvPr/>
          </p:nvSpPr>
          <p:spPr>
            <a:xfrm>
              <a:off x="1314475" y="946725"/>
              <a:ext cx="62750" cy="56700"/>
            </a:xfrm>
            <a:custGeom>
              <a:rect b="b" l="l" r="r" t="t"/>
              <a:pathLst>
                <a:path extrusionOk="0" h="2268" w="251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8" name="Google Shape;928;p28"/>
            <p:cNvSpPr/>
            <p:nvPr/>
          </p:nvSpPr>
          <p:spPr>
            <a:xfrm>
              <a:off x="1317875" y="1088250"/>
              <a:ext cx="59350" cy="56675"/>
            </a:xfrm>
            <a:custGeom>
              <a:rect b="b" l="l" r="r" t="t"/>
              <a:pathLst>
                <a:path extrusionOk="0" h="2267" w="2374">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29" name="Google Shape;929;p28"/>
            <p:cNvSpPr/>
            <p:nvPr/>
          </p:nvSpPr>
          <p:spPr>
            <a:xfrm>
              <a:off x="889275" y="861850"/>
              <a:ext cx="400700" cy="424575"/>
            </a:xfrm>
            <a:custGeom>
              <a:rect b="b" l="l" r="r" t="t"/>
              <a:pathLst>
                <a:path extrusionOk="0" h="16983" w="16028">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930" name="Google Shape;930;p28"/>
          <p:cNvGrpSpPr/>
          <p:nvPr/>
        </p:nvGrpSpPr>
        <p:grpSpPr>
          <a:xfrm>
            <a:off x="5227914" y="2067562"/>
            <a:ext cx="340221" cy="340186"/>
            <a:chOff x="893650" y="1428000"/>
            <a:chExt cx="483200" cy="483150"/>
          </a:xfrm>
        </p:grpSpPr>
        <p:sp>
          <p:nvSpPr>
            <p:cNvPr id="931" name="Google Shape;931;p28"/>
            <p:cNvSpPr/>
            <p:nvPr/>
          </p:nvSpPr>
          <p:spPr>
            <a:xfrm>
              <a:off x="893650" y="1428000"/>
              <a:ext cx="483200" cy="483150"/>
            </a:xfrm>
            <a:custGeom>
              <a:rect b="b" l="l" r="r" t="t"/>
              <a:pathLst>
                <a:path extrusionOk="0" h="19326" w="19328">
                  <a:moveTo>
                    <a:pt x="3436" y="6012"/>
                  </a:moveTo>
                  <a:lnTo>
                    <a:pt x="3436" y="8869"/>
                  </a:lnTo>
                  <a:lnTo>
                    <a:pt x="1516" y="7435"/>
                  </a:lnTo>
                  <a:lnTo>
                    <a:pt x="3436" y="6012"/>
                  </a:lnTo>
                  <a:close/>
                  <a:moveTo>
                    <a:pt x="15892" y="6012"/>
                  </a:moveTo>
                  <a:lnTo>
                    <a:pt x="17812" y="7438"/>
                  </a:lnTo>
                  <a:lnTo>
                    <a:pt x="15892" y="8869"/>
                  </a:lnTo>
                  <a:lnTo>
                    <a:pt x="15892" y="6012"/>
                  </a:lnTo>
                  <a:close/>
                  <a:moveTo>
                    <a:pt x="14759" y="1133"/>
                  </a:moveTo>
                  <a:lnTo>
                    <a:pt x="14759" y="9717"/>
                  </a:lnTo>
                  <a:lnTo>
                    <a:pt x="9665" y="13522"/>
                  </a:lnTo>
                  <a:lnTo>
                    <a:pt x="4569" y="9717"/>
                  </a:lnTo>
                  <a:lnTo>
                    <a:pt x="4569" y="1133"/>
                  </a:lnTo>
                  <a:close/>
                  <a:moveTo>
                    <a:pt x="18195" y="8564"/>
                  </a:moveTo>
                  <a:lnTo>
                    <a:pt x="18195" y="17625"/>
                  </a:lnTo>
                  <a:cubicBezTo>
                    <a:pt x="18195" y="17939"/>
                    <a:pt x="17942" y="18193"/>
                    <a:pt x="17628" y="18193"/>
                  </a:cubicBezTo>
                  <a:lnTo>
                    <a:pt x="1700" y="18193"/>
                  </a:lnTo>
                  <a:cubicBezTo>
                    <a:pt x="1386" y="18193"/>
                    <a:pt x="1136" y="17939"/>
                    <a:pt x="1136" y="17625"/>
                  </a:cubicBezTo>
                  <a:lnTo>
                    <a:pt x="1136" y="8564"/>
                  </a:lnTo>
                  <a:lnTo>
                    <a:pt x="9324" y="14681"/>
                  </a:lnTo>
                  <a:cubicBezTo>
                    <a:pt x="9425" y="14757"/>
                    <a:pt x="9545" y="14794"/>
                    <a:pt x="9664" y="14794"/>
                  </a:cubicBezTo>
                  <a:cubicBezTo>
                    <a:pt x="9783" y="14794"/>
                    <a:pt x="9903" y="14757"/>
                    <a:pt x="10004" y="14681"/>
                  </a:cubicBezTo>
                  <a:lnTo>
                    <a:pt x="18195" y="8564"/>
                  </a:lnTo>
                  <a:close/>
                  <a:moveTo>
                    <a:pt x="4004" y="1"/>
                  </a:moveTo>
                  <a:cubicBezTo>
                    <a:pt x="3690" y="1"/>
                    <a:pt x="3436" y="251"/>
                    <a:pt x="3436" y="565"/>
                  </a:cubicBezTo>
                  <a:lnTo>
                    <a:pt x="3436" y="4605"/>
                  </a:lnTo>
                  <a:lnTo>
                    <a:pt x="230" y="6982"/>
                  </a:lnTo>
                  <a:lnTo>
                    <a:pt x="221" y="6991"/>
                  </a:lnTo>
                  <a:cubicBezTo>
                    <a:pt x="212" y="6997"/>
                    <a:pt x="200" y="7006"/>
                    <a:pt x="190" y="7015"/>
                  </a:cubicBezTo>
                  <a:lnTo>
                    <a:pt x="175" y="7030"/>
                  </a:lnTo>
                  <a:cubicBezTo>
                    <a:pt x="163" y="7042"/>
                    <a:pt x="151" y="7051"/>
                    <a:pt x="142" y="7063"/>
                  </a:cubicBezTo>
                  <a:cubicBezTo>
                    <a:pt x="139" y="7069"/>
                    <a:pt x="136" y="7072"/>
                    <a:pt x="133" y="7075"/>
                  </a:cubicBezTo>
                  <a:cubicBezTo>
                    <a:pt x="121" y="7090"/>
                    <a:pt x="106" y="7105"/>
                    <a:pt x="94" y="7124"/>
                  </a:cubicBezTo>
                  <a:cubicBezTo>
                    <a:pt x="94" y="7127"/>
                    <a:pt x="91" y="7130"/>
                    <a:pt x="88" y="7133"/>
                  </a:cubicBezTo>
                  <a:cubicBezTo>
                    <a:pt x="82" y="7148"/>
                    <a:pt x="73" y="7163"/>
                    <a:pt x="64" y="7178"/>
                  </a:cubicBezTo>
                  <a:cubicBezTo>
                    <a:pt x="61" y="7181"/>
                    <a:pt x="58" y="7187"/>
                    <a:pt x="58" y="7193"/>
                  </a:cubicBezTo>
                  <a:cubicBezTo>
                    <a:pt x="52" y="7205"/>
                    <a:pt x="46" y="7220"/>
                    <a:pt x="39" y="7232"/>
                  </a:cubicBezTo>
                  <a:lnTo>
                    <a:pt x="33" y="7250"/>
                  </a:lnTo>
                  <a:cubicBezTo>
                    <a:pt x="27" y="7265"/>
                    <a:pt x="24" y="7278"/>
                    <a:pt x="18" y="7293"/>
                  </a:cubicBezTo>
                  <a:cubicBezTo>
                    <a:pt x="18" y="7299"/>
                    <a:pt x="15" y="7305"/>
                    <a:pt x="15" y="7311"/>
                  </a:cubicBezTo>
                  <a:cubicBezTo>
                    <a:pt x="12" y="7326"/>
                    <a:pt x="9" y="7341"/>
                    <a:pt x="6" y="7356"/>
                  </a:cubicBezTo>
                  <a:cubicBezTo>
                    <a:pt x="6" y="7362"/>
                    <a:pt x="6" y="7368"/>
                    <a:pt x="3" y="7374"/>
                  </a:cubicBezTo>
                  <a:cubicBezTo>
                    <a:pt x="3" y="7392"/>
                    <a:pt x="0" y="7410"/>
                    <a:pt x="0" y="7432"/>
                  </a:cubicBezTo>
                  <a:lnTo>
                    <a:pt x="0" y="7435"/>
                  </a:lnTo>
                  <a:lnTo>
                    <a:pt x="3" y="7435"/>
                  </a:lnTo>
                  <a:lnTo>
                    <a:pt x="3" y="17625"/>
                  </a:lnTo>
                  <a:cubicBezTo>
                    <a:pt x="3" y="18564"/>
                    <a:pt x="761" y="19325"/>
                    <a:pt x="1700" y="19325"/>
                  </a:cubicBezTo>
                  <a:lnTo>
                    <a:pt x="17628" y="19325"/>
                  </a:lnTo>
                  <a:cubicBezTo>
                    <a:pt x="18567" y="19325"/>
                    <a:pt x="19325" y="18564"/>
                    <a:pt x="19328" y="17625"/>
                  </a:cubicBezTo>
                  <a:lnTo>
                    <a:pt x="19328" y="7435"/>
                  </a:lnTo>
                  <a:lnTo>
                    <a:pt x="19328" y="7428"/>
                  </a:lnTo>
                  <a:cubicBezTo>
                    <a:pt x="19328" y="7410"/>
                    <a:pt x="19325" y="7389"/>
                    <a:pt x="19322" y="7371"/>
                  </a:cubicBezTo>
                  <a:cubicBezTo>
                    <a:pt x="19322" y="7365"/>
                    <a:pt x="19322" y="7359"/>
                    <a:pt x="19319" y="7353"/>
                  </a:cubicBezTo>
                  <a:cubicBezTo>
                    <a:pt x="19319" y="7338"/>
                    <a:pt x="19316" y="7323"/>
                    <a:pt x="19313" y="7308"/>
                  </a:cubicBezTo>
                  <a:cubicBezTo>
                    <a:pt x="19313" y="7302"/>
                    <a:pt x="19310" y="7296"/>
                    <a:pt x="19307" y="7290"/>
                  </a:cubicBezTo>
                  <a:cubicBezTo>
                    <a:pt x="19304" y="7278"/>
                    <a:pt x="19301" y="7262"/>
                    <a:pt x="19294" y="7247"/>
                  </a:cubicBezTo>
                  <a:lnTo>
                    <a:pt x="19288" y="7232"/>
                  </a:lnTo>
                  <a:cubicBezTo>
                    <a:pt x="19282" y="7217"/>
                    <a:pt x="19276" y="7205"/>
                    <a:pt x="19270" y="7190"/>
                  </a:cubicBezTo>
                  <a:cubicBezTo>
                    <a:pt x="19267" y="7184"/>
                    <a:pt x="19264" y="7181"/>
                    <a:pt x="19264" y="7175"/>
                  </a:cubicBezTo>
                  <a:cubicBezTo>
                    <a:pt x="19255" y="7160"/>
                    <a:pt x="19246" y="7145"/>
                    <a:pt x="19237" y="7133"/>
                  </a:cubicBezTo>
                  <a:cubicBezTo>
                    <a:pt x="19237" y="7130"/>
                    <a:pt x="19234" y="7124"/>
                    <a:pt x="19231" y="7120"/>
                  </a:cubicBezTo>
                  <a:cubicBezTo>
                    <a:pt x="19219" y="7105"/>
                    <a:pt x="19207" y="7087"/>
                    <a:pt x="19195" y="7072"/>
                  </a:cubicBezTo>
                  <a:cubicBezTo>
                    <a:pt x="19192" y="7069"/>
                    <a:pt x="19189" y="7066"/>
                    <a:pt x="19186" y="7063"/>
                  </a:cubicBezTo>
                  <a:cubicBezTo>
                    <a:pt x="19174" y="7051"/>
                    <a:pt x="19165" y="7039"/>
                    <a:pt x="19153" y="7027"/>
                  </a:cubicBezTo>
                  <a:lnTo>
                    <a:pt x="19137" y="7015"/>
                  </a:lnTo>
                  <a:cubicBezTo>
                    <a:pt x="19125" y="7006"/>
                    <a:pt x="19116" y="6997"/>
                    <a:pt x="19104" y="6988"/>
                  </a:cubicBezTo>
                  <a:lnTo>
                    <a:pt x="19095" y="6979"/>
                  </a:lnTo>
                  <a:lnTo>
                    <a:pt x="15892" y="4605"/>
                  </a:lnTo>
                  <a:lnTo>
                    <a:pt x="15892" y="565"/>
                  </a:lnTo>
                  <a:cubicBezTo>
                    <a:pt x="15892" y="251"/>
                    <a:pt x="15638" y="1"/>
                    <a:pt x="153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32" name="Google Shape;932;p28"/>
            <p:cNvSpPr/>
            <p:nvPr/>
          </p:nvSpPr>
          <p:spPr>
            <a:xfrm>
              <a:off x="1036150" y="1514825"/>
              <a:ext cx="198175" cy="28325"/>
            </a:xfrm>
            <a:custGeom>
              <a:rect b="b" l="l" r="r" t="t"/>
              <a:pathLst>
                <a:path extrusionOk="0" h="1133" w="7927">
                  <a:moveTo>
                    <a:pt x="569" y="0"/>
                  </a:moveTo>
                  <a:cubicBezTo>
                    <a:pt x="255" y="0"/>
                    <a:pt x="1" y="251"/>
                    <a:pt x="1" y="565"/>
                  </a:cubicBezTo>
                  <a:cubicBezTo>
                    <a:pt x="1" y="879"/>
                    <a:pt x="255" y="1132"/>
                    <a:pt x="569" y="1132"/>
                  </a:cubicBezTo>
                  <a:lnTo>
                    <a:pt x="7362" y="1132"/>
                  </a:lnTo>
                  <a:cubicBezTo>
                    <a:pt x="7673" y="1132"/>
                    <a:pt x="7927" y="879"/>
                    <a:pt x="7927" y="565"/>
                  </a:cubicBezTo>
                  <a:cubicBezTo>
                    <a:pt x="7927" y="251"/>
                    <a:pt x="7673" y="0"/>
                    <a:pt x="73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33" name="Google Shape;933;p28"/>
            <p:cNvSpPr/>
            <p:nvPr/>
          </p:nvSpPr>
          <p:spPr>
            <a:xfrm>
              <a:off x="1036150" y="1571425"/>
              <a:ext cx="198175" cy="28325"/>
            </a:xfrm>
            <a:custGeom>
              <a:rect b="b" l="l" r="r" t="t"/>
              <a:pathLst>
                <a:path extrusionOk="0" h="1133" w="7927">
                  <a:moveTo>
                    <a:pt x="569" y="1"/>
                  </a:moveTo>
                  <a:cubicBezTo>
                    <a:pt x="255" y="1"/>
                    <a:pt x="1" y="251"/>
                    <a:pt x="1" y="565"/>
                  </a:cubicBezTo>
                  <a:cubicBezTo>
                    <a:pt x="1" y="879"/>
                    <a:pt x="255" y="1133"/>
                    <a:pt x="569" y="1133"/>
                  </a:cubicBezTo>
                  <a:lnTo>
                    <a:pt x="7362" y="1133"/>
                  </a:lnTo>
                  <a:cubicBezTo>
                    <a:pt x="7673" y="1133"/>
                    <a:pt x="7927" y="879"/>
                    <a:pt x="7927" y="565"/>
                  </a:cubicBezTo>
                  <a:cubicBezTo>
                    <a:pt x="7927" y="251"/>
                    <a:pt x="7673" y="1"/>
                    <a:pt x="736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934" name="Google Shape;934;p28"/>
            <p:cNvSpPr/>
            <p:nvPr/>
          </p:nvSpPr>
          <p:spPr>
            <a:xfrm>
              <a:off x="1036150" y="1628050"/>
              <a:ext cx="113275" cy="28325"/>
            </a:xfrm>
            <a:custGeom>
              <a:rect b="b" l="l" r="r" t="t"/>
              <a:pathLst>
                <a:path extrusionOk="0" h="1133" w="4531">
                  <a:moveTo>
                    <a:pt x="569" y="0"/>
                  </a:moveTo>
                  <a:cubicBezTo>
                    <a:pt x="255" y="0"/>
                    <a:pt x="1" y="251"/>
                    <a:pt x="1" y="565"/>
                  </a:cubicBezTo>
                  <a:cubicBezTo>
                    <a:pt x="1" y="879"/>
                    <a:pt x="255" y="1132"/>
                    <a:pt x="569" y="1132"/>
                  </a:cubicBezTo>
                  <a:lnTo>
                    <a:pt x="3965" y="1132"/>
                  </a:lnTo>
                  <a:cubicBezTo>
                    <a:pt x="4276" y="1132"/>
                    <a:pt x="4530" y="879"/>
                    <a:pt x="4530" y="565"/>
                  </a:cubicBezTo>
                  <a:cubicBezTo>
                    <a:pt x="4530" y="251"/>
                    <a:pt x="4276" y="0"/>
                    <a:pt x="39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8" name="Shape 938"/>
        <p:cNvGrpSpPr/>
        <p:nvPr/>
      </p:nvGrpSpPr>
      <p:grpSpPr>
        <a:xfrm>
          <a:off x="0" y="0"/>
          <a:ext cx="0" cy="0"/>
          <a:chOff x="0" y="0"/>
          <a:chExt cx="0" cy="0"/>
        </a:xfrm>
      </p:grpSpPr>
      <p:grpSp>
        <p:nvGrpSpPr>
          <p:cNvPr id="939" name="Google Shape;939;p29"/>
          <p:cNvGrpSpPr/>
          <p:nvPr/>
        </p:nvGrpSpPr>
        <p:grpSpPr>
          <a:xfrm>
            <a:off x="4932150" y="1609475"/>
            <a:ext cx="3489450" cy="606175"/>
            <a:chOff x="4932150" y="1609475"/>
            <a:chExt cx="3489450" cy="606175"/>
          </a:xfrm>
        </p:grpSpPr>
        <p:sp>
          <p:nvSpPr>
            <p:cNvPr id="940" name="Google Shape;940;p29"/>
            <p:cNvSpPr txBox="1"/>
            <p:nvPr/>
          </p:nvSpPr>
          <p:spPr>
            <a:xfrm>
              <a:off x="5614500" y="1609475"/>
              <a:ext cx="2807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941" name="Google Shape;941;p29"/>
            <p:cNvSpPr txBox="1"/>
            <p:nvPr/>
          </p:nvSpPr>
          <p:spPr>
            <a:xfrm>
              <a:off x="5614500" y="1955835"/>
              <a:ext cx="2807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Venus has a toxic atmosphere</a:t>
              </a:r>
              <a:endParaRPr>
                <a:solidFill>
                  <a:schemeClr val="dk1"/>
                </a:solidFill>
                <a:latin typeface="Source Sans Pro"/>
                <a:ea typeface="Source Sans Pro"/>
                <a:cs typeface="Source Sans Pro"/>
                <a:sym typeface="Source Sans Pro"/>
              </a:endParaRPr>
            </a:p>
          </p:txBody>
        </p:sp>
        <p:sp>
          <p:nvSpPr>
            <p:cNvPr id="942" name="Google Shape;942;p29"/>
            <p:cNvSpPr/>
            <p:nvPr/>
          </p:nvSpPr>
          <p:spPr>
            <a:xfrm>
              <a:off x="4932150" y="1627950"/>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43" name="Google Shape;943;p29"/>
          <p:cNvGrpSpPr/>
          <p:nvPr/>
        </p:nvGrpSpPr>
        <p:grpSpPr>
          <a:xfrm>
            <a:off x="4932150" y="2376705"/>
            <a:ext cx="3489450" cy="606171"/>
            <a:chOff x="4932150" y="2376705"/>
            <a:chExt cx="3489450" cy="606171"/>
          </a:xfrm>
        </p:grpSpPr>
        <p:sp>
          <p:nvSpPr>
            <p:cNvPr id="944" name="Google Shape;944;p29"/>
            <p:cNvSpPr txBox="1"/>
            <p:nvPr/>
          </p:nvSpPr>
          <p:spPr>
            <a:xfrm>
              <a:off x="5614500" y="2376705"/>
              <a:ext cx="2807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945" name="Google Shape;945;p29"/>
            <p:cNvSpPr txBox="1"/>
            <p:nvPr/>
          </p:nvSpPr>
          <p:spPr>
            <a:xfrm>
              <a:off x="5614500" y="2723065"/>
              <a:ext cx="2807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Earth is the planet where we all live</a:t>
              </a:r>
              <a:endParaRPr>
                <a:solidFill>
                  <a:schemeClr val="dk1"/>
                </a:solidFill>
                <a:latin typeface="Source Sans Pro"/>
                <a:ea typeface="Source Sans Pro"/>
                <a:cs typeface="Source Sans Pro"/>
                <a:sym typeface="Source Sans Pro"/>
              </a:endParaRPr>
            </a:p>
          </p:txBody>
        </p:sp>
        <p:sp>
          <p:nvSpPr>
            <p:cNvPr id="946" name="Google Shape;946;p29"/>
            <p:cNvSpPr/>
            <p:nvPr/>
          </p:nvSpPr>
          <p:spPr>
            <a:xfrm>
              <a:off x="4932150" y="239517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47" name="Google Shape;947;p29"/>
          <p:cNvGrpSpPr/>
          <p:nvPr/>
        </p:nvGrpSpPr>
        <p:grpSpPr>
          <a:xfrm>
            <a:off x="4932150" y="3143934"/>
            <a:ext cx="3489450" cy="606167"/>
            <a:chOff x="4932150" y="3143934"/>
            <a:chExt cx="3489450" cy="606167"/>
          </a:xfrm>
        </p:grpSpPr>
        <p:sp>
          <p:nvSpPr>
            <p:cNvPr id="948" name="Google Shape;948;p29"/>
            <p:cNvSpPr txBox="1"/>
            <p:nvPr/>
          </p:nvSpPr>
          <p:spPr>
            <a:xfrm>
              <a:off x="5614500" y="3143934"/>
              <a:ext cx="2807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949" name="Google Shape;949;p29"/>
            <p:cNvSpPr txBox="1"/>
            <p:nvPr/>
          </p:nvSpPr>
          <p:spPr>
            <a:xfrm>
              <a:off x="5614500" y="3490295"/>
              <a:ext cx="2807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Mercury is a small planet</a:t>
              </a:r>
              <a:endParaRPr>
                <a:solidFill>
                  <a:schemeClr val="dk1"/>
                </a:solidFill>
                <a:latin typeface="Source Sans Pro"/>
                <a:ea typeface="Source Sans Pro"/>
                <a:cs typeface="Source Sans Pro"/>
                <a:sym typeface="Source Sans Pro"/>
              </a:endParaRPr>
            </a:p>
          </p:txBody>
        </p:sp>
        <p:sp>
          <p:nvSpPr>
            <p:cNvPr id="950" name="Google Shape;950;p29"/>
            <p:cNvSpPr/>
            <p:nvPr/>
          </p:nvSpPr>
          <p:spPr>
            <a:xfrm>
              <a:off x="4932150" y="3162400"/>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51" name="Google Shape;951;p29"/>
          <p:cNvGrpSpPr/>
          <p:nvPr/>
        </p:nvGrpSpPr>
        <p:grpSpPr>
          <a:xfrm>
            <a:off x="4932150" y="3911163"/>
            <a:ext cx="3489450" cy="606162"/>
            <a:chOff x="4932150" y="3911163"/>
            <a:chExt cx="3489450" cy="606162"/>
          </a:xfrm>
        </p:grpSpPr>
        <p:sp>
          <p:nvSpPr>
            <p:cNvPr id="952" name="Google Shape;952;p29"/>
            <p:cNvSpPr txBox="1"/>
            <p:nvPr/>
          </p:nvSpPr>
          <p:spPr>
            <a:xfrm>
              <a:off x="5614500" y="3911163"/>
              <a:ext cx="2807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MARS</a:t>
              </a:r>
              <a:endParaRPr b="1" sz="2000">
                <a:solidFill>
                  <a:schemeClr val="dk1"/>
                </a:solidFill>
                <a:latin typeface="Montserrat"/>
                <a:ea typeface="Montserrat"/>
                <a:cs typeface="Montserrat"/>
                <a:sym typeface="Montserrat"/>
              </a:endParaRPr>
            </a:p>
          </p:txBody>
        </p:sp>
        <p:sp>
          <p:nvSpPr>
            <p:cNvPr id="953" name="Google Shape;953;p29"/>
            <p:cNvSpPr txBox="1"/>
            <p:nvPr/>
          </p:nvSpPr>
          <p:spPr>
            <a:xfrm>
              <a:off x="5614500" y="4257525"/>
              <a:ext cx="2807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Mars was named after a god</a:t>
              </a:r>
              <a:endParaRPr>
                <a:solidFill>
                  <a:schemeClr val="dk1"/>
                </a:solidFill>
                <a:latin typeface="Source Sans Pro"/>
                <a:ea typeface="Source Sans Pro"/>
                <a:cs typeface="Source Sans Pro"/>
                <a:sym typeface="Source Sans Pro"/>
              </a:endParaRPr>
            </a:p>
          </p:txBody>
        </p:sp>
        <p:sp>
          <p:nvSpPr>
            <p:cNvPr id="954" name="Google Shape;954;p29"/>
            <p:cNvSpPr/>
            <p:nvPr/>
          </p:nvSpPr>
          <p:spPr>
            <a:xfrm>
              <a:off x="4932150"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l">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55" name="Google Shape;955;p29"/>
          <p:cNvGrpSpPr/>
          <p:nvPr/>
        </p:nvGrpSpPr>
        <p:grpSpPr>
          <a:xfrm>
            <a:off x="722400" y="1609475"/>
            <a:ext cx="3489450" cy="606175"/>
            <a:chOff x="722400" y="1609475"/>
            <a:chExt cx="3489450" cy="606175"/>
          </a:xfrm>
        </p:grpSpPr>
        <p:sp>
          <p:nvSpPr>
            <p:cNvPr id="956" name="Google Shape;956;p29"/>
            <p:cNvSpPr txBox="1"/>
            <p:nvPr/>
          </p:nvSpPr>
          <p:spPr>
            <a:xfrm flipH="1">
              <a:off x="722400" y="160947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957" name="Google Shape;957;p29"/>
            <p:cNvSpPr txBox="1"/>
            <p:nvPr/>
          </p:nvSpPr>
          <p:spPr>
            <a:xfrm flipH="1">
              <a:off x="722400" y="195583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was named after a god</a:t>
              </a:r>
              <a:endParaRPr>
                <a:solidFill>
                  <a:schemeClr val="dk1"/>
                </a:solidFill>
                <a:latin typeface="Source Sans Pro"/>
                <a:ea typeface="Source Sans Pro"/>
                <a:cs typeface="Source Sans Pro"/>
                <a:sym typeface="Source Sans Pro"/>
              </a:endParaRPr>
            </a:p>
          </p:txBody>
        </p:sp>
        <p:sp>
          <p:nvSpPr>
            <p:cNvPr id="958" name="Google Shape;958;p29"/>
            <p:cNvSpPr/>
            <p:nvPr/>
          </p:nvSpPr>
          <p:spPr>
            <a:xfrm flipH="1">
              <a:off x="3626550" y="1627950"/>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59" name="Google Shape;959;p29"/>
          <p:cNvGrpSpPr/>
          <p:nvPr/>
        </p:nvGrpSpPr>
        <p:grpSpPr>
          <a:xfrm>
            <a:off x="722400" y="2376705"/>
            <a:ext cx="3489450" cy="606171"/>
            <a:chOff x="722400" y="2376705"/>
            <a:chExt cx="3489450" cy="606171"/>
          </a:xfrm>
        </p:grpSpPr>
        <p:sp>
          <p:nvSpPr>
            <p:cNvPr id="960" name="Google Shape;960;p29"/>
            <p:cNvSpPr txBox="1"/>
            <p:nvPr/>
          </p:nvSpPr>
          <p:spPr>
            <a:xfrm flipH="1">
              <a:off x="722400" y="237670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961" name="Google Shape;961;p29"/>
            <p:cNvSpPr txBox="1"/>
            <p:nvPr/>
          </p:nvSpPr>
          <p:spPr>
            <a:xfrm flipH="1">
              <a:off x="722400" y="272306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the ringed planet</a:t>
              </a:r>
              <a:endParaRPr>
                <a:solidFill>
                  <a:schemeClr val="dk1"/>
                </a:solidFill>
                <a:latin typeface="Source Sans Pro"/>
                <a:ea typeface="Source Sans Pro"/>
                <a:cs typeface="Source Sans Pro"/>
                <a:sym typeface="Source Sans Pro"/>
              </a:endParaRPr>
            </a:p>
          </p:txBody>
        </p:sp>
        <p:sp>
          <p:nvSpPr>
            <p:cNvPr id="962" name="Google Shape;962;p29"/>
            <p:cNvSpPr/>
            <p:nvPr/>
          </p:nvSpPr>
          <p:spPr>
            <a:xfrm flipH="1">
              <a:off x="3626550" y="239517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63" name="Google Shape;963;p29"/>
          <p:cNvGrpSpPr/>
          <p:nvPr/>
        </p:nvGrpSpPr>
        <p:grpSpPr>
          <a:xfrm>
            <a:off x="722400" y="3143934"/>
            <a:ext cx="3489450" cy="606167"/>
            <a:chOff x="722400" y="3143934"/>
            <a:chExt cx="3489450" cy="606167"/>
          </a:xfrm>
        </p:grpSpPr>
        <p:sp>
          <p:nvSpPr>
            <p:cNvPr id="964" name="Google Shape;964;p29"/>
            <p:cNvSpPr txBox="1"/>
            <p:nvPr/>
          </p:nvSpPr>
          <p:spPr>
            <a:xfrm flipH="1">
              <a:off x="722400" y="3143934"/>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965" name="Google Shape;965;p29"/>
            <p:cNvSpPr txBox="1"/>
            <p:nvPr/>
          </p:nvSpPr>
          <p:spPr>
            <a:xfrm flipH="1">
              <a:off x="722400" y="349029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far away from us</a:t>
              </a:r>
              <a:endParaRPr>
                <a:solidFill>
                  <a:schemeClr val="dk1"/>
                </a:solidFill>
                <a:latin typeface="Source Sans Pro"/>
                <a:ea typeface="Source Sans Pro"/>
                <a:cs typeface="Source Sans Pro"/>
                <a:sym typeface="Source Sans Pro"/>
              </a:endParaRPr>
            </a:p>
          </p:txBody>
        </p:sp>
        <p:sp>
          <p:nvSpPr>
            <p:cNvPr id="966" name="Google Shape;966;p29"/>
            <p:cNvSpPr/>
            <p:nvPr/>
          </p:nvSpPr>
          <p:spPr>
            <a:xfrm flipH="1">
              <a:off x="3626550" y="3162400"/>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967" name="Google Shape;967;p29"/>
          <p:cNvGrpSpPr/>
          <p:nvPr/>
        </p:nvGrpSpPr>
        <p:grpSpPr>
          <a:xfrm>
            <a:off x="722400" y="3911163"/>
            <a:ext cx="3489450" cy="606162"/>
            <a:chOff x="722400" y="3911163"/>
            <a:chExt cx="3489450" cy="606162"/>
          </a:xfrm>
        </p:grpSpPr>
        <p:sp>
          <p:nvSpPr>
            <p:cNvPr id="968" name="Google Shape;968;p29"/>
            <p:cNvSpPr txBox="1"/>
            <p:nvPr/>
          </p:nvSpPr>
          <p:spPr>
            <a:xfrm flipH="1">
              <a:off x="722400" y="3911163"/>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PLUTO</a:t>
              </a:r>
              <a:endParaRPr b="1" sz="2000">
                <a:solidFill>
                  <a:schemeClr val="dk1"/>
                </a:solidFill>
                <a:latin typeface="Montserrat"/>
                <a:ea typeface="Montserrat"/>
                <a:cs typeface="Montserrat"/>
                <a:sym typeface="Montserrat"/>
              </a:endParaRPr>
            </a:p>
          </p:txBody>
        </p:sp>
        <p:sp>
          <p:nvSpPr>
            <p:cNvPr id="969" name="Google Shape;969;p29"/>
            <p:cNvSpPr txBox="1"/>
            <p:nvPr/>
          </p:nvSpPr>
          <p:spPr>
            <a:xfrm flipH="1">
              <a:off x="722400" y="425752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Pluto is considered a dwarf planet</a:t>
              </a:r>
              <a:endParaRPr>
                <a:solidFill>
                  <a:schemeClr val="dk1"/>
                </a:solidFill>
                <a:latin typeface="Source Sans Pro"/>
                <a:ea typeface="Source Sans Pro"/>
                <a:cs typeface="Source Sans Pro"/>
                <a:sym typeface="Source Sans Pro"/>
              </a:endParaRPr>
            </a:p>
          </p:txBody>
        </p:sp>
        <p:sp>
          <p:nvSpPr>
            <p:cNvPr id="970" name="Google Shape;970;p29"/>
            <p:cNvSpPr/>
            <p:nvPr/>
          </p:nvSpPr>
          <p:spPr>
            <a:xfrm flipH="1">
              <a:off x="3626550"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l">
                <a:spcBef>
                  <a:spcPts val="0"/>
                </a:spcBef>
                <a:spcAft>
                  <a:spcPts val="0"/>
                </a:spcAft>
                <a:buNone/>
              </a:pPr>
              <a:r>
                <a:t/>
              </a:r>
              <a:endParaRPr b="1" sz="2000">
                <a:solidFill>
                  <a:schemeClr val="accent1"/>
                </a:solidFill>
                <a:latin typeface="Montserrat"/>
                <a:ea typeface="Montserrat"/>
                <a:cs typeface="Montserrat"/>
                <a:sym typeface="Montserrat"/>
              </a:endParaRPr>
            </a:p>
          </p:txBody>
        </p:sp>
      </p:grpSp>
      <p:cxnSp>
        <p:nvCxnSpPr>
          <p:cNvPr id="971" name="Google Shape;971;p29"/>
          <p:cNvCxnSpPr>
            <a:stCxn id="972" idx="3"/>
            <a:endCxn id="942" idx="1"/>
          </p:cNvCxnSpPr>
          <p:nvPr/>
        </p:nvCxnSpPr>
        <p:spPr>
          <a:xfrm>
            <a:off x="4661550" y="1717800"/>
            <a:ext cx="270600" cy="204000"/>
          </a:xfrm>
          <a:prstGeom prst="bentConnector3">
            <a:avLst>
              <a:gd fmla="val 50000" name="adj1"/>
            </a:avLst>
          </a:prstGeom>
          <a:noFill/>
          <a:ln cap="flat" cmpd="sng" w="28575">
            <a:solidFill>
              <a:schemeClr val="accent2"/>
            </a:solidFill>
            <a:prstDash val="solid"/>
            <a:round/>
            <a:headEnd len="med" w="med" type="none"/>
            <a:tailEnd len="med" w="med" type="none"/>
          </a:ln>
        </p:spPr>
      </p:cxnSp>
      <p:cxnSp>
        <p:nvCxnSpPr>
          <p:cNvPr id="973" name="Google Shape;973;p29"/>
          <p:cNvCxnSpPr>
            <a:stCxn id="974" idx="3"/>
            <a:endCxn id="946" idx="1"/>
          </p:cNvCxnSpPr>
          <p:nvPr/>
        </p:nvCxnSpPr>
        <p:spPr>
          <a:xfrm>
            <a:off x="4661550" y="2491993"/>
            <a:ext cx="270600" cy="197100"/>
          </a:xfrm>
          <a:prstGeom prst="bentConnector3">
            <a:avLst>
              <a:gd fmla="val 50000" name="adj1"/>
            </a:avLst>
          </a:prstGeom>
          <a:noFill/>
          <a:ln cap="flat" cmpd="sng" w="28575">
            <a:solidFill>
              <a:schemeClr val="accent2"/>
            </a:solidFill>
            <a:prstDash val="solid"/>
            <a:round/>
            <a:headEnd len="med" w="med" type="none"/>
            <a:tailEnd len="med" w="med" type="none"/>
          </a:ln>
        </p:spPr>
      </p:cxnSp>
      <p:cxnSp>
        <p:nvCxnSpPr>
          <p:cNvPr id="975" name="Google Shape;975;p29"/>
          <p:cNvCxnSpPr>
            <a:stCxn id="976" idx="3"/>
            <a:endCxn id="950" idx="1"/>
          </p:cNvCxnSpPr>
          <p:nvPr/>
        </p:nvCxnSpPr>
        <p:spPr>
          <a:xfrm>
            <a:off x="4661550" y="3266186"/>
            <a:ext cx="270600" cy="190200"/>
          </a:xfrm>
          <a:prstGeom prst="bentConnector3">
            <a:avLst>
              <a:gd fmla="val 50000" name="adj1"/>
            </a:avLst>
          </a:prstGeom>
          <a:noFill/>
          <a:ln cap="flat" cmpd="sng" w="28575">
            <a:solidFill>
              <a:schemeClr val="accent2"/>
            </a:solidFill>
            <a:prstDash val="solid"/>
            <a:round/>
            <a:headEnd len="med" w="med" type="none"/>
            <a:tailEnd len="med" w="med" type="none"/>
          </a:ln>
        </p:spPr>
      </p:cxnSp>
      <p:cxnSp>
        <p:nvCxnSpPr>
          <p:cNvPr id="977" name="Google Shape;977;p29"/>
          <p:cNvCxnSpPr>
            <a:stCxn id="978" idx="3"/>
            <a:endCxn id="954" idx="1"/>
          </p:cNvCxnSpPr>
          <p:nvPr/>
        </p:nvCxnSpPr>
        <p:spPr>
          <a:xfrm>
            <a:off x="4661550" y="4040379"/>
            <a:ext cx="270600" cy="183000"/>
          </a:xfrm>
          <a:prstGeom prst="bentConnector3">
            <a:avLst>
              <a:gd fmla="val 50000" name="adj1"/>
            </a:avLst>
          </a:prstGeom>
          <a:noFill/>
          <a:ln cap="flat" cmpd="sng" w="28575">
            <a:solidFill>
              <a:schemeClr val="accent2"/>
            </a:solidFill>
            <a:prstDash val="solid"/>
            <a:round/>
            <a:headEnd len="med" w="med" type="none"/>
            <a:tailEnd len="med" w="med" type="none"/>
          </a:ln>
        </p:spPr>
      </p:cxnSp>
      <p:cxnSp>
        <p:nvCxnSpPr>
          <p:cNvPr id="979" name="Google Shape;979;p29"/>
          <p:cNvCxnSpPr>
            <a:stCxn id="980" idx="1"/>
            <a:endCxn id="958" idx="1"/>
          </p:cNvCxnSpPr>
          <p:nvPr/>
        </p:nvCxnSpPr>
        <p:spPr>
          <a:xfrm rot="10800000">
            <a:off x="4211850" y="1921896"/>
            <a:ext cx="270600" cy="183000"/>
          </a:xfrm>
          <a:prstGeom prst="bentConnector3">
            <a:avLst>
              <a:gd fmla="val 50000" name="adj1"/>
            </a:avLst>
          </a:prstGeom>
          <a:noFill/>
          <a:ln cap="flat" cmpd="sng" w="28575">
            <a:solidFill>
              <a:schemeClr val="accent1"/>
            </a:solidFill>
            <a:prstDash val="solid"/>
            <a:round/>
            <a:headEnd len="med" w="med" type="none"/>
            <a:tailEnd len="med" w="med" type="none"/>
          </a:ln>
        </p:spPr>
      </p:cxnSp>
      <p:cxnSp>
        <p:nvCxnSpPr>
          <p:cNvPr id="981" name="Google Shape;981;p29"/>
          <p:cNvCxnSpPr>
            <a:stCxn id="982" idx="1"/>
            <a:endCxn id="962" idx="1"/>
          </p:cNvCxnSpPr>
          <p:nvPr/>
        </p:nvCxnSpPr>
        <p:spPr>
          <a:xfrm rot="10800000">
            <a:off x="4211850" y="2688889"/>
            <a:ext cx="270600" cy="190200"/>
          </a:xfrm>
          <a:prstGeom prst="bentConnector3">
            <a:avLst>
              <a:gd fmla="val 50000" name="adj1"/>
            </a:avLst>
          </a:prstGeom>
          <a:noFill/>
          <a:ln cap="flat" cmpd="sng" w="28575">
            <a:solidFill>
              <a:schemeClr val="accent1"/>
            </a:solidFill>
            <a:prstDash val="solid"/>
            <a:round/>
            <a:headEnd len="med" w="med" type="none"/>
            <a:tailEnd len="med" w="med" type="none"/>
          </a:ln>
        </p:spPr>
      </p:cxnSp>
      <p:cxnSp>
        <p:nvCxnSpPr>
          <p:cNvPr id="983" name="Google Shape;983;p29"/>
          <p:cNvCxnSpPr>
            <a:stCxn id="984" idx="1"/>
            <a:endCxn id="966" idx="1"/>
          </p:cNvCxnSpPr>
          <p:nvPr/>
        </p:nvCxnSpPr>
        <p:spPr>
          <a:xfrm rot="10800000">
            <a:off x="4211850" y="3456182"/>
            <a:ext cx="270600" cy="197100"/>
          </a:xfrm>
          <a:prstGeom prst="bentConnector3">
            <a:avLst>
              <a:gd fmla="val 50000" name="adj1"/>
            </a:avLst>
          </a:prstGeom>
          <a:noFill/>
          <a:ln cap="flat" cmpd="sng" w="28575">
            <a:solidFill>
              <a:schemeClr val="accent1"/>
            </a:solidFill>
            <a:prstDash val="solid"/>
            <a:round/>
            <a:headEnd len="med" w="med" type="none"/>
            <a:tailEnd len="med" w="med" type="none"/>
          </a:ln>
        </p:spPr>
      </p:cxnSp>
      <p:cxnSp>
        <p:nvCxnSpPr>
          <p:cNvPr id="985" name="Google Shape;985;p29"/>
          <p:cNvCxnSpPr>
            <a:stCxn id="986" idx="1"/>
            <a:endCxn id="970" idx="1"/>
          </p:cNvCxnSpPr>
          <p:nvPr/>
        </p:nvCxnSpPr>
        <p:spPr>
          <a:xfrm rot="10800000">
            <a:off x="4211850" y="4223475"/>
            <a:ext cx="270600" cy="204000"/>
          </a:xfrm>
          <a:prstGeom prst="bentConnector3">
            <a:avLst>
              <a:gd fmla="val 50000" name="adj1"/>
            </a:avLst>
          </a:prstGeom>
          <a:noFill/>
          <a:ln cap="flat" cmpd="sng" w="28575">
            <a:solidFill>
              <a:schemeClr val="accent1"/>
            </a:solidFill>
            <a:prstDash val="solid"/>
            <a:round/>
            <a:headEnd len="med" w="med" type="none"/>
            <a:tailEnd len="med" w="med" type="none"/>
          </a:ln>
        </p:spPr>
      </p:cxnSp>
      <p:cxnSp>
        <p:nvCxnSpPr>
          <p:cNvPr id="987" name="Google Shape;987;p29"/>
          <p:cNvCxnSpPr>
            <a:stCxn id="972" idx="2"/>
            <a:endCxn id="986" idx="0"/>
          </p:cNvCxnSpPr>
          <p:nvPr/>
        </p:nvCxnSpPr>
        <p:spPr>
          <a:xfrm>
            <a:off x="4572000" y="1807650"/>
            <a:ext cx="0" cy="2529900"/>
          </a:xfrm>
          <a:prstGeom prst="straightConnector1">
            <a:avLst/>
          </a:prstGeom>
          <a:noFill/>
          <a:ln cap="flat" cmpd="sng" w="28575">
            <a:solidFill>
              <a:schemeClr val="dk1"/>
            </a:solidFill>
            <a:prstDash val="solid"/>
            <a:round/>
            <a:headEnd len="med" w="med" type="none"/>
            <a:tailEnd len="med" w="med" type="none"/>
          </a:ln>
        </p:spPr>
      </p:cxnSp>
      <p:sp>
        <p:nvSpPr>
          <p:cNvPr id="988" name="Google Shape;988;p29"/>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sp>
        <p:nvSpPr>
          <p:cNvPr id="972" name="Google Shape;972;p29"/>
          <p:cNvSpPr/>
          <p:nvPr/>
        </p:nvSpPr>
        <p:spPr>
          <a:xfrm>
            <a:off x="4482450" y="1627950"/>
            <a:ext cx="179100" cy="179700"/>
          </a:xfrm>
          <a:prstGeom prst="rect">
            <a:avLst/>
          </a:prstGeom>
          <a:solidFill>
            <a:schemeClr val="dk1"/>
          </a:solidFill>
          <a:ln cap="flat" cmpd="sng" w="2857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9"/>
          <p:cNvSpPr/>
          <p:nvPr/>
        </p:nvSpPr>
        <p:spPr>
          <a:xfrm>
            <a:off x="4482450" y="2789239"/>
            <a:ext cx="179100" cy="179700"/>
          </a:xfrm>
          <a:prstGeom prst="rect">
            <a:avLst/>
          </a:prstGeom>
          <a:solidFill>
            <a:schemeClr val="dk1"/>
          </a:solidFill>
          <a:ln cap="flat" cmpd="sng" w="2857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9"/>
          <p:cNvSpPr/>
          <p:nvPr/>
        </p:nvSpPr>
        <p:spPr>
          <a:xfrm>
            <a:off x="4482450" y="3563432"/>
            <a:ext cx="179100" cy="179700"/>
          </a:xfrm>
          <a:prstGeom prst="rect">
            <a:avLst/>
          </a:prstGeom>
          <a:solidFill>
            <a:schemeClr val="dk1"/>
          </a:solidFill>
          <a:ln cap="flat" cmpd="sng" w="2857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9"/>
          <p:cNvSpPr/>
          <p:nvPr/>
        </p:nvSpPr>
        <p:spPr>
          <a:xfrm>
            <a:off x="4482450" y="3950529"/>
            <a:ext cx="179100" cy="179700"/>
          </a:xfrm>
          <a:prstGeom prst="rect">
            <a:avLst/>
          </a:prstGeom>
          <a:solidFill>
            <a:schemeClr val="dk1"/>
          </a:solidFill>
          <a:ln cap="flat" cmpd="sng" w="2857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9"/>
          <p:cNvSpPr/>
          <p:nvPr/>
        </p:nvSpPr>
        <p:spPr>
          <a:xfrm>
            <a:off x="4482450" y="2015046"/>
            <a:ext cx="179100" cy="179700"/>
          </a:xfrm>
          <a:prstGeom prst="rect">
            <a:avLst/>
          </a:prstGeom>
          <a:solidFill>
            <a:schemeClr val="dk1"/>
          </a:solidFill>
          <a:ln cap="flat" cmpd="sng" w="2857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9"/>
          <p:cNvSpPr/>
          <p:nvPr/>
        </p:nvSpPr>
        <p:spPr>
          <a:xfrm>
            <a:off x="4482450" y="2402143"/>
            <a:ext cx="179100" cy="179700"/>
          </a:xfrm>
          <a:prstGeom prst="rect">
            <a:avLst/>
          </a:prstGeom>
          <a:solidFill>
            <a:schemeClr val="dk1"/>
          </a:solidFill>
          <a:ln cap="flat" cmpd="sng" w="2857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9"/>
          <p:cNvSpPr/>
          <p:nvPr/>
        </p:nvSpPr>
        <p:spPr>
          <a:xfrm>
            <a:off x="4482450" y="3176336"/>
            <a:ext cx="179100" cy="179700"/>
          </a:xfrm>
          <a:prstGeom prst="rect">
            <a:avLst/>
          </a:prstGeom>
          <a:solidFill>
            <a:schemeClr val="dk1"/>
          </a:solidFill>
          <a:ln cap="flat" cmpd="sng" w="28575">
            <a:solidFill>
              <a:schemeClr val="accen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9"/>
          <p:cNvSpPr/>
          <p:nvPr/>
        </p:nvSpPr>
        <p:spPr>
          <a:xfrm>
            <a:off x="4482450" y="4337625"/>
            <a:ext cx="179100" cy="179700"/>
          </a:xfrm>
          <a:prstGeom prst="rect">
            <a:avLst/>
          </a:prstGeom>
          <a:solidFill>
            <a:schemeClr val="dk1"/>
          </a:solidFill>
          <a:ln cap="flat" cmpd="sng" w="28575">
            <a:solidFill>
              <a:schemeClr val="accen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9" name="Google Shape;989;p29"/>
          <p:cNvGrpSpPr/>
          <p:nvPr/>
        </p:nvGrpSpPr>
        <p:grpSpPr>
          <a:xfrm>
            <a:off x="3768657" y="1780277"/>
            <a:ext cx="301086" cy="283046"/>
            <a:chOff x="-42804750" y="1949600"/>
            <a:chExt cx="337125" cy="316925"/>
          </a:xfrm>
        </p:grpSpPr>
        <p:sp>
          <p:nvSpPr>
            <p:cNvPr id="990" name="Google Shape;990;p29"/>
            <p:cNvSpPr/>
            <p:nvPr/>
          </p:nvSpPr>
          <p:spPr>
            <a:xfrm>
              <a:off x="-42731500" y="2013125"/>
              <a:ext cx="189825" cy="189900"/>
            </a:xfrm>
            <a:custGeom>
              <a:rect b="b" l="l" r="r" t="t"/>
              <a:pathLst>
                <a:path extrusionOk="0" h="7596" w="7593">
                  <a:moveTo>
                    <a:pt x="3781" y="805"/>
                  </a:moveTo>
                  <a:cubicBezTo>
                    <a:pt x="5419" y="805"/>
                    <a:pt x="6742" y="2128"/>
                    <a:pt x="6742" y="3767"/>
                  </a:cubicBezTo>
                  <a:cubicBezTo>
                    <a:pt x="6774" y="5405"/>
                    <a:pt x="5419" y="6760"/>
                    <a:pt x="3781" y="6760"/>
                  </a:cubicBezTo>
                  <a:cubicBezTo>
                    <a:pt x="2426" y="6760"/>
                    <a:pt x="1292" y="5878"/>
                    <a:pt x="946" y="4649"/>
                  </a:cubicBezTo>
                  <a:cubicBezTo>
                    <a:pt x="347" y="2727"/>
                    <a:pt x="1765" y="805"/>
                    <a:pt x="3781" y="805"/>
                  </a:cubicBezTo>
                  <a:close/>
                  <a:moveTo>
                    <a:pt x="3809" y="1"/>
                  </a:moveTo>
                  <a:cubicBezTo>
                    <a:pt x="3297" y="1"/>
                    <a:pt x="2785" y="105"/>
                    <a:pt x="2300" y="301"/>
                  </a:cubicBezTo>
                  <a:cubicBezTo>
                    <a:pt x="946" y="868"/>
                    <a:pt x="0" y="2223"/>
                    <a:pt x="0" y="3798"/>
                  </a:cubicBezTo>
                  <a:cubicBezTo>
                    <a:pt x="0" y="5058"/>
                    <a:pt x="630" y="6224"/>
                    <a:pt x="1670" y="6949"/>
                  </a:cubicBezTo>
                  <a:cubicBezTo>
                    <a:pt x="2333" y="7390"/>
                    <a:pt x="3060" y="7596"/>
                    <a:pt x="3776" y="7596"/>
                  </a:cubicBezTo>
                  <a:cubicBezTo>
                    <a:pt x="4286" y="7596"/>
                    <a:pt x="4790" y="7492"/>
                    <a:pt x="5262" y="7295"/>
                  </a:cubicBezTo>
                  <a:cubicBezTo>
                    <a:pt x="6648" y="6697"/>
                    <a:pt x="7593" y="5373"/>
                    <a:pt x="7593" y="3798"/>
                  </a:cubicBezTo>
                  <a:cubicBezTo>
                    <a:pt x="7593" y="2506"/>
                    <a:pt x="6931" y="1341"/>
                    <a:pt x="5892" y="648"/>
                  </a:cubicBezTo>
                  <a:cubicBezTo>
                    <a:pt x="5248" y="206"/>
                    <a:pt x="4528" y="1"/>
                    <a:pt x="38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9"/>
            <p:cNvSpPr/>
            <p:nvPr/>
          </p:nvSpPr>
          <p:spPr>
            <a:xfrm>
              <a:off x="-42804750" y="1949600"/>
              <a:ext cx="337125" cy="316925"/>
            </a:xfrm>
            <a:custGeom>
              <a:rect b="b" l="l" r="r" t="t"/>
              <a:pathLst>
                <a:path extrusionOk="0" h="12677" w="13485">
                  <a:moveTo>
                    <a:pt x="3306" y="817"/>
                  </a:moveTo>
                  <a:cubicBezTo>
                    <a:pt x="3769" y="817"/>
                    <a:pt x="4233" y="967"/>
                    <a:pt x="4600" y="1267"/>
                  </a:cubicBezTo>
                  <a:cubicBezTo>
                    <a:pt x="3277" y="1802"/>
                    <a:pt x="2174" y="2905"/>
                    <a:pt x="1607" y="4260"/>
                  </a:cubicBezTo>
                  <a:cubicBezTo>
                    <a:pt x="914" y="3283"/>
                    <a:pt x="1072" y="1897"/>
                    <a:pt x="2143" y="1172"/>
                  </a:cubicBezTo>
                  <a:cubicBezTo>
                    <a:pt x="2484" y="935"/>
                    <a:pt x="2895" y="817"/>
                    <a:pt x="3306" y="817"/>
                  </a:cubicBezTo>
                  <a:close/>
                  <a:moveTo>
                    <a:pt x="10101" y="823"/>
                  </a:moveTo>
                  <a:cubicBezTo>
                    <a:pt x="10771" y="823"/>
                    <a:pt x="11436" y="1137"/>
                    <a:pt x="11846" y="1771"/>
                  </a:cubicBezTo>
                  <a:cubicBezTo>
                    <a:pt x="12382" y="2527"/>
                    <a:pt x="12319" y="3535"/>
                    <a:pt x="11783" y="4260"/>
                  </a:cubicBezTo>
                  <a:cubicBezTo>
                    <a:pt x="11248" y="2905"/>
                    <a:pt x="10177" y="1802"/>
                    <a:pt x="8790" y="1267"/>
                  </a:cubicBezTo>
                  <a:cubicBezTo>
                    <a:pt x="9176" y="971"/>
                    <a:pt x="9640" y="823"/>
                    <a:pt x="10101" y="823"/>
                  </a:cubicBezTo>
                  <a:close/>
                  <a:moveTo>
                    <a:pt x="6662" y="1686"/>
                  </a:moveTo>
                  <a:cubicBezTo>
                    <a:pt x="7287" y="1686"/>
                    <a:pt x="7908" y="1809"/>
                    <a:pt x="8475" y="2055"/>
                  </a:cubicBezTo>
                  <a:cubicBezTo>
                    <a:pt x="10177" y="2748"/>
                    <a:pt x="11311" y="4417"/>
                    <a:pt x="11311" y="6339"/>
                  </a:cubicBezTo>
                  <a:cubicBezTo>
                    <a:pt x="11374" y="8891"/>
                    <a:pt x="9263" y="10970"/>
                    <a:pt x="6711" y="10970"/>
                  </a:cubicBezTo>
                  <a:cubicBezTo>
                    <a:pt x="4159" y="10970"/>
                    <a:pt x="2048" y="8891"/>
                    <a:pt x="2017" y="6339"/>
                  </a:cubicBezTo>
                  <a:cubicBezTo>
                    <a:pt x="2017" y="4764"/>
                    <a:pt x="2804" y="3346"/>
                    <a:pt x="4065" y="2464"/>
                  </a:cubicBezTo>
                  <a:cubicBezTo>
                    <a:pt x="4846" y="1943"/>
                    <a:pt x="5759" y="1686"/>
                    <a:pt x="6662" y="1686"/>
                  </a:cubicBezTo>
                  <a:close/>
                  <a:moveTo>
                    <a:pt x="3282" y="1"/>
                  </a:moveTo>
                  <a:cubicBezTo>
                    <a:pt x="2347" y="1"/>
                    <a:pt x="1411" y="437"/>
                    <a:pt x="820" y="1298"/>
                  </a:cubicBezTo>
                  <a:cubicBezTo>
                    <a:pt x="0" y="2496"/>
                    <a:pt x="189" y="4165"/>
                    <a:pt x="1292" y="5142"/>
                  </a:cubicBezTo>
                  <a:cubicBezTo>
                    <a:pt x="820" y="7316"/>
                    <a:pt x="1702" y="9553"/>
                    <a:pt x="3497" y="10844"/>
                  </a:cubicBezTo>
                  <a:lnTo>
                    <a:pt x="2867" y="12073"/>
                  </a:lnTo>
                  <a:cubicBezTo>
                    <a:pt x="2773" y="12262"/>
                    <a:pt x="2867" y="12514"/>
                    <a:pt x="3088" y="12640"/>
                  </a:cubicBezTo>
                  <a:cubicBezTo>
                    <a:pt x="3137" y="12665"/>
                    <a:pt x="3189" y="12677"/>
                    <a:pt x="3240" y="12677"/>
                  </a:cubicBezTo>
                  <a:cubicBezTo>
                    <a:pt x="3386" y="12677"/>
                    <a:pt x="3530" y="12582"/>
                    <a:pt x="3623" y="12420"/>
                  </a:cubicBezTo>
                  <a:lnTo>
                    <a:pt x="4222" y="11254"/>
                  </a:lnTo>
                  <a:cubicBezTo>
                    <a:pt x="4994" y="11632"/>
                    <a:pt x="5821" y="11821"/>
                    <a:pt x="6648" y="11821"/>
                  </a:cubicBezTo>
                  <a:cubicBezTo>
                    <a:pt x="7475" y="11821"/>
                    <a:pt x="8302" y="11632"/>
                    <a:pt x="9074" y="11254"/>
                  </a:cubicBezTo>
                  <a:lnTo>
                    <a:pt x="9641" y="12420"/>
                  </a:lnTo>
                  <a:cubicBezTo>
                    <a:pt x="9736" y="12587"/>
                    <a:pt x="9904" y="12663"/>
                    <a:pt x="10062" y="12663"/>
                  </a:cubicBezTo>
                  <a:cubicBezTo>
                    <a:pt x="10113" y="12663"/>
                    <a:pt x="10162" y="12655"/>
                    <a:pt x="10208" y="12640"/>
                  </a:cubicBezTo>
                  <a:cubicBezTo>
                    <a:pt x="10397" y="12514"/>
                    <a:pt x="10492" y="12262"/>
                    <a:pt x="10397" y="12073"/>
                  </a:cubicBezTo>
                  <a:lnTo>
                    <a:pt x="9767" y="10844"/>
                  </a:lnTo>
                  <a:cubicBezTo>
                    <a:pt x="11594" y="9584"/>
                    <a:pt x="12476" y="7347"/>
                    <a:pt x="11972" y="5142"/>
                  </a:cubicBezTo>
                  <a:cubicBezTo>
                    <a:pt x="13485" y="3882"/>
                    <a:pt x="13359" y="1582"/>
                    <a:pt x="11752" y="511"/>
                  </a:cubicBezTo>
                  <a:cubicBezTo>
                    <a:pt x="11243" y="171"/>
                    <a:pt x="10658" y="5"/>
                    <a:pt x="10078" y="5"/>
                  </a:cubicBezTo>
                  <a:cubicBezTo>
                    <a:pt x="9258" y="5"/>
                    <a:pt x="8449" y="338"/>
                    <a:pt x="7877" y="983"/>
                  </a:cubicBezTo>
                  <a:cubicBezTo>
                    <a:pt x="7483" y="905"/>
                    <a:pt x="7081" y="865"/>
                    <a:pt x="6679" y="865"/>
                  </a:cubicBezTo>
                  <a:cubicBezTo>
                    <a:pt x="6278" y="865"/>
                    <a:pt x="5876" y="905"/>
                    <a:pt x="5482" y="983"/>
                  </a:cubicBezTo>
                  <a:cubicBezTo>
                    <a:pt x="4898" y="326"/>
                    <a:pt x="4090" y="1"/>
                    <a:pt x="32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9"/>
            <p:cNvSpPr/>
            <p:nvPr/>
          </p:nvSpPr>
          <p:spPr>
            <a:xfrm>
              <a:off x="-42644075" y="2060025"/>
              <a:ext cx="59100" cy="65400"/>
            </a:xfrm>
            <a:custGeom>
              <a:rect b="b" l="l" r="r" t="t"/>
              <a:pathLst>
                <a:path extrusionOk="0" h="2616" w="2364">
                  <a:moveTo>
                    <a:pt x="442" y="0"/>
                  </a:moveTo>
                  <a:cubicBezTo>
                    <a:pt x="189" y="0"/>
                    <a:pt x="0" y="189"/>
                    <a:pt x="0" y="410"/>
                  </a:cubicBezTo>
                  <a:lnTo>
                    <a:pt x="0" y="2237"/>
                  </a:lnTo>
                  <a:cubicBezTo>
                    <a:pt x="0" y="2458"/>
                    <a:pt x="189" y="2615"/>
                    <a:pt x="442" y="2615"/>
                  </a:cubicBezTo>
                  <a:lnTo>
                    <a:pt x="1922" y="2615"/>
                  </a:lnTo>
                  <a:cubicBezTo>
                    <a:pt x="2174" y="2615"/>
                    <a:pt x="2363" y="2426"/>
                    <a:pt x="2363" y="2237"/>
                  </a:cubicBezTo>
                  <a:cubicBezTo>
                    <a:pt x="2363" y="1954"/>
                    <a:pt x="2174" y="1796"/>
                    <a:pt x="1922" y="1796"/>
                  </a:cubicBezTo>
                  <a:lnTo>
                    <a:pt x="820" y="1796"/>
                  </a:lnTo>
                  <a:lnTo>
                    <a:pt x="820" y="410"/>
                  </a:lnTo>
                  <a:cubicBezTo>
                    <a:pt x="820" y="189"/>
                    <a:pt x="631" y="0"/>
                    <a:pt x="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29"/>
          <p:cNvSpPr/>
          <p:nvPr/>
        </p:nvSpPr>
        <p:spPr>
          <a:xfrm>
            <a:off x="5082351" y="2547547"/>
            <a:ext cx="284899" cy="282956"/>
          </a:xfrm>
          <a:custGeom>
            <a:rect b="b" l="l" r="r" t="t"/>
            <a:pathLst>
              <a:path extrusionOk="0" h="12673" w="1276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9"/>
          <p:cNvSpPr/>
          <p:nvPr/>
        </p:nvSpPr>
        <p:spPr>
          <a:xfrm>
            <a:off x="3774987" y="3335604"/>
            <a:ext cx="288427" cy="241293"/>
          </a:xfrm>
          <a:custGeom>
            <a:rect b="b" l="l" r="r" t="t"/>
            <a:pathLst>
              <a:path extrusionOk="0" h="10807" w="12918">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9"/>
          <p:cNvSpPr/>
          <p:nvPr/>
        </p:nvSpPr>
        <p:spPr>
          <a:xfrm>
            <a:off x="5082339" y="4082220"/>
            <a:ext cx="284921" cy="282510"/>
          </a:xfrm>
          <a:custGeom>
            <a:rect b="b" l="l" r="r" t="t"/>
            <a:pathLst>
              <a:path extrusionOk="0" h="12653" w="12761">
                <a:moveTo>
                  <a:pt x="6396" y="866"/>
                </a:moveTo>
                <a:lnTo>
                  <a:pt x="11469" y="3796"/>
                </a:lnTo>
                <a:cubicBezTo>
                  <a:pt x="8759" y="5340"/>
                  <a:pt x="12729" y="3072"/>
                  <a:pt x="6396" y="6695"/>
                </a:cubicBezTo>
                <a:cubicBezTo>
                  <a:pt x="1" y="3072"/>
                  <a:pt x="4097" y="5403"/>
                  <a:pt x="1324" y="3796"/>
                </a:cubicBezTo>
                <a:lnTo>
                  <a:pt x="6396" y="866"/>
                </a:lnTo>
                <a:close/>
                <a:moveTo>
                  <a:pt x="10208" y="5498"/>
                </a:moveTo>
                <a:lnTo>
                  <a:pt x="10208" y="8081"/>
                </a:lnTo>
                <a:cubicBezTo>
                  <a:pt x="10177" y="8207"/>
                  <a:pt x="10051" y="8365"/>
                  <a:pt x="9925" y="8428"/>
                </a:cubicBezTo>
                <a:cubicBezTo>
                  <a:pt x="9312" y="8970"/>
                  <a:pt x="7887" y="9300"/>
                  <a:pt x="6364" y="9300"/>
                </a:cubicBezTo>
                <a:cubicBezTo>
                  <a:pt x="5852" y="9300"/>
                  <a:pt x="5329" y="9263"/>
                  <a:pt x="4821" y="9184"/>
                </a:cubicBezTo>
                <a:cubicBezTo>
                  <a:pt x="4317" y="9121"/>
                  <a:pt x="3718" y="8963"/>
                  <a:pt x="3246" y="8711"/>
                </a:cubicBezTo>
                <a:cubicBezTo>
                  <a:pt x="2994" y="8585"/>
                  <a:pt x="2584" y="8333"/>
                  <a:pt x="2584" y="8050"/>
                </a:cubicBezTo>
                <a:lnTo>
                  <a:pt x="2584" y="5498"/>
                </a:lnTo>
                <a:cubicBezTo>
                  <a:pt x="4412" y="6537"/>
                  <a:pt x="4317" y="6474"/>
                  <a:pt x="6207" y="7545"/>
                </a:cubicBezTo>
                <a:cubicBezTo>
                  <a:pt x="6255" y="7577"/>
                  <a:pt x="6318" y="7593"/>
                  <a:pt x="6385" y="7593"/>
                </a:cubicBezTo>
                <a:cubicBezTo>
                  <a:pt x="6452" y="7593"/>
                  <a:pt x="6522" y="7577"/>
                  <a:pt x="6585" y="7545"/>
                </a:cubicBezTo>
                <a:cubicBezTo>
                  <a:pt x="6617" y="7482"/>
                  <a:pt x="9925" y="5592"/>
                  <a:pt x="10208" y="5498"/>
                </a:cubicBezTo>
                <a:close/>
                <a:moveTo>
                  <a:pt x="6385" y="0"/>
                </a:moveTo>
                <a:cubicBezTo>
                  <a:pt x="6318" y="0"/>
                  <a:pt x="6255" y="16"/>
                  <a:pt x="6207" y="47"/>
                </a:cubicBezTo>
                <a:lnTo>
                  <a:pt x="284" y="3450"/>
                </a:lnTo>
                <a:cubicBezTo>
                  <a:pt x="1" y="3607"/>
                  <a:pt x="1" y="3985"/>
                  <a:pt x="284" y="4143"/>
                </a:cubicBezTo>
                <a:lnTo>
                  <a:pt x="1797" y="4962"/>
                </a:lnTo>
                <a:lnTo>
                  <a:pt x="1797" y="8018"/>
                </a:lnTo>
                <a:cubicBezTo>
                  <a:pt x="1797" y="8711"/>
                  <a:pt x="2458" y="9215"/>
                  <a:pt x="3088" y="9499"/>
                </a:cubicBezTo>
                <a:cubicBezTo>
                  <a:pt x="3994" y="9903"/>
                  <a:pt x="5215" y="10104"/>
                  <a:pt x="6430" y="10104"/>
                </a:cubicBezTo>
                <a:cubicBezTo>
                  <a:pt x="7963" y="10104"/>
                  <a:pt x="9488" y="9785"/>
                  <a:pt x="10366" y="9152"/>
                </a:cubicBezTo>
                <a:cubicBezTo>
                  <a:pt x="10776" y="8869"/>
                  <a:pt x="11091" y="8491"/>
                  <a:pt x="11091" y="8018"/>
                </a:cubicBezTo>
                <a:lnTo>
                  <a:pt x="11091" y="4962"/>
                </a:lnTo>
                <a:lnTo>
                  <a:pt x="11941" y="4490"/>
                </a:lnTo>
                <a:lnTo>
                  <a:pt x="11941" y="12208"/>
                </a:lnTo>
                <a:cubicBezTo>
                  <a:pt x="11941" y="12429"/>
                  <a:pt x="12099" y="12618"/>
                  <a:pt x="12288" y="12649"/>
                </a:cubicBezTo>
                <a:cubicBezTo>
                  <a:pt x="12306" y="12652"/>
                  <a:pt x="12325" y="12653"/>
                  <a:pt x="12343" y="12653"/>
                </a:cubicBezTo>
                <a:cubicBezTo>
                  <a:pt x="12571" y="12653"/>
                  <a:pt x="12760" y="12475"/>
                  <a:pt x="12760" y="12271"/>
                </a:cubicBezTo>
                <a:lnTo>
                  <a:pt x="12760" y="3796"/>
                </a:lnTo>
                <a:cubicBezTo>
                  <a:pt x="12729" y="3639"/>
                  <a:pt x="12666" y="3513"/>
                  <a:pt x="12508" y="3450"/>
                </a:cubicBezTo>
                <a:lnTo>
                  <a:pt x="6585" y="47"/>
                </a:lnTo>
                <a:cubicBezTo>
                  <a:pt x="6522" y="16"/>
                  <a:pt x="6452" y="0"/>
                  <a:pt x="63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9"/>
          <p:cNvSpPr/>
          <p:nvPr/>
        </p:nvSpPr>
        <p:spPr>
          <a:xfrm>
            <a:off x="5101686" y="1780400"/>
            <a:ext cx="246228" cy="282800"/>
          </a:xfrm>
          <a:custGeom>
            <a:rect b="b" l="l" r="r" t="t"/>
            <a:pathLst>
              <a:path extrusionOk="0" h="12666" w="11028">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7" name="Google Shape;997;p29"/>
          <p:cNvGrpSpPr/>
          <p:nvPr/>
        </p:nvGrpSpPr>
        <p:grpSpPr>
          <a:xfrm>
            <a:off x="3789410" y="2547625"/>
            <a:ext cx="259580" cy="282800"/>
            <a:chOff x="-40160700" y="2339625"/>
            <a:chExt cx="290650" cy="316650"/>
          </a:xfrm>
        </p:grpSpPr>
        <p:sp>
          <p:nvSpPr>
            <p:cNvPr id="998" name="Google Shape;998;p29"/>
            <p:cNvSpPr/>
            <p:nvPr/>
          </p:nvSpPr>
          <p:spPr>
            <a:xfrm>
              <a:off x="-40005525" y="2552600"/>
              <a:ext cx="70900" cy="62175"/>
            </a:xfrm>
            <a:custGeom>
              <a:rect b="b" l="l" r="r" t="t"/>
              <a:pathLst>
                <a:path extrusionOk="0" h="2487" w="2836">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9"/>
            <p:cNvSpPr/>
            <p:nvPr/>
          </p:nvSpPr>
          <p:spPr>
            <a:xfrm>
              <a:off x="-40039400" y="2605050"/>
              <a:ext cx="29150" cy="20500"/>
            </a:xfrm>
            <a:custGeom>
              <a:rect b="b" l="l" r="r" t="t"/>
              <a:pathLst>
                <a:path extrusionOk="0" h="820" w="1166">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9"/>
            <p:cNvSpPr/>
            <p:nvPr/>
          </p:nvSpPr>
          <p:spPr>
            <a:xfrm>
              <a:off x="-40079575" y="2584575"/>
              <a:ext cx="19725" cy="19725"/>
            </a:xfrm>
            <a:custGeom>
              <a:rect b="b" l="l" r="r" t="t"/>
              <a:pathLst>
                <a:path extrusionOk="0" h="789" w="789">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9"/>
            <p:cNvSpPr/>
            <p:nvPr/>
          </p:nvSpPr>
          <p:spPr>
            <a:xfrm>
              <a:off x="-40160700" y="2339625"/>
              <a:ext cx="290650" cy="316650"/>
            </a:xfrm>
            <a:custGeom>
              <a:rect b="b" l="l" r="r" t="t"/>
              <a:pathLst>
                <a:path extrusionOk="0" h="12666" w="11626">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29"/>
          <p:cNvGrpSpPr/>
          <p:nvPr/>
        </p:nvGrpSpPr>
        <p:grpSpPr>
          <a:xfrm>
            <a:off x="3776751" y="4082075"/>
            <a:ext cx="284899" cy="282800"/>
            <a:chOff x="-40171725" y="2705875"/>
            <a:chExt cx="319000" cy="316650"/>
          </a:xfrm>
        </p:grpSpPr>
        <p:sp>
          <p:nvSpPr>
            <p:cNvPr id="1003" name="Google Shape;1003;p29"/>
            <p:cNvSpPr/>
            <p:nvPr/>
          </p:nvSpPr>
          <p:spPr>
            <a:xfrm>
              <a:off x="-40068550" y="2788575"/>
              <a:ext cx="48075" cy="58775"/>
            </a:xfrm>
            <a:custGeom>
              <a:rect b="b" l="l" r="r" t="t"/>
              <a:pathLst>
                <a:path extrusionOk="0" h="2351" w="1923">
                  <a:moveTo>
                    <a:pt x="442" y="0"/>
                  </a:moveTo>
                  <a:cubicBezTo>
                    <a:pt x="190" y="0"/>
                    <a:pt x="1" y="158"/>
                    <a:pt x="32" y="410"/>
                  </a:cubicBezTo>
                  <a:cubicBezTo>
                    <a:pt x="32" y="1261"/>
                    <a:pt x="505" y="1985"/>
                    <a:pt x="1261" y="2300"/>
                  </a:cubicBezTo>
                  <a:cubicBezTo>
                    <a:pt x="1322" y="2335"/>
                    <a:pt x="1386" y="2351"/>
                    <a:pt x="1448" y="2351"/>
                  </a:cubicBezTo>
                  <a:cubicBezTo>
                    <a:pt x="1607" y="2351"/>
                    <a:pt x="1751" y="2247"/>
                    <a:pt x="1796" y="2111"/>
                  </a:cubicBezTo>
                  <a:cubicBezTo>
                    <a:pt x="1922" y="1891"/>
                    <a:pt x="1796" y="1639"/>
                    <a:pt x="1607" y="1576"/>
                  </a:cubicBezTo>
                  <a:cubicBezTo>
                    <a:pt x="1135" y="1355"/>
                    <a:pt x="851" y="945"/>
                    <a:pt x="851" y="410"/>
                  </a:cubicBezTo>
                  <a:cubicBezTo>
                    <a:pt x="851" y="189"/>
                    <a:pt x="662" y="0"/>
                    <a:pt x="4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9"/>
            <p:cNvSpPr/>
            <p:nvPr/>
          </p:nvSpPr>
          <p:spPr>
            <a:xfrm>
              <a:off x="-40171725" y="2705875"/>
              <a:ext cx="319000" cy="316650"/>
            </a:xfrm>
            <a:custGeom>
              <a:rect b="b" l="l" r="r" t="t"/>
              <a:pathLst>
                <a:path extrusionOk="0" h="12666" w="12760">
                  <a:moveTo>
                    <a:pt x="2489" y="1639"/>
                  </a:moveTo>
                  <a:lnTo>
                    <a:pt x="2489" y="3718"/>
                  </a:lnTo>
                  <a:cubicBezTo>
                    <a:pt x="2489" y="4127"/>
                    <a:pt x="2552" y="4506"/>
                    <a:pt x="2678" y="4884"/>
                  </a:cubicBezTo>
                  <a:cubicBezTo>
                    <a:pt x="1639" y="4600"/>
                    <a:pt x="820" y="3623"/>
                    <a:pt x="820" y="2458"/>
                  </a:cubicBezTo>
                  <a:lnTo>
                    <a:pt x="820" y="2048"/>
                  </a:lnTo>
                  <a:cubicBezTo>
                    <a:pt x="820" y="1796"/>
                    <a:pt x="1009" y="1639"/>
                    <a:pt x="1261" y="1639"/>
                  </a:cubicBezTo>
                  <a:close/>
                  <a:moveTo>
                    <a:pt x="11500" y="1639"/>
                  </a:moveTo>
                  <a:cubicBezTo>
                    <a:pt x="11720" y="1639"/>
                    <a:pt x="11878" y="1828"/>
                    <a:pt x="11878" y="2048"/>
                  </a:cubicBezTo>
                  <a:lnTo>
                    <a:pt x="11878" y="2426"/>
                  </a:lnTo>
                  <a:cubicBezTo>
                    <a:pt x="11878" y="3623"/>
                    <a:pt x="11090" y="4569"/>
                    <a:pt x="10019" y="4884"/>
                  </a:cubicBezTo>
                  <a:cubicBezTo>
                    <a:pt x="10145" y="4506"/>
                    <a:pt x="10240" y="4127"/>
                    <a:pt x="10240" y="3718"/>
                  </a:cubicBezTo>
                  <a:lnTo>
                    <a:pt x="10240" y="1639"/>
                  </a:lnTo>
                  <a:close/>
                  <a:moveTo>
                    <a:pt x="9389" y="788"/>
                  </a:moveTo>
                  <a:lnTo>
                    <a:pt x="9389" y="3686"/>
                  </a:lnTo>
                  <a:cubicBezTo>
                    <a:pt x="9389" y="4789"/>
                    <a:pt x="8759" y="5860"/>
                    <a:pt x="7656" y="6333"/>
                  </a:cubicBezTo>
                  <a:cubicBezTo>
                    <a:pt x="7247" y="6522"/>
                    <a:pt x="6932" y="6963"/>
                    <a:pt x="6932" y="7467"/>
                  </a:cubicBezTo>
                  <a:cubicBezTo>
                    <a:pt x="6932" y="7467"/>
                    <a:pt x="6932" y="7908"/>
                    <a:pt x="7026" y="8507"/>
                  </a:cubicBezTo>
                  <a:cubicBezTo>
                    <a:pt x="7121" y="8759"/>
                    <a:pt x="7247" y="9074"/>
                    <a:pt x="7341" y="9357"/>
                  </a:cubicBezTo>
                  <a:lnTo>
                    <a:pt x="5356" y="9357"/>
                  </a:lnTo>
                  <a:cubicBezTo>
                    <a:pt x="5671" y="8759"/>
                    <a:pt x="5766" y="8066"/>
                    <a:pt x="5766" y="7498"/>
                  </a:cubicBezTo>
                  <a:cubicBezTo>
                    <a:pt x="5766" y="6994"/>
                    <a:pt x="5451" y="6553"/>
                    <a:pt x="5041" y="6364"/>
                  </a:cubicBezTo>
                  <a:cubicBezTo>
                    <a:pt x="4569" y="6144"/>
                    <a:pt x="4128" y="5766"/>
                    <a:pt x="3813" y="5293"/>
                  </a:cubicBezTo>
                  <a:cubicBezTo>
                    <a:pt x="3498" y="4821"/>
                    <a:pt x="3340" y="4285"/>
                    <a:pt x="3340" y="3686"/>
                  </a:cubicBezTo>
                  <a:lnTo>
                    <a:pt x="3340" y="788"/>
                  </a:lnTo>
                  <a:close/>
                  <a:moveTo>
                    <a:pt x="8696" y="10176"/>
                  </a:moveTo>
                  <a:lnTo>
                    <a:pt x="9263" y="11846"/>
                  </a:lnTo>
                  <a:lnTo>
                    <a:pt x="3498" y="11846"/>
                  </a:lnTo>
                  <a:lnTo>
                    <a:pt x="4033" y="10176"/>
                  </a:lnTo>
                  <a:close/>
                  <a:moveTo>
                    <a:pt x="2930" y="0"/>
                  </a:moveTo>
                  <a:cubicBezTo>
                    <a:pt x="2710" y="0"/>
                    <a:pt x="2552" y="189"/>
                    <a:pt x="2552" y="410"/>
                  </a:cubicBezTo>
                  <a:lnTo>
                    <a:pt x="2552" y="851"/>
                  </a:lnTo>
                  <a:lnTo>
                    <a:pt x="1324" y="851"/>
                  </a:lnTo>
                  <a:cubicBezTo>
                    <a:pt x="1302" y="850"/>
                    <a:pt x="1280" y="850"/>
                    <a:pt x="1258" y="850"/>
                  </a:cubicBezTo>
                  <a:cubicBezTo>
                    <a:pt x="506" y="850"/>
                    <a:pt x="1" y="1374"/>
                    <a:pt x="1" y="2048"/>
                  </a:cubicBezTo>
                  <a:lnTo>
                    <a:pt x="1" y="2426"/>
                  </a:lnTo>
                  <a:cubicBezTo>
                    <a:pt x="1" y="4190"/>
                    <a:pt x="1355" y="5608"/>
                    <a:pt x="3088" y="5766"/>
                  </a:cubicBezTo>
                  <a:cubicBezTo>
                    <a:pt x="3498" y="6364"/>
                    <a:pt x="4033" y="6837"/>
                    <a:pt x="4726" y="7120"/>
                  </a:cubicBezTo>
                  <a:cubicBezTo>
                    <a:pt x="4884" y="7183"/>
                    <a:pt x="4947" y="7309"/>
                    <a:pt x="4947" y="7498"/>
                  </a:cubicBezTo>
                  <a:cubicBezTo>
                    <a:pt x="4947" y="8097"/>
                    <a:pt x="4726" y="8885"/>
                    <a:pt x="4348" y="9357"/>
                  </a:cubicBezTo>
                  <a:lnTo>
                    <a:pt x="3718" y="9357"/>
                  </a:lnTo>
                  <a:cubicBezTo>
                    <a:pt x="3529" y="9357"/>
                    <a:pt x="3372" y="9483"/>
                    <a:pt x="3340" y="9641"/>
                  </a:cubicBezTo>
                  <a:lnTo>
                    <a:pt x="2521" y="12130"/>
                  </a:lnTo>
                  <a:cubicBezTo>
                    <a:pt x="2426" y="12382"/>
                    <a:pt x="2615" y="12665"/>
                    <a:pt x="2899" y="12665"/>
                  </a:cubicBezTo>
                  <a:lnTo>
                    <a:pt x="9799" y="12665"/>
                  </a:lnTo>
                  <a:cubicBezTo>
                    <a:pt x="10082" y="12665"/>
                    <a:pt x="10271" y="12382"/>
                    <a:pt x="10177" y="12130"/>
                  </a:cubicBezTo>
                  <a:lnTo>
                    <a:pt x="9357" y="9641"/>
                  </a:lnTo>
                  <a:cubicBezTo>
                    <a:pt x="9326" y="9483"/>
                    <a:pt x="9168" y="9357"/>
                    <a:pt x="8979" y="9357"/>
                  </a:cubicBezTo>
                  <a:lnTo>
                    <a:pt x="8349" y="9357"/>
                  </a:lnTo>
                  <a:cubicBezTo>
                    <a:pt x="7971" y="8885"/>
                    <a:pt x="7751" y="8097"/>
                    <a:pt x="7751" y="7498"/>
                  </a:cubicBezTo>
                  <a:cubicBezTo>
                    <a:pt x="7751" y="7341"/>
                    <a:pt x="7877" y="7183"/>
                    <a:pt x="7971" y="7152"/>
                  </a:cubicBezTo>
                  <a:cubicBezTo>
                    <a:pt x="8601" y="6868"/>
                    <a:pt x="9200" y="6396"/>
                    <a:pt x="9610" y="5829"/>
                  </a:cubicBezTo>
                  <a:cubicBezTo>
                    <a:pt x="10901" y="5734"/>
                    <a:pt x="12004" y="4947"/>
                    <a:pt x="12476" y="3781"/>
                  </a:cubicBezTo>
                  <a:cubicBezTo>
                    <a:pt x="12760" y="3056"/>
                    <a:pt x="12760" y="2552"/>
                    <a:pt x="12760" y="2080"/>
                  </a:cubicBezTo>
                  <a:cubicBezTo>
                    <a:pt x="12760" y="1435"/>
                    <a:pt x="12221" y="850"/>
                    <a:pt x="11581" y="850"/>
                  </a:cubicBezTo>
                  <a:cubicBezTo>
                    <a:pt x="11565" y="850"/>
                    <a:pt x="11548" y="850"/>
                    <a:pt x="11531" y="851"/>
                  </a:cubicBezTo>
                  <a:lnTo>
                    <a:pt x="10271" y="851"/>
                  </a:lnTo>
                  <a:lnTo>
                    <a:pt x="10271" y="410"/>
                  </a:lnTo>
                  <a:cubicBezTo>
                    <a:pt x="10271" y="189"/>
                    <a:pt x="10082" y="0"/>
                    <a:pt x="983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29"/>
          <p:cNvSpPr/>
          <p:nvPr/>
        </p:nvSpPr>
        <p:spPr>
          <a:xfrm>
            <a:off x="5078477" y="3314147"/>
            <a:ext cx="292647" cy="284207"/>
          </a:xfrm>
          <a:custGeom>
            <a:rect b="b" l="l" r="r" t="t"/>
            <a:pathLst>
              <a:path extrusionOk="0" h="12729" w="13107">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9" name="Shape 1009"/>
        <p:cNvGrpSpPr/>
        <p:nvPr/>
      </p:nvGrpSpPr>
      <p:grpSpPr>
        <a:xfrm>
          <a:off x="0" y="0"/>
          <a:ext cx="0" cy="0"/>
          <a:chOff x="0" y="0"/>
          <a:chExt cx="0" cy="0"/>
        </a:xfrm>
      </p:grpSpPr>
      <p:cxnSp>
        <p:nvCxnSpPr>
          <p:cNvPr id="1010" name="Google Shape;1010;p30"/>
          <p:cNvCxnSpPr>
            <a:stCxn id="1011" idx="2"/>
            <a:endCxn id="1012" idx="0"/>
          </p:cNvCxnSpPr>
          <p:nvPr/>
        </p:nvCxnSpPr>
        <p:spPr>
          <a:xfrm>
            <a:off x="3930361" y="2011650"/>
            <a:ext cx="0" cy="2121900"/>
          </a:xfrm>
          <a:prstGeom prst="straightConnector1">
            <a:avLst/>
          </a:prstGeom>
          <a:noFill/>
          <a:ln cap="flat" cmpd="sng" w="28575">
            <a:solidFill>
              <a:schemeClr val="dk1"/>
            </a:solidFill>
            <a:prstDash val="solid"/>
            <a:round/>
            <a:headEnd len="med" w="med" type="none"/>
            <a:tailEnd len="med" w="med" type="none"/>
          </a:ln>
        </p:spPr>
      </p:cxnSp>
      <p:sp>
        <p:nvSpPr>
          <p:cNvPr id="1013" name="Google Shape;1013;p30"/>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sp>
        <p:nvSpPr>
          <p:cNvPr id="1014" name="Google Shape;1014;p30"/>
          <p:cNvSpPr txBox="1"/>
          <p:nvPr/>
        </p:nvSpPr>
        <p:spPr>
          <a:xfrm>
            <a:off x="722375" y="3987725"/>
            <a:ext cx="2597400" cy="5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Source Sans Pro"/>
                <a:ea typeface="Source Sans Pro"/>
                <a:cs typeface="Source Sans Pro"/>
                <a:sym typeface="Source Sans Pro"/>
              </a:rPr>
              <a:t>Follow the link in the graph to modify its data and then paste the new one here.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For more info, click here</a:t>
            </a:r>
            <a:endParaRPr sz="1200">
              <a:solidFill>
                <a:schemeClr val="dk1"/>
              </a:solidFill>
              <a:latin typeface="Source Sans Pro"/>
              <a:ea typeface="Source Sans Pro"/>
              <a:cs typeface="Source Sans Pro"/>
              <a:sym typeface="Source Sans Pro"/>
            </a:endParaRPr>
          </a:p>
        </p:txBody>
      </p:sp>
      <p:pic>
        <p:nvPicPr>
          <p:cNvPr id="1015" name="Google Shape;1015;p30">
            <a:hlinkClick r:id="rId4"/>
          </p:cNvPr>
          <p:cNvPicPr preferRelativeResize="0"/>
          <p:nvPr/>
        </p:nvPicPr>
        <p:blipFill>
          <a:blip r:embed="rId5">
            <a:alphaModFix/>
          </a:blip>
          <a:stretch>
            <a:fillRect/>
          </a:stretch>
        </p:blipFill>
        <p:spPr>
          <a:xfrm>
            <a:off x="722375" y="1623600"/>
            <a:ext cx="2597399" cy="2241810"/>
          </a:xfrm>
          <a:prstGeom prst="rect">
            <a:avLst/>
          </a:prstGeom>
          <a:noFill/>
          <a:ln>
            <a:noFill/>
          </a:ln>
        </p:spPr>
      </p:pic>
      <p:grpSp>
        <p:nvGrpSpPr>
          <p:cNvPr id="1016" name="Google Shape;1016;p30"/>
          <p:cNvGrpSpPr/>
          <p:nvPr/>
        </p:nvGrpSpPr>
        <p:grpSpPr>
          <a:xfrm>
            <a:off x="3840811" y="1609475"/>
            <a:ext cx="4580789" cy="606175"/>
            <a:chOff x="3840811" y="1609475"/>
            <a:chExt cx="4580789" cy="606175"/>
          </a:xfrm>
        </p:grpSpPr>
        <p:sp>
          <p:nvSpPr>
            <p:cNvPr id="1017" name="Google Shape;1017;p30"/>
            <p:cNvSpPr txBox="1"/>
            <p:nvPr/>
          </p:nvSpPr>
          <p:spPr>
            <a:xfrm>
              <a:off x="5614500" y="160947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018" name="Google Shape;1018;p30"/>
            <p:cNvSpPr txBox="1"/>
            <p:nvPr/>
          </p:nvSpPr>
          <p:spPr>
            <a:xfrm>
              <a:off x="5614500" y="195583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has a toxic atmosphere</a:t>
              </a:r>
              <a:endParaRPr>
                <a:solidFill>
                  <a:schemeClr val="dk1"/>
                </a:solidFill>
                <a:latin typeface="Source Sans Pro"/>
                <a:ea typeface="Source Sans Pro"/>
                <a:cs typeface="Source Sans Pro"/>
                <a:sym typeface="Source Sans Pro"/>
              </a:endParaRPr>
            </a:p>
          </p:txBody>
        </p:sp>
        <p:sp>
          <p:nvSpPr>
            <p:cNvPr id="1019" name="Google Shape;1019;p30"/>
            <p:cNvSpPr/>
            <p:nvPr/>
          </p:nvSpPr>
          <p:spPr>
            <a:xfrm>
              <a:off x="4236150" y="162795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3,800</a:t>
              </a:r>
              <a:endParaRPr b="1" sz="2000">
                <a:solidFill>
                  <a:schemeClr val="accent1"/>
                </a:solidFill>
                <a:latin typeface="Montserrat"/>
                <a:ea typeface="Montserrat"/>
                <a:cs typeface="Montserrat"/>
                <a:sym typeface="Montserrat"/>
              </a:endParaRPr>
            </a:p>
          </p:txBody>
        </p:sp>
        <p:sp>
          <p:nvSpPr>
            <p:cNvPr id="1011" name="Google Shape;1011;p30"/>
            <p:cNvSpPr/>
            <p:nvPr/>
          </p:nvSpPr>
          <p:spPr>
            <a:xfrm>
              <a:off x="3840811" y="1831950"/>
              <a:ext cx="179100" cy="179700"/>
            </a:xfrm>
            <a:prstGeom prst="rect">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0" name="Google Shape;1020;p30"/>
            <p:cNvCxnSpPr>
              <a:stCxn id="1011" idx="3"/>
              <a:endCxn id="1019" idx="1"/>
            </p:cNvCxnSpPr>
            <p:nvPr/>
          </p:nvCxnSpPr>
          <p:spPr>
            <a:xfrm>
              <a:off x="4019911" y="1921800"/>
              <a:ext cx="216300" cy="0"/>
            </a:xfrm>
            <a:prstGeom prst="straightConnector1">
              <a:avLst/>
            </a:prstGeom>
            <a:noFill/>
            <a:ln cap="flat" cmpd="sng" w="28575">
              <a:solidFill>
                <a:schemeClr val="dk1"/>
              </a:solidFill>
              <a:prstDash val="solid"/>
              <a:round/>
              <a:headEnd len="med" w="med" type="none"/>
              <a:tailEnd len="med" w="med" type="none"/>
            </a:ln>
          </p:spPr>
        </p:cxnSp>
      </p:grpSp>
      <p:grpSp>
        <p:nvGrpSpPr>
          <p:cNvPr id="1021" name="Google Shape;1021;p30"/>
          <p:cNvGrpSpPr/>
          <p:nvPr/>
        </p:nvGrpSpPr>
        <p:grpSpPr>
          <a:xfrm>
            <a:off x="3840811" y="2376705"/>
            <a:ext cx="4580789" cy="606171"/>
            <a:chOff x="3840811" y="2376705"/>
            <a:chExt cx="4580789" cy="606171"/>
          </a:xfrm>
        </p:grpSpPr>
        <p:sp>
          <p:nvSpPr>
            <p:cNvPr id="1022" name="Google Shape;1022;p30"/>
            <p:cNvSpPr txBox="1"/>
            <p:nvPr/>
          </p:nvSpPr>
          <p:spPr>
            <a:xfrm>
              <a:off x="5614500" y="237670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1023" name="Google Shape;1023;p30"/>
            <p:cNvSpPr txBox="1"/>
            <p:nvPr/>
          </p:nvSpPr>
          <p:spPr>
            <a:xfrm>
              <a:off x="5614500" y="272306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planet where we all live</a:t>
              </a:r>
              <a:endParaRPr>
                <a:solidFill>
                  <a:schemeClr val="dk1"/>
                </a:solidFill>
                <a:latin typeface="Source Sans Pro"/>
                <a:ea typeface="Source Sans Pro"/>
                <a:cs typeface="Source Sans Pro"/>
                <a:sym typeface="Source Sans Pro"/>
              </a:endParaRPr>
            </a:p>
          </p:txBody>
        </p:sp>
        <p:sp>
          <p:nvSpPr>
            <p:cNvPr id="1024" name="Google Shape;1024;p30"/>
            <p:cNvSpPr/>
            <p:nvPr/>
          </p:nvSpPr>
          <p:spPr>
            <a:xfrm>
              <a:off x="4236150" y="239517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1,000</a:t>
              </a:r>
              <a:endParaRPr b="1" sz="2000">
                <a:solidFill>
                  <a:schemeClr val="accent1"/>
                </a:solidFill>
                <a:latin typeface="Montserrat"/>
                <a:ea typeface="Montserrat"/>
                <a:cs typeface="Montserrat"/>
                <a:sym typeface="Montserrat"/>
              </a:endParaRPr>
            </a:p>
          </p:txBody>
        </p:sp>
        <p:sp>
          <p:nvSpPr>
            <p:cNvPr id="1025" name="Google Shape;1025;p30"/>
            <p:cNvSpPr/>
            <p:nvPr/>
          </p:nvSpPr>
          <p:spPr>
            <a:xfrm>
              <a:off x="3840811" y="2599175"/>
              <a:ext cx="179100" cy="179700"/>
            </a:xfrm>
            <a:prstGeom prst="rect">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6" name="Google Shape;1026;p30"/>
            <p:cNvCxnSpPr>
              <a:stCxn id="1025" idx="3"/>
              <a:endCxn id="1024" idx="1"/>
            </p:cNvCxnSpPr>
            <p:nvPr/>
          </p:nvCxnSpPr>
          <p:spPr>
            <a:xfrm>
              <a:off x="4019911" y="2689025"/>
              <a:ext cx="216300" cy="0"/>
            </a:xfrm>
            <a:prstGeom prst="straightConnector1">
              <a:avLst/>
            </a:prstGeom>
            <a:noFill/>
            <a:ln cap="flat" cmpd="sng" w="28575">
              <a:solidFill>
                <a:schemeClr val="dk1"/>
              </a:solidFill>
              <a:prstDash val="solid"/>
              <a:round/>
              <a:headEnd len="med" w="med" type="none"/>
              <a:tailEnd len="med" w="med" type="none"/>
            </a:ln>
          </p:spPr>
        </p:cxnSp>
      </p:grpSp>
      <p:grpSp>
        <p:nvGrpSpPr>
          <p:cNvPr id="1027" name="Google Shape;1027;p30"/>
          <p:cNvGrpSpPr/>
          <p:nvPr/>
        </p:nvGrpSpPr>
        <p:grpSpPr>
          <a:xfrm>
            <a:off x="3840811" y="3143934"/>
            <a:ext cx="4580789" cy="606167"/>
            <a:chOff x="3840811" y="3143934"/>
            <a:chExt cx="4580789" cy="606167"/>
          </a:xfrm>
        </p:grpSpPr>
        <p:sp>
          <p:nvSpPr>
            <p:cNvPr id="1028" name="Google Shape;1028;p30"/>
            <p:cNvSpPr txBox="1"/>
            <p:nvPr/>
          </p:nvSpPr>
          <p:spPr>
            <a:xfrm>
              <a:off x="5614500" y="3143934"/>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1029" name="Google Shape;1029;p30"/>
            <p:cNvSpPr txBox="1"/>
            <p:nvPr/>
          </p:nvSpPr>
          <p:spPr>
            <a:xfrm>
              <a:off x="5614500" y="349029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 is a small planet</a:t>
              </a:r>
              <a:endParaRPr>
                <a:solidFill>
                  <a:schemeClr val="dk1"/>
                </a:solidFill>
                <a:latin typeface="Source Sans Pro"/>
                <a:ea typeface="Source Sans Pro"/>
                <a:cs typeface="Source Sans Pro"/>
                <a:sym typeface="Source Sans Pro"/>
              </a:endParaRPr>
            </a:p>
          </p:txBody>
        </p:sp>
        <p:sp>
          <p:nvSpPr>
            <p:cNvPr id="1030" name="Google Shape;1030;p30"/>
            <p:cNvSpPr/>
            <p:nvPr/>
          </p:nvSpPr>
          <p:spPr>
            <a:xfrm>
              <a:off x="4236150" y="316240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2,900</a:t>
              </a:r>
              <a:endParaRPr b="1" sz="2000">
                <a:solidFill>
                  <a:schemeClr val="accent1"/>
                </a:solidFill>
                <a:latin typeface="Montserrat"/>
                <a:ea typeface="Montserrat"/>
                <a:cs typeface="Montserrat"/>
                <a:sym typeface="Montserrat"/>
              </a:endParaRPr>
            </a:p>
          </p:txBody>
        </p:sp>
        <p:sp>
          <p:nvSpPr>
            <p:cNvPr id="1031" name="Google Shape;1031;p30"/>
            <p:cNvSpPr/>
            <p:nvPr/>
          </p:nvSpPr>
          <p:spPr>
            <a:xfrm>
              <a:off x="3840811" y="3366400"/>
              <a:ext cx="179100" cy="179700"/>
            </a:xfrm>
            <a:prstGeom prst="rect">
              <a:avLst/>
            </a:prstGeom>
            <a:solidFill>
              <a:schemeClr val="l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2" name="Google Shape;1032;p30"/>
            <p:cNvCxnSpPr>
              <a:stCxn id="1031" idx="3"/>
              <a:endCxn id="1030" idx="1"/>
            </p:cNvCxnSpPr>
            <p:nvPr/>
          </p:nvCxnSpPr>
          <p:spPr>
            <a:xfrm>
              <a:off x="4019911" y="3456250"/>
              <a:ext cx="216300" cy="0"/>
            </a:xfrm>
            <a:prstGeom prst="straightConnector1">
              <a:avLst/>
            </a:prstGeom>
            <a:noFill/>
            <a:ln cap="flat" cmpd="sng" w="28575">
              <a:solidFill>
                <a:schemeClr val="dk1"/>
              </a:solidFill>
              <a:prstDash val="solid"/>
              <a:round/>
              <a:headEnd len="med" w="med" type="none"/>
              <a:tailEnd len="med" w="med" type="none"/>
            </a:ln>
          </p:spPr>
        </p:cxnSp>
      </p:grpSp>
      <p:grpSp>
        <p:nvGrpSpPr>
          <p:cNvPr id="1033" name="Google Shape;1033;p30"/>
          <p:cNvGrpSpPr/>
          <p:nvPr/>
        </p:nvGrpSpPr>
        <p:grpSpPr>
          <a:xfrm>
            <a:off x="3840811" y="3911163"/>
            <a:ext cx="4580789" cy="606162"/>
            <a:chOff x="3840811" y="3911163"/>
            <a:chExt cx="4580789" cy="606162"/>
          </a:xfrm>
        </p:grpSpPr>
        <p:sp>
          <p:nvSpPr>
            <p:cNvPr id="1034" name="Google Shape;1034;p30"/>
            <p:cNvSpPr txBox="1"/>
            <p:nvPr/>
          </p:nvSpPr>
          <p:spPr>
            <a:xfrm>
              <a:off x="5614500" y="3911163"/>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MARS</a:t>
              </a:r>
              <a:endParaRPr b="1" sz="2000">
                <a:solidFill>
                  <a:schemeClr val="dk1"/>
                </a:solidFill>
                <a:latin typeface="Montserrat"/>
                <a:ea typeface="Montserrat"/>
                <a:cs typeface="Montserrat"/>
                <a:sym typeface="Montserrat"/>
              </a:endParaRPr>
            </a:p>
          </p:txBody>
        </p:sp>
        <p:sp>
          <p:nvSpPr>
            <p:cNvPr id="1035" name="Google Shape;1035;p30"/>
            <p:cNvSpPr txBox="1"/>
            <p:nvPr/>
          </p:nvSpPr>
          <p:spPr>
            <a:xfrm>
              <a:off x="5614500" y="425752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Mars was named after a god</a:t>
              </a:r>
              <a:endParaRPr>
                <a:solidFill>
                  <a:schemeClr val="dk1"/>
                </a:solidFill>
                <a:latin typeface="Source Sans Pro"/>
                <a:ea typeface="Source Sans Pro"/>
                <a:cs typeface="Source Sans Pro"/>
                <a:sym typeface="Source Sans Pro"/>
              </a:endParaRPr>
            </a:p>
          </p:txBody>
        </p:sp>
        <p:sp>
          <p:nvSpPr>
            <p:cNvPr id="1036" name="Google Shape;1036;p30"/>
            <p:cNvSpPr/>
            <p:nvPr/>
          </p:nvSpPr>
          <p:spPr>
            <a:xfrm>
              <a:off x="4236150" y="392962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1,400</a:t>
              </a:r>
              <a:endParaRPr b="1" sz="2000">
                <a:solidFill>
                  <a:schemeClr val="accent1"/>
                </a:solidFill>
                <a:latin typeface="Montserrat"/>
                <a:ea typeface="Montserrat"/>
                <a:cs typeface="Montserrat"/>
                <a:sym typeface="Montserrat"/>
              </a:endParaRPr>
            </a:p>
          </p:txBody>
        </p:sp>
        <p:sp>
          <p:nvSpPr>
            <p:cNvPr id="1012" name="Google Shape;1012;p30"/>
            <p:cNvSpPr/>
            <p:nvPr/>
          </p:nvSpPr>
          <p:spPr>
            <a:xfrm>
              <a:off x="3840811" y="4133625"/>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37" name="Google Shape;1037;p30"/>
            <p:cNvCxnSpPr>
              <a:stCxn id="1012" idx="3"/>
              <a:endCxn id="1036" idx="1"/>
            </p:cNvCxnSpPr>
            <p:nvPr/>
          </p:nvCxnSpPr>
          <p:spPr>
            <a:xfrm>
              <a:off x="4019911" y="4223475"/>
              <a:ext cx="216300" cy="0"/>
            </a:xfrm>
            <a:prstGeom prst="straightConnector1">
              <a:avLst/>
            </a:prstGeom>
            <a:noFill/>
            <a:ln cap="flat" cmpd="sng" w="28575">
              <a:solidFill>
                <a:schemeClr val="dk1"/>
              </a:solidFill>
              <a:prstDash val="solid"/>
              <a:round/>
              <a:headEnd len="med" w="med" type="none"/>
              <a:tailEnd len="med" w="med" type="none"/>
            </a:ln>
          </p:spPr>
        </p:cxn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1" name="Shape 1041"/>
        <p:cNvGrpSpPr/>
        <p:nvPr/>
      </p:nvGrpSpPr>
      <p:grpSpPr>
        <a:xfrm>
          <a:off x="0" y="0"/>
          <a:ext cx="0" cy="0"/>
          <a:chOff x="0" y="0"/>
          <a:chExt cx="0" cy="0"/>
        </a:xfrm>
      </p:grpSpPr>
      <p:sp>
        <p:nvSpPr>
          <p:cNvPr id="1042" name="Google Shape;1042;p31"/>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1043" name="Google Shape;1043;p31"/>
          <p:cNvCxnSpPr>
            <a:stCxn id="1044" idx="3"/>
            <a:endCxn id="1045" idx="1"/>
          </p:cNvCxnSpPr>
          <p:nvPr/>
        </p:nvCxnSpPr>
        <p:spPr>
          <a:xfrm rot="10800000">
            <a:off x="5587800" y="1921800"/>
            <a:ext cx="2654700" cy="0"/>
          </a:xfrm>
          <a:prstGeom prst="straightConnector1">
            <a:avLst/>
          </a:prstGeom>
          <a:noFill/>
          <a:ln cap="flat" cmpd="sng" w="28575">
            <a:solidFill>
              <a:schemeClr val="dk1"/>
            </a:solidFill>
            <a:prstDash val="solid"/>
            <a:round/>
            <a:headEnd len="med" w="med" type="none"/>
            <a:tailEnd len="med" w="med" type="none"/>
          </a:ln>
        </p:spPr>
      </p:cxnSp>
      <p:grpSp>
        <p:nvGrpSpPr>
          <p:cNvPr id="1046" name="Google Shape;1046;p31"/>
          <p:cNvGrpSpPr/>
          <p:nvPr/>
        </p:nvGrpSpPr>
        <p:grpSpPr>
          <a:xfrm>
            <a:off x="720052" y="1609475"/>
            <a:ext cx="4867809" cy="606175"/>
            <a:chOff x="720052" y="1609475"/>
            <a:chExt cx="4867809" cy="606175"/>
          </a:xfrm>
        </p:grpSpPr>
        <p:sp>
          <p:nvSpPr>
            <p:cNvPr id="1047" name="Google Shape;1047;p31"/>
            <p:cNvSpPr txBox="1"/>
            <p:nvPr/>
          </p:nvSpPr>
          <p:spPr>
            <a:xfrm flipH="1">
              <a:off x="1402411" y="160947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048" name="Google Shape;1048;p31"/>
            <p:cNvSpPr txBox="1"/>
            <p:nvPr/>
          </p:nvSpPr>
          <p:spPr>
            <a:xfrm flipH="1">
              <a:off x="1402411" y="195583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has a toxic atmosphere</a:t>
              </a:r>
              <a:endParaRPr>
                <a:solidFill>
                  <a:schemeClr val="dk1"/>
                </a:solidFill>
                <a:latin typeface="Source Sans Pro"/>
                <a:ea typeface="Source Sans Pro"/>
                <a:cs typeface="Source Sans Pro"/>
                <a:sym typeface="Source Sans Pro"/>
              </a:endParaRPr>
            </a:p>
          </p:txBody>
        </p:sp>
        <p:sp>
          <p:nvSpPr>
            <p:cNvPr id="1045" name="Google Shape;1045;p31"/>
            <p:cNvSpPr/>
            <p:nvPr/>
          </p:nvSpPr>
          <p:spPr>
            <a:xfrm flipH="1">
              <a:off x="4306561" y="162795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1/10</a:t>
              </a:r>
              <a:endParaRPr b="1" sz="2000">
                <a:solidFill>
                  <a:schemeClr val="accent1"/>
                </a:solidFill>
                <a:latin typeface="Montserrat"/>
                <a:ea typeface="Montserrat"/>
                <a:cs typeface="Montserrat"/>
                <a:sym typeface="Montserrat"/>
              </a:endParaRPr>
            </a:p>
          </p:txBody>
        </p:sp>
        <p:sp>
          <p:nvSpPr>
            <p:cNvPr id="1049" name="Google Shape;1049;p31"/>
            <p:cNvSpPr/>
            <p:nvPr/>
          </p:nvSpPr>
          <p:spPr>
            <a:xfrm flipH="1">
              <a:off x="720052" y="1627900"/>
              <a:ext cx="585300" cy="587700"/>
            </a:xfrm>
            <a:prstGeom prst="ellipse">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1050" name="Google Shape;1050;p31"/>
          <p:cNvGrpSpPr/>
          <p:nvPr/>
        </p:nvGrpSpPr>
        <p:grpSpPr>
          <a:xfrm>
            <a:off x="5812825" y="1831950"/>
            <a:ext cx="2608775" cy="179700"/>
            <a:chOff x="5812825" y="1831950"/>
            <a:chExt cx="2608775" cy="179700"/>
          </a:xfrm>
        </p:grpSpPr>
        <p:sp>
          <p:nvSpPr>
            <p:cNvPr id="1044" name="Google Shape;1044;p31"/>
            <p:cNvSpPr/>
            <p:nvPr/>
          </p:nvSpPr>
          <p:spPr>
            <a:xfrm flipH="1">
              <a:off x="8242500"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31"/>
            <p:cNvSpPr/>
            <p:nvPr/>
          </p:nvSpPr>
          <p:spPr>
            <a:xfrm flipH="1">
              <a:off x="7972536"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31"/>
            <p:cNvSpPr/>
            <p:nvPr/>
          </p:nvSpPr>
          <p:spPr>
            <a:xfrm flipH="1">
              <a:off x="7702572"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1"/>
            <p:cNvSpPr/>
            <p:nvPr/>
          </p:nvSpPr>
          <p:spPr>
            <a:xfrm flipH="1">
              <a:off x="7432608"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1"/>
            <p:cNvSpPr/>
            <p:nvPr/>
          </p:nvSpPr>
          <p:spPr>
            <a:xfrm flipH="1">
              <a:off x="7162644"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31"/>
            <p:cNvSpPr/>
            <p:nvPr/>
          </p:nvSpPr>
          <p:spPr>
            <a:xfrm flipH="1">
              <a:off x="6892681"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31"/>
            <p:cNvSpPr/>
            <p:nvPr/>
          </p:nvSpPr>
          <p:spPr>
            <a:xfrm flipH="1">
              <a:off x="6622717"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1"/>
            <p:cNvSpPr/>
            <p:nvPr/>
          </p:nvSpPr>
          <p:spPr>
            <a:xfrm flipH="1">
              <a:off x="6352753"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1"/>
            <p:cNvSpPr/>
            <p:nvPr/>
          </p:nvSpPr>
          <p:spPr>
            <a:xfrm flipH="1">
              <a:off x="6082789" y="183195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1"/>
            <p:cNvSpPr/>
            <p:nvPr/>
          </p:nvSpPr>
          <p:spPr>
            <a:xfrm flipH="1">
              <a:off x="5812825" y="1831950"/>
              <a:ext cx="179100" cy="179700"/>
            </a:xfrm>
            <a:prstGeom prst="rect">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60" name="Google Shape;1060;p31"/>
          <p:cNvCxnSpPr>
            <a:stCxn id="1061" idx="3"/>
            <a:endCxn id="1062" idx="1"/>
          </p:cNvCxnSpPr>
          <p:nvPr/>
        </p:nvCxnSpPr>
        <p:spPr>
          <a:xfrm rot="10800000">
            <a:off x="5587800" y="2689025"/>
            <a:ext cx="2654700" cy="0"/>
          </a:xfrm>
          <a:prstGeom prst="straightConnector1">
            <a:avLst/>
          </a:prstGeom>
          <a:noFill/>
          <a:ln cap="flat" cmpd="sng" w="28575">
            <a:solidFill>
              <a:schemeClr val="dk1"/>
            </a:solidFill>
            <a:prstDash val="solid"/>
            <a:round/>
            <a:headEnd len="med" w="med" type="none"/>
            <a:tailEnd len="med" w="med" type="none"/>
          </a:ln>
        </p:spPr>
      </p:cxnSp>
      <p:grpSp>
        <p:nvGrpSpPr>
          <p:cNvPr id="1063" name="Google Shape;1063;p31"/>
          <p:cNvGrpSpPr/>
          <p:nvPr/>
        </p:nvGrpSpPr>
        <p:grpSpPr>
          <a:xfrm>
            <a:off x="720052" y="2376705"/>
            <a:ext cx="4867809" cy="606171"/>
            <a:chOff x="720052" y="2376705"/>
            <a:chExt cx="4867809" cy="606171"/>
          </a:xfrm>
        </p:grpSpPr>
        <p:sp>
          <p:nvSpPr>
            <p:cNvPr id="1064" name="Google Shape;1064;p31"/>
            <p:cNvSpPr txBox="1"/>
            <p:nvPr/>
          </p:nvSpPr>
          <p:spPr>
            <a:xfrm flipH="1">
              <a:off x="1402411" y="2376705"/>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1065" name="Google Shape;1065;p31"/>
            <p:cNvSpPr txBox="1"/>
            <p:nvPr/>
          </p:nvSpPr>
          <p:spPr>
            <a:xfrm flipH="1">
              <a:off x="1402411" y="272306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planet where we all live</a:t>
              </a:r>
              <a:endParaRPr>
                <a:solidFill>
                  <a:schemeClr val="dk1"/>
                </a:solidFill>
                <a:latin typeface="Source Sans Pro"/>
                <a:ea typeface="Source Sans Pro"/>
                <a:cs typeface="Source Sans Pro"/>
                <a:sym typeface="Source Sans Pro"/>
              </a:endParaRPr>
            </a:p>
          </p:txBody>
        </p:sp>
        <p:sp>
          <p:nvSpPr>
            <p:cNvPr id="1062" name="Google Shape;1062;p31"/>
            <p:cNvSpPr/>
            <p:nvPr/>
          </p:nvSpPr>
          <p:spPr>
            <a:xfrm flipH="1">
              <a:off x="4306561" y="239517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2/10</a:t>
              </a:r>
              <a:endParaRPr b="1" sz="2000">
                <a:solidFill>
                  <a:schemeClr val="accent1"/>
                </a:solidFill>
                <a:latin typeface="Montserrat"/>
                <a:ea typeface="Montserrat"/>
                <a:cs typeface="Montserrat"/>
                <a:sym typeface="Montserrat"/>
              </a:endParaRPr>
            </a:p>
          </p:txBody>
        </p:sp>
        <p:sp>
          <p:nvSpPr>
            <p:cNvPr id="1066" name="Google Shape;1066;p31"/>
            <p:cNvSpPr/>
            <p:nvPr/>
          </p:nvSpPr>
          <p:spPr>
            <a:xfrm flipH="1">
              <a:off x="720052" y="2395125"/>
              <a:ext cx="585300" cy="587700"/>
            </a:xfrm>
            <a:prstGeom prst="ellipse">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1067" name="Google Shape;1067;p31"/>
          <p:cNvGrpSpPr/>
          <p:nvPr/>
        </p:nvGrpSpPr>
        <p:grpSpPr>
          <a:xfrm>
            <a:off x="5812825" y="2599175"/>
            <a:ext cx="2608775" cy="179700"/>
            <a:chOff x="5812825" y="2599175"/>
            <a:chExt cx="2608775" cy="179700"/>
          </a:xfrm>
        </p:grpSpPr>
        <p:sp>
          <p:nvSpPr>
            <p:cNvPr id="1061" name="Google Shape;1061;p31"/>
            <p:cNvSpPr/>
            <p:nvPr/>
          </p:nvSpPr>
          <p:spPr>
            <a:xfrm flipH="1">
              <a:off x="8242500"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1"/>
            <p:cNvSpPr/>
            <p:nvPr/>
          </p:nvSpPr>
          <p:spPr>
            <a:xfrm flipH="1">
              <a:off x="7972536"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1"/>
            <p:cNvSpPr/>
            <p:nvPr/>
          </p:nvSpPr>
          <p:spPr>
            <a:xfrm flipH="1">
              <a:off x="7702572"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31"/>
            <p:cNvSpPr/>
            <p:nvPr/>
          </p:nvSpPr>
          <p:spPr>
            <a:xfrm flipH="1">
              <a:off x="7432608"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31"/>
            <p:cNvSpPr/>
            <p:nvPr/>
          </p:nvSpPr>
          <p:spPr>
            <a:xfrm flipH="1">
              <a:off x="7162644"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31"/>
            <p:cNvSpPr/>
            <p:nvPr/>
          </p:nvSpPr>
          <p:spPr>
            <a:xfrm flipH="1">
              <a:off x="6892681"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1"/>
            <p:cNvSpPr/>
            <p:nvPr/>
          </p:nvSpPr>
          <p:spPr>
            <a:xfrm flipH="1">
              <a:off x="6622717"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31"/>
            <p:cNvSpPr/>
            <p:nvPr/>
          </p:nvSpPr>
          <p:spPr>
            <a:xfrm flipH="1">
              <a:off x="6352753" y="259917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31"/>
            <p:cNvSpPr/>
            <p:nvPr/>
          </p:nvSpPr>
          <p:spPr>
            <a:xfrm flipH="1">
              <a:off x="6082789" y="2599175"/>
              <a:ext cx="179100" cy="179700"/>
            </a:xfrm>
            <a:prstGeom prst="rect">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1"/>
            <p:cNvSpPr/>
            <p:nvPr/>
          </p:nvSpPr>
          <p:spPr>
            <a:xfrm flipH="1">
              <a:off x="5812825" y="2599175"/>
              <a:ext cx="179100" cy="179700"/>
            </a:xfrm>
            <a:prstGeom prst="rect">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77" name="Google Shape;1077;p31"/>
          <p:cNvCxnSpPr>
            <a:stCxn id="1078" idx="3"/>
            <a:endCxn id="1079" idx="1"/>
          </p:cNvCxnSpPr>
          <p:nvPr/>
        </p:nvCxnSpPr>
        <p:spPr>
          <a:xfrm rot="10800000">
            <a:off x="5587800" y="3456250"/>
            <a:ext cx="2654700" cy="0"/>
          </a:xfrm>
          <a:prstGeom prst="straightConnector1">
            <a:avLst/>
          </a:prstGeom>
          <a:noFill/>
          <a:ln cap="flat" cmpd="sng" w="28575">
            <a:solidFill>
              <a:schemeClr val="dk1"/>
            </a:solidFill>
            <a:prstDash val="solid"/>
            <a:round/>
            <a:headEnd len="med" w="med" type="none"/>
            <a:tailEnd len="med" w="med" type="none"/>
          </a:ln>
        </p:spPr>
      </p:cxnSp>
      <p:grpSp>
        <p:nvGrpSpPr>
          <p:cNvPr id="1080" name="Google Shape;1080;p31"/>
          <p:cNvGrpSpPr/>
          <p:nvPr/>
        </p:nvGrpSpPr>
        <p:grpSpPr>
          <a:xfrm>
            <a:off x="720052" y="3143934"/>
            <a:ext cx="4867809" cy="606167"/>
            <a:chOff x="720052" y="3143934"/>
            <a:chExt cx="4867809" cy="606167"/>
          </a:xfrm>
        </p:grpSpPr>
        <p:sp>
          <p:nvSpPr>
            <p:cNvPr id="1081" name="Google Shape;1081;p31"/>
            <p:cNvSpPr txBox="1"/>
            <p:nvPr/>
          </p:nvSpPr>
          <p:spPr>
            <a:xfrm flipH="1">
              <a:off x="1402411" y="3143934"/>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1082" name="Google Shape;1082;p31"/>
            <p:cNvSpPr txBox="1"/>
            <p:nvPr/>
          </p:nvSpPr>
          <p:spPr>
            <a:xfrm flipH="1">
              <a:off x="1402411" y="349029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 is a small planet</a:t>
              </a:r>
              <a:endParaRPr>
                <a:solidFill>
                  <a:schemeClr val="dk1"/>
                </a:solidFill>
                <a:latin typeface="Source Sans Pro"/>
                <a:ea typeface="Source Sans Pro"/>
                <a:cs typeface="Source Sans Pro"/>
                <a:sym typeface="Source Sans Pro"/>
              </a:endParaRPr>
            </a:p>
          </p:txBody>
        </p:sp>
        <p:sp>
          <p:nvSpPr>
            <p:cNvPr id="1079" name="Google Shape;1079;p31"/>
            <p:cNvSpPr/>
            <p:nvPr/>
          </p:nvSpPr>
          <p:spPr>
            <a:xfrm flipH="1">
              <a:off x="4306561" y="316240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3/10</a:t>
              </a:r>
              <a:endParaRPr b="1" sz="2000">
                <a:solidFill>
                  <a:schemeClr val="accent1"/>
                </a:solidFill>
                <a:latin typeface="Montserrat"/>
                <a:ea typeface="Montserrat"/>
                <a:cs typeface="Montserrat"/>
                <a:sym typeface="Montserrat"/>
              </a:endParaRPr>
            </a:p>
          </p:txBody>
        </p:sp>
        <p:sp>
          <p:nvSpPr>
            <p:cNvPr id="1083" name="Google Shape;1083;p31"/>
            <p:cNvSpPr/>
            <p:nvPr/>
          </p:nvSpPr>
          <p:spPr>
            <a:xfrm flipH="1">
              <a:off x="720052" y="3162350"/>
              <a:ext cx="585300" cy="587700"/>
            </a:xfrm>
            <a:prstGeom prst="ellipse">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1084" name="Google Shape;1084;p31"/>
          <p:cNvGrpSpPr/>
          <p:nvPr/>
        </p:nvGrpSpPr>
        <p:grpSpPr>
          <a:xfrm>
            <a:off x="5812825" y="3366400"/>
            <a:ext cx="2608775" cy="179700"/>
            <a:chOff x="5812825" y="3366400"/>
            <a:chExt cx="2608775" cy="179700"/>
          </a:xfrm>
        </p:grpSpPr>
        <p:sp>
          <p:nvSpPr>
            <p:cNvPr id="1078" name="Google Shape;1078;p31"/>
            <p:cNvSpPr/>
            <p:nvPr/>
          </p:nvSpPr>
          <p:spPr>
            <a:xfrm flipH="1">
              <a:off x="8242500"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1"/>
            <p:cNvSpPr/>
            <p:nvPr/>
          </p:nvSpPr>
          <p:spPr>
            <a:xfrm flipH="1">
              <a:off x="7972536"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1"/>
            <p:cNvSpPr/>
            <p:nvPr/>
          </p:nvSpPr>
          <p:spPr>
            <a:xfrm flipH="1">
              <a:off x="7702572"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1"/>
            <p:cNvSpPr/>
            <p:nvPr/>
          </p:nvSpPr>
          <p:spPr>
            <a:xfrm flipH="1">
              <a:off x="7432608"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1"/>
            <p:cNvSpPr/>
            <p:nvPr/>
          </p:nvSpPr>
          <p:spPr>
            <a:xfrm flipH="1">
              <a:off x="7162644"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1"/>
            <p:cNvSpPr/>
            <p:nvPr/>
          </p:nvSpPr>
          <p:spPr>
            <a:xfrm flipH="1">
              <a:off x="6892681"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1"/>
            <p:cNvSpPr/>
            <p:nvPr/>
          </p:nvSpPr>
          <p:spPr>
            <a:xfrm flipH="1">
              <a:off x="6622717" y="3366400"/>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1"/>
            <p:cNvSpPr/>
            <p:nvPr/>
          </p:nvSpPr>
          <p:spPr>
            <a:xfrm flipH="1">
              <a:off x="6352753" y="3366400"/>
              <a:ext cx="179100" cy="179700"/>
            </a:xfrm>
            <a:prstGeom prst="rect">
              <a:avLst/>
            </a:prstGeom>
            <a:solidFill>
              <a:schemeClr val="l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1"/>
            <p:cNvSpPr/>
            <p:nvPr/>
          </p:nvSpPr>
          <p:spPr>
            <a:xfrm flipH="1">
              <a:off x="6082789" y="3366400"/>
              <a:ext cx="179100" cy="179700"/>
            </a:xfrm>
            <a:prstGeom prst="rect">
              <a:avLst/>
            </a:prstGeom>
            <a:solidFill>
              <a:schemeClr val="l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1"/>
            <p:cNvSpPr/>
            <p:nvPr/>
          </p:nvSpPr>
          <p:spPr>
            <a:xfrm flipH="1">
              <a:off x="5812825" y="3366400"/>
              <a:ext cx="179100" cy="179700"/>
            </a:xfrm>
            <a:prstGeom prst="rect">
              <a:avLst/>
            </a:prstGeom>
            <a:solidFill>
              <a:schemeClr val="l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94" name="Google Shape;1094;p31"/>
          <p:cNvCxnSpPr>
            <a:stCxn id="1095" idx="3"/>
            <a:endCxn id="1096" idx="1"/>
          </p:cNvCxnSpPr>
          <p:nvPr/>
        </p:nvCxnSpPr>
        <p:spPr>
          <a:xfrm rot="10800000">
            <a:off x="5587800" y="4223475"/>
            <a:ext cx="2654700" cy="0"/>
          </a:xfrm>
          <a:prstGeom prst="straightConnector1">
            <a:avLst/>
          </a:prstGeom>
          <a:noFill/>
          <a:ln cap="flat" cmpd="sng" w="28575">
            <a:solidFill>
              <a:schemeClr val="dk1"/>
            </a:solidFill>
            <a:prstDash val="solid"/>
            <a:round/>
            <a:headEnd len="med" w="med" type="none"/>
            <a:tailEnd len="med" w="med" type="none"/>
          </a:ln>
        </p:spPr>
      </p:cxnSp>
      <p:grpSp>
        <p:nvGrpSpPr>
          <p:cNvPr id="1097" name="Google Shape;1097;p31"/>
          <p:cNvGrpSpPr/>
          <p:nvPr/>
        </p:nvGrpSpPr>
        <p:grpSpPr>
          <a:xfrm>
            <a:off x="720052" y="3911163"/>
            <a:ext cx="4867809" cy="606162"/>
            <a:chOff x="720052" y="3911163"/>
            <a:chExt cx="4867809" cy="606162"/>
          </a:xfrm>
        </p:grpSpPr>
        <p:sp>
          <p:nvSpPr>
            <p:cNvPr id="1098" name="Google Shape;1098;p31"/>
            <p:cNvSpPr txBox="1"/>
            <p:nvPr/>
          </p:nvSpPr>
          <p:spPr>
            <a:xfrm flipH="1">
              <a:off x="1402411" y="3911163"/>
              <a:ext cx="2807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MARS</a:t>
              </a:r>
              <a:endParaRPr b="1" sz="2000">
                <a:solidFill>
                  <a:schemeClr val="dk1"/>
                </a:solidFill>
                <a:latin typeface="Montserrat"/>
                <a:ea typeface="Montserrat"/>
                <a:cs typeface="Montserrat"/>
                <a:sym typeface="Montserrat"/>
              </a:endParaRPr>
            </a:p>
          </p:txBody>
        </p:sp>
        <p:sp>
          <p:nvSpPr>
            <p:cNvPr id="1099" name="Google Shape;1099;p31"/>
            <p:cNvSpPr txBox="1"/>
            <p:nvPr/>
          </p:nvSpPr>
          <p:spPr>
            <a:xfrm flipH="1">
              <a:off x="1402411" y="4257525"/>
              <a:ext cx="2807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Mars was named after a god</a:t>
              </a:r>
              <a:endParaRPr>
                <a:solidFill>
                  <a:schemeClr val="dk1"/>
                </a:solidFill>
                <a:latin typeface="Source Sans Pro"/>
                <a:ea typeface="Source Sans Pro"/>
                <a:cs typeface="Source Sans Pro"/>
                <a:sym typeface="Source Sans Pro"/>
              </a:endParaRPr>
            </a:p>
          </p:txBody>
        </p:sp>
        <p:sp>
          <p:nvSpPr>
            <p:cNvPr id="1096" name="Google Shape;1096;p31"/>
            <p:cNvSpPr/>
            <p:nvPr/>
          </p:nvSpPr>
          <p:spPr>
            <a:xfrm flipH="1">
              <a:off x="4306561" y="392962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4/10</a:t>
              </a:r>
              <a:endParaRPr b="1" sz="2000">
                <a:solidFill>
                  <a:schemeClr val="accent1"/>
                </a:solidFill>
                <a:latin typeface="Montserrat"/>
                <a:ea typeface="Montserrat"/>
                <a:cs typeface="Montserrat"/>
                <a:sym typeface="Montserrat"/>
              </a:endParaRPr>
            </a:p>
          </p:txBody>
        </p:sp>
        <p:sp>
          <p:nvSpPr>
            <p:cNvPr id="1100" name="Google Shape;1100;p31"/>
            <p:cNvSpPr/>
            <p:nvPr/>
          </p:nvSpPr>
          <p:spPr>
            <a:xfrm flipH="1">
              <a:off x="720052" y="3929575"/>
              <a:ext cx="585300" cy="587700"/>
            </a:xfrm>
            <a:prstGeom prst="ellipse">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grpSp>
      <p:grpSp>
        <p:nvGrpSpPr>
          <p:cNvPr id="1101" name="Google Shape;1101;p31"/>
          <p:cNvGrpSpPr/>
          <p:nvPr/>
        </p:nvGrpSpPr>
        <p:grpSpPr>
          <a:xfrm>
            <a:off x="5812825" y="4133625"/>
            <a:ext cx="2608775" cy="179700"/>
            <a:chOff x="5812825" y="4133625"/>
            <a:chExt cx="2608775" cy="179700"/>
          </a:xfrm>
        </p:grpSpPr>
        <p:sp>
          <p:nvSpPr>
            <p:cNvPr id="1095" name="Google Shape;1095;p31"/>
            <p:cNvSpPr/>
            <p:nvPr/>
          </p:nvSpPr>
          <p:spPr>
            <a:xfrm flipH="1">
              <a:off x="8242500"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31"/>
            <p:cNvSpPr/>
            <p:nvPr/>
          </p:nvSpPr>
          <p:spPr>
            <a:xfrm flipH="1">
              <a:off x="7972536"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1"/>
            <p:cNvSpPr/>
            <p:nvPr/>
          </p:nvSpPr>
          <p:spPr>
            <a:xfrm flipH="1">
              <a:off x="7702572"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1"/>
            <p:cNvSpPr/>
            <p:nvPr/>
          </p:nvSpPr>
          <p:spPr>
            <a:xfrm flipH="1">
              <a:off x="7432608"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1"/>
            <p:cNvSpPr/>
            <p:nvPr/>
          </p:nvSpPr>
          <p:spPr>
            <a:xfrm flipH="1">
              <a:off x="7162644"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1"/>
            <p:cNvSpPr/>
            <p:nvPr/>
          </p:nvSpPr>
          <p:spPr>
            <a:xfrm flipH="1">
              <a:off x="6892681" y="4133625"/>
              <a:ext cx="179100" cy="179700"/>
            </a:xfrm>
            <a:prstGeom prst="rect">
              <a:avLst/>
            </a:prstGeom>
            <a:solidFill>
              <a:schemeClr val="dk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31"/>
            <p:cNvSpPr/>
            <p:nvPr/>
          </p:nvSpPr>
          <p:spPr>
            <a:xfrm flipH="1">
              <a:off x="6622717" y="4133625"/>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31"/>
            <p:cNvSpPr/>
            <p:nvPr/>
          </p:nvSpPr>
          <p:spPr>
            <a:xfrm flipH="1">
              <a:off x="6352753" y="4133625"/>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1"/>
            <p:cNvSpPr/>
            <p:nvPr/>
          </p:nvSpPr>
          <p:spPr>
            <a:xfrm flipH="1">
              <a:off x="6082789" y="4133625"/>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1"/>
            <p:cNvSpPr/>
            <p:nvPr/>
          </p:nvSpPr>
          <p:spPr>
            <a:xfrm flipH="1">
              <a:off x="5812825" y="4133625"/>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1"/>
          <p:cNvGrpSpPr/>
          <p:nvPr/>
        </p:nvGrpSpPr>
        <p:grpSpPr>
          <a:xfrm>
            <a:off x="863844" y="1790194"/>
            <a:ext cx="297716" cy="263113"/>
            <a:chOff x="-3137650" y="2787000"/>
            <a:chExt cx="291450" cy="257575"/>
          </a:xfrm>
        </p:grpSpPr>
        <p:sp>
          <p:nvSpPr>
            <p:cNvPr id="1112" name="Google Shape;1112;p31"/>
            <p:cNvSpPr/>
            <p:nvPr/>
          </p:nvSpPr>
          <p:spPr>
            <a:xfrm>
              <a:off x="-3137650" y="2787000"/>
              <a:ext cx="291450" cy="257575"/>
            </a:xfrm>
            <a:custGeom>
              <a:rect b="b" l="l" r="r" t="t"/>
              <a:pathLst>
                <a:path extrusionOk="0" h="10303" w="11658">
                  <a:moveTo>
                    <a:pt x="10618" y="693"/>
                  </a:moveTo>
                  <a:cubicBezTo>
                    <a:pt x="10807" y="693"/>
                    <a:pt x="10964" y="851"/>
                    <a:pt x="10964" y="1040"/>
                  </a:cubicBezTo>
                  <a:lnTo>
                    <a:pt x="10964" y="2741"/>
                  </a:lnTo>
                  <a:lnTo>
                    <a:pt x="662" y="2741"/>
                  </a:lnTo>
                  <a:lnTo>
                    <a:pt x="662" y="1040"/>
                  </a:lnTo>
                  <a:cubicBezTo>
                    <a:pt x="662" y="851"/>
                    <a:pt x="820" y="693"/>
                    <a:pt x="1009" y="693"/>
                  </a:cubicBezTo>
                  <a:close/>
                  <a:moveTo>
                    <a:pt x="10996" y="3403"/>
                  </a:moveTo>
                  <a:lnTo>
                    <a:pt x="10996" y="9231"/>
                  </a:lnTo>
                  <a:cubicBezTo>
                    <a:pt x="10964" y="9420"/>
                    <a:pt x="10838" y="9578"/>
                    <a:pt x="10618" y="9578"/>
                  </a:cubicBezTo>
                  <a:lnTo>
                    <a:pt x="1009" y="9578"/>
                  </a:lnTo>
                  <a:cubicBezTo>
                    <a:pt x="820" y="9578"/>
                    <a:pt x="662" y="9420"/>
                    <a:pt x="662" y="9231"/>
                  </a:cubicBezTo>
                  <a:lnTo>
                    <a:pt x="662" y="3403"/>
                  </a:lnTo>
                  <a:close/>
                  <a:moveTo>
                    <a:pt x="1009" y="0"/>
                  </a:moveTo>
                  <a:cubicBezTo>
                    <a:pt x="473" y="0"/>
                    <a:pt x="1" y="473"/>
                    <a:pt x="1" y="1040"/>
                  </a:cubicBezTo>
                  <a:lnTo>
                    <a:pt x="1" y="9263"/>
                  </a:lnTo>
                  <a:cubicBezTo>
                    <a:pt x="1" y="9830"/>
                    <a:pt x="473" y="10302"/>
                    <a:pt x="1009" y="10302"/>
                  </a:cubicBezTo>
                  <a:lnTo>
                    <a:pt x="10618" y="10302"/>
                  </a:lnTo>
                  <a:cubicBezTo>
                    <a:pt x="11185" y="10302"/>
                    <a:pt x="11658" y="9830"/>
                    <a:pt x="11658" y="9263"/>
                  </a:cubicBezTo>
                  <a:lnTo>
                    <a:pt x="11658" y="1040"/>
                  </a:lnTo>
                  <a:cubicBezTo>
                    <a:pt x="11658" y="441"/>
                    <a:pt x="11217" y="0"/>
                    <a:pt x="106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1"/>
            <p:cNvSpPr/>
            <p:nvPr/>
          </p:nvSpPr>
          <p:spPr>
            <a:xfrm>
              <a:off x="-3104575" y="2820875"/>
              <a:ext cx="18150" cy="17350"/>
            </a:xfrm>
            <a:custGeom>
              <a:rect b="b" l="l" r="r" t="t"/>
              <a:pathLst>
                <a:path extrusionOk="0" h="694" w="726">
                  <a:moveTo>
                    <a:pt x="348" y="0"/>
                  </a:moveTo>
                  <a:cubicBezTo>
                    <a:pt x="158" y="0"/>
                    <a:pt x="1" y="158"/>
                    <a:pt x="1" y="347"/>
                  </a:cubicBezTo>
                  <a:cubicBezTo>
                    <a:pt x="1" y="536"/>
                    <a:pt x="158" y="693"/>
                    <a:pt x="348" y="693"/>
                  </a:cubicBezTo>
                  <a:cubicBezTo>
                    <a:pt x="568" y="693"/>
                    <a:pt x="726" y="536"/>
                    <a:pt x="726" y="347"/>
                  </a:cubicBezTo>
                  <a:cubicBezTo>
                    <a:pt x="726" y="158"/>
                    <a:pt x="568" y="0"/>
                    <a:pt x="3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1"/>
            <p:cNvSpPr/>
            <p:nvPr/>
          </p:nvSpPr>
          <p:spPr>
            <a:xfrm>
              <a:off x="-3069900" y="2820875"/>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31"/>
            <p:cNvSpPr/>
            <p:nvPr/>
          </p:nvSpPr>
          <p:spPr>
            <a:xfrm>
              <a:off x="-3035250" y="2820875"/>
              <a:ext cx="17350" cy="17350"/>
            </a:xfrm>
            <a:custGeom>
              <a:rect b="b" l="l" r="r" t="t"/>
              <a:pathLst>
                <a:path extrusionOk="0" h="694" w="694">
                  <a:moveTo>
                    <a:pt x="347" y="0"/>
                  </a:moveTo>
                  <a:cubicBezTo>
                    <a:pt x="158" y="0"/>
                    <a:pt x="0" y="158"/>
                    <a:pt x="0" y="347"/>
                  </a:cubicBezTo>
                  <a:cubicBezTo>
                    <a:pt x="0" y="536"/>
                    <a:pt x="158" y="693"/>
                    <a:pt x="347" y="693"/>
                  </a:cubicBezTo>
                  <a:cubicBezTo>
                    <a:pt x="536" y="693"/>
                    <a:pt x="693" y="536"/>
                    <a:pt x="693" y="347"/>
                  </a:cubicBezTo>
                  <a:cubicBezTo>
                    <a:pt x="693" y="158"/>
                    <a:pt x="536" y="0"/>
                    <a:pt x="3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31"/>
            <p:cNvSpPr/>
            <p:nvPr/>
          </p:nvSpPr>
          <p:spPr>
            <a:xfrm>
              <a:off x="-3002175" y="2820875"/>
              <a:ext cx="121325" cy="17350"/>
            </a:xfrm>
            <a:custGeom>
              <a:rect b="b" l="l" r="r" t="t"/>
              <a:pathLst>
                <a:path extrusionOk="0" h="694" w="4853">
                  <a:moveTo>
                    <a:pt x="347" y="0"/>
                  </a:moveTo>
                  <a:cubicBezTo>
                    <a:pt x="158" y="0"/>
                    <a:pt x="1" y="158"/>
                    <a:pt x="1" y="347"/>
                  </a:cubicBezTo>
                  <a:cubicBezTo>
                    <a:pt x="32" y="536"/>
                    <a:pt x="190" y="693"/>
                    <a:pt x="347" y="693"/>
                  </a:cubicBezTo>
                  <a:lnTo>
                    <a:pt x="4506" y="693"/>
                  </a:lnTo>
                  <a:cubicBezTo>
                    <a:pt x="4695" y="693"/>
                    <a:pt x="4852" y="536"/>
                    <a:pt x="4852" y="347"/>
                  </a:cubicBezTo>
                  <a:cubicBezTo>
                    <a:pt x="4852" y="158"/>
                    <a:pt x="4695" y="0"/>
                    <a:pt x="4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1"/>
            <p:cNvSpPr/>
            <p:nvPr/>
          </p:nvSpPr>
          <p:spPr>
            <a:xfrm>
              <a:off x="-2948625" y="2907300"/>
              <a:ext cx="52025" cy="85300"/>
            </a:xfrm>
            <a:custGeom>
              <a:rect b="b" l="l" r="r" t="t"/>
              <a:pathLst>
                <a:path extrusionOk="0" h="3412" w="2081">
                  <a:moveTo>
                    <a:pt x="347" y="1"/>
                  </a:moveTo>
                  <a:cubicBezTo>
                    <a:pt x="261" y="1"/>
                    <a:pt x="174" y="24"/>
                    <a:pt x="127" y="72"/>
                  </a:cubicBezTo>
                  <a:cubicBezTo>
                    <a:pt x="1" y="198"/>
                    <a:pt x="1" y="450"/>
                    <a:pt x="127" y="544"/>
                  </a:cubicBezTo>
                  <a:lnTo>
                    <a:pt x="1261" y="1710"/>
                  </a:lnTo>
                  <a:lnTo>
                    <a:pt x="127" y="2844"/>
                  </a:lnTo>
                  <a:cubicBezTo>
                    <a:pt x="1" y="2970"/>
                    <a:pt x="1" y="3191"/>
                    <a:pt x="127" y="3317"/>
                  </a:cubicBezTo>
                  <a:cubicBezTo>
                    <a:pt x="174" y="3380"/>
                    <a:pt x="261" y="3411"/>
                    <a:pt x="347" y="3411"/>
                  </a:cubicBezTo>
                  <a:cubicBezTo>
                    <a:pt x="434" y="3411"/>
                    <a:pt x="521" y="3380"/>
                    <a:pt x="568" y="3317"/>
                  </a:cubicBezTo>
                  <a:lnTo>
                    <a:pt x="1954" y="1930"/>
                  </a:lnTo>
                  <a:cubicBezTo>
                    <a:pt x="2080" y="1804"/>
                    <a:pt x="2080" y="1584"/>
                    <a:pt x="1954" y="1458"/>
                  </a:cubicBezTo>
                  <a:lnTo>
                    <a:pt x="568" y="72"/>
                  </a:lnTo>
                  <a:cubicBezTo>
                    <a:pt x="521" y="24"/>
                    <a:pt x="434"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1"/>
            <p:cNvSpPr/>
            <p:nvPr/>
          </p:nvSpPr>
          <p:spPr>
            <a:xfrm>
              <a:off x="-3088025" y="2907300"/>
              <a:ext cx="53575" cy="85300"/>
            </a:xfrm>
            <a:custGeom>
              <a:rect b="b" l="l" r="r" t="t"/>
              <a:pathLst>
                <a:path extrusionOk="0" h="3412" w="2143">
                  <a:moveTo>
                    <a:pt x="1749" y="1"/>
                  </a:moveTo>
                  <a:cubicBezTo>
                    <a:pt x="1662" y="1"/>
                    <a:pt x="1576" y="24"/>
                    <a:pt x="1513" y="72"/>
                  </a:cubicBezTo>
                  <a:lnTo>
                    <a:pt x="127" y="1458"/>
                  </a:lnTo>
                  <a:cubicBezTo>
                    <a:pt x="1" y="1584"/>
                    <a:pt x="1" y="1804"/>
                    <a:pt x="127" y="1930"/>
                  </a:cubicBezTo>
                  <a:lnTo>
                    <a:pt x="1513" y="3317"/>
                  </a:lnTo>
                  <a:cubicBezTo>
                    <a:pt x="1576" y="3380"/>
                    <a:pt x="1662" y="3411"/>
                    <a:pt x="1749" y="3411"/>
                  </a:cubicBezTo>
                  <a:cubicBezTo>
                    <a:pt x="1836" y="3411"/>
                    <a:pt x="1922" y="3380"/>
                    <a:pt x="1985" y="3317"/>
                  </a:cubicBezTo>
                  <a:cubicBezTo>
                    <a:pt x="2111" y="3191"/>
                    <a:pt x="2111" y="2970"/>
                    <a:pt x="1985" y="2844"/>
                  </a:cubicBezTo>
                  <a:lnTo>
                    <a:pt x="851" y="1710"/>
                  </a:lnTo>
                  <a:lnTo>
                    <a:pt x="1985" y="544"/>
                  </a:lnTo>
                  <a:cubicBezTo>
                    <a:pt x="2143" y="450"/>
                    <a:pt x="2143" y="198"/>
                    <a:pt x="1985" y="72"/>
                  </a:cubicBezTo>
                  <a:cubicBezTo>
                    <a:pt x="1922" y="24"/>
                    <a:pt x="1836" y="1"/>
                    <a:pt x="17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1"/>
            <p:cNvSpPr/>
            <p:nvPr/>
          </p:nvSpPr>
          <p:spPr>
            <a:xfrm>
              <a:off x="-3019500" y="2888975"/>
              <a:ext cx="54375" cy="119400"/>
            </a:xfrm>
            <a:custGeom>
              <a:rect b="b" l="l" r="r" t="t"/>
              <a:pathLst>
                <a:path extrusionOk="0" h="4776" w="2175">
                  <a:moveTo>
                    <a:pt x="1778" y="0"/>
                  </a:moveTo>
                  <a:cubicBezTo>
                    <a:pt x="1617" y="0"/>
                    <a:pt x="1501" y="108"/>
                    <a:pt x="1450" y="237"/>
                  </a:cubicBezTo>
                  <a:lnTo>
                    <a:pt x="63" y="4333"/>
                  </a:lnTo>
                  <a:cubicBezTo>
                    <a:pt x="0" y="4522"/>
                    <a:pt x="95" y="4680"/>
                    <a:pt x="253" y="4743"/>
                  </a:cubicBezTo>
                  <a:cubicBezTo>
                    <a:pt x="305" y="4765"/>
                    <a:pt x="354" y="4775"/>
                    <a:pt x="399" y="4775"/>
                  </a:cubicBezTo>
                  <a:cubicBezTo>
                    <a:pt x="543" y="4775"/>
                    <a:pt x="646" y="4674"/>
                    <a:pt x="694" y="4554"/>
                  </a:cubicBezTo>
                  <a:lnTo>
                    <a:pt x="2080" y="458"/>
                  </a:lnTo>
                  <a:cubicBezTo>
                    <a:pt x="2174" y="300"/>
                    <a:pt x="2048" y="111"/>
                    <a:pt x="1891" y="17"/>
                  </a:cubicBezTo>
                  <a:cubicBezTo>
                    <a:pt x="1851" y="6"/>
                    <a:pt x="1813" y="0"/>
                    <a:pt x="17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31"/>
          <p:cNvGrpSpPr/>
          <p:nvPr/>
        </p:nvGrpSpPr>
        <p:grpSpPr>
          <a:xfrm>
            <a:off x="863448" y="2540130"/>
            <a:ext cx="298508" cy="297691"/>
            <a:chOff x="-2571737" y="2403625"/>
            <a:chExt cx="292225" cy="291425"/>
          </a:xfrm>
        </p:grpSpPr>
        <p:sp>
          <p:nvSpPr>
            <p:cNvPr id="1121" name="Google Shape;1121;p31"/>
            <p:cNvSpPr/>
            <p:nvPr/>
          </p:nvSpPr>
          <p:spPr>
            <a:xfrm>
              <a:off x="-2571737" y="2403625"/>
              <a:ext cx="292225" cy="291425"/>
            </a:xfrm>
            <a:custGeom>
              <a:rect b="b" l="l" r="r" t="t"/>
              <a:pathLst>
                <a:path extrusionOk="0" h="11657" w="11689">
                  <a:moveTo>
                    <a:pt x="9547" y="725"/>
                  </a:moveTo>
                  <a:cubicBezTo>
                    <a:pt x="9704" y="725"/>
                    <a:pt x="9830" y="788"/>
                    <a:pt x="9893" y="914"/>
                  </a:cubicBezTo>
                  <a:lnTo>
                    <a:pt x="10681" y="2772"/>
                  </a:lnTo>
                  <a:lnTo>
                    <a:pt x="1135" y="2772"/>
                  </a:lnTo>
                  <a:lnTo>
                    <a:pt x="1891" y="914"/>
                  </a:lnTo>
                  <a:cubicBezTo>
                    <a:pt x="1922" y="788"/>
                    <a:pt x="2080" y="725"/>
                    <a:pt x="2206" y="725"/>
                  </a:cubicBezTo>
                  <a:close/>
                  <a:moveTo>
                    <a:pt x="10649" y="3403"/>
                  </a:moveTo>
                  <a:cubicBezTo>
                    <a:pt x="10870" y="3403"/>
                    <a:pt x="11027" y="3560"/>
                    <a:pt x="11027" y="3749"/>
                  </a:cubicBezTo>
                  <a:lnTo>
                    <a:pt x="11027" y="5167"/>
                  </a:lnTo>
                  <a:cubicBezTo>
                    <a:pt x="11027" y="5356"/>
                    <a:pt x="10870" y="5513"/>
                    <a:pt x="10649" y="5513"/>
                  </a:cubicBezTo>
                  <a:lnTo>
                    <a:pt x="1040" y="5513"/>
                  </a:lnTo>
                  <a:cubicBezTo>
                    <a:pt x="851" y="5513"/>
                    <a:pt x="694" y="5356"/>
                    <a:pt x="694" y="5167"/>
                  </a:cubicBezTo>
                  <a:lnTo>
                    <a:pt x="694" y="3749"/>
                  </a:lnTo>
                  <a:cubicBezTo>
                    <a:pt x="694" y="3560"/>
                    <a:pt x="851" y="3403"/>
                    <a:pt x="1040" y="3403"/>
                  </a:cubicBezTo>
                  <a:close/>
                  <a:moveTo>
                    <a:pt x="10681" y="6206"/>
                  </a:moveTo>
                  <a:cubicBezTo>
                    <a:pt x="10870" y="6238"/>
                    <a:pt x="11027" y="6364"/>
                    <a:pt x="11027" y="6553"/>
                  </a:cubicBezTo>
                  <a:lnTo>
                    <a:pt x="11027" y="7939"/>
                  </a:lnTo>
                  <a:cubicBezTo>
                    <a:pt x="11027" y="8128"/>
                    <a:pt x="10870" y="8286"/>
                    <a:pt x="10681" y="8286"/>
                  </a:cubicBezTo>
                  <a:lnTo>
                    <a:pt x="1072" y="8286"/>
                  </a:lnTo>
                  <a:cubicBezTo>
                    <a:pt x="851" y="8286"/>
                    <a:pt x="694" y="8128"/>
                    <a:pt x="694" y="7939"/>
                  </a:cubicBezTo>
                  <a:lnTo>
                    <a:pt x="694" y="6553"/>
                  </a:lnTo>
                  <a:cubicBezTo>
                    <a:pt x="694" y="6364"/>
                    <a:pt x="851" y="6206"/>
                    <a:pt x="1072" y="6206"/>
                  </a:cubicBezTo>
                  <a:close/>
                  <a:moveTo>
                    <a:pt x="10681" y="8947"/>
                  </a:moveTo>
                  <a:cubicBezTo>
                    <a:pt x="10870" y="8947"/>
                    <a:pt x="11027" y="9105"/>
                    <a:pt x="11027" y="9294"/>
                  </a:cubicBezTo>
                  <a:lnTo>
                    <a:pt x="11027" y="10680"/>
                  </a:lnTo>
                  <a:cubicBezTo>
                    <a:pt x="11027" y="10869"/>
                    <a:pt x="10870" y="11027"/>
                    <a:pt x="10681" y="11027"/>
                  </a:cubicBezTo>
                  <a:lnTo>
                    <a:pt x="1072" y="11027"/>
                  </a:lnTo>
                  <a:cubicBezTo>
                    <a:pt x="851" y="11027"/>
                    <a:pt x="694" y="10869"/>
                    <a:pt x="694" y="10680"/>
                  </a:cubicBezTo>
                  <a:lnTo>
                    <a:pt x="694" y="9294"/>
                  </a:lnTo>
                  <a:cubicBezTo>
                    <a:pt x="694" y="9105"/>
                    <a:pt x="851" y="8947"/>
                    <a:pt x="1072" y="8947"/>
                  </a:cubicBezTo>
                  <a:close/>
                  <a:moveTo>
                    <a:pt x="2174" y="0"/>
                  </a:moveTo>
                  <a:cubicBezTo>
                    <a:pt x="1733" y="0"/>
                    <a:pt x="1387" y="252"/>
                    <a:pt x="1229" y="630"/>
                  </a:cubicBezTo>
                  <a:lnTo>
                    <a:pt x="64" y="3403"/>
                  </a:lnTo>
                  <a:cubicBezTo>
                    <a:pt x="32" y="3529"/>
                    <a:pt x="0" y="3686"/>
                    <a:pt x="0" y="3781"/>
                  </a:cubicBezTo>
                  <a:lnTo>
                    <a:pt x="0" y="5198"/>
                  </a:lnTo>
                  <a:cubicBezTo>
                    <a:pt x="0" y="5482"/>
                    <a:pt x="127" y="5734"/>
                    <a:pt x="284" y="5860"/>
                  </a:cubicBezTo>
                  <a:cubicBezTo>
                    <a:pt x="127" y="6080"/>
                    <a:pt x="0" y="6301"/>
                    <a:pt x="0" y="6553"/>
                  </a:cubicBezTo>
                  <a:lnTo>
                    <a:pt x="0" y="7908"/>
                  </a:lnTo>
                  <a:cubicBezTo>
                    <a:pt x="0" y="8191"/>
                    <a:pt x="127" y="8443"/>
                    <a:pt x="284" y="8601"/>
                  </a:cubicBezTo>
                  <a:cubicBezTo>
                    <a:pt x="127" y="8790"/>
                    <a:pt x="0" y="9010"/>
                    <a:pt x="0" y="9262"/>
                  </a:cubicBezTo>
                  <a:lnTo>
                    <a:pt x="0" y="10649"/>
                  </a:lnTo>
                  <a:cubicBezTo>
                    <a:pt x="0" y="11184"/>
                    <a:pt x="473" y="11657"/>
                    <a:pt x="1009" y="11657"/>
                  </a:cubicBezTo>
                  <a:lnTo>
                    <a:pt x="10618" y="11657"/>
                  </a:lnTo>
                  <a:cubicBezTo>
                    <a:pt x="11185" y="11657"/>
                    <a:pt x="11657" y="11184"/>
                    <a:pt x="11657" y="10649"/>
                  </a:cubicBezTo>
                  <a:lnTo>
                    <a:pt x="11657" y="9262"/>
                  </a:lnTo>
                  <a:cubicBezTo>
                    <a:pt x="11657" y="8979"/>
                    <a:pt x="11531" y="8758"/>
                    <a:pt x="11374" y="8601"/>
                  </a:cubicBezTo>
                  <a:cubicBezTo>
                    <a:pt x="11531" y="8380"/>
                    <a:pt x="11657" y="8160"/>
                    <a:pt x="11657" y="7908"/>
                  </a:cubicBezTo>
                  <a:lnTo>
                    <a:pt x="11657" y="6553"/>
                  </a:lnTo>
                  <a:cubicBezTo>
                    <a:pt x="11657" y="6269"/>
                    <a:pt x="11531" y="6017"/>
                    <a:pt x="11374" y="5860"/>
                  </a:cubicBezTo>
                  <a:cubicBezTo>
                    <a:pt x="11531" y="5671"/>
                    <a:pt x="11657" y="5450"/>
                    <a:pt x="11657" y="5198"/>
                  </a:cubicBezTo>
                  <a:lnTo>
                    <a:pt x="11657" y="3781"/>
                  </a:lnTo>
                  <a:lnTo>
                    <a:pt x="11689" y="3781"/>
                  </a:lnTo>
                  <a:cubicBezTo>
                    <a:pt x="11689" y="3686"/>
                    <a:pt x="11657" y="3529"/>
                    <a:pt x="11594" y="3403"/>
                  </a:cubicBezTo>
                  <a:lnTo>
                    <a:pt x="10460" y="630"/>
                  </a:lnTo>
                  <a:cubicBezTo>
                    <a:pt x="10303" y="252"/>
                    <a:pt x="9925" y="0"/>
                    <a:pt x="95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31"/>
            <p:cNvSpPr/>
            <p:nvPr/>
          </p:nvSpPr>
          <p:spPr>
            <a:xfrm>
              <a:off x="-2485967" y="2649150"/>
              <a:ext cx="173300" cy="18150"/>
            </a:xfrm>
            <a:custGeom>
              <a:rect b="b" l="l" r="r" t="t"/>
              <a:pathLst>
                <a:path extrusionOk="0" h="726" w="6932">
                  <a:moveTo>
                    <a:pt x="378" y="1"/>
                  </a:moveTo>
                  <a:cubicBezTo>
                    <a:pt x="158" y="1"/>
                    <a:pt x="0" y="159"/>
                    <a:pt x="0" y="379"/>
                  </a:cubicBezTo>
                  <a:cubicBezTo>
                    <a:pt x="0" y="568"/>
                    <a:pt x="158" y="726"/>
                    <a:pt x="378" y="726"/>
                  </a:cubicBezTo>
                  <a:lnTo>
                    <a:pt x="6585" y="726"/>
                  </a:lnTo>
                  <a:cubicBezTo>
                    <a:pt x="6774" y="726"/>
                    <a:pt x="6931" y="568"/>
                    <a:pt x="6931" y="379"/>
                  </a:cubicBezTo>
                  <a:cubicBezTo>
                    <a:pt x="6931" y="159"/>
                    <a:pt x="6774" y="1"/>
                    <a:pt x="65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1"/>
            <p:cNvSpPr/>
            <p:nvPr/>
          </p:nvSpPr>
          <p:spPr>
            <a:xfrm>
              <a:off x="-2485967" y="2511325"/>
              <a:ext cx="173300" cy="18150"/>
            </a:xfrm>
            <a:custGeom>
              <a:rect b="b" l="l" r="r" t="t"/>
              <a:pathLst>
                <a:path extrusionOk="0" h="726" w="6932">
                  <a:moveTo>
                    <a:pt x="378" y="1"/>
                  </a:moveTo>
                  <a:cubicBezTo>
                    <a:pt x="158" y="1"/>
                    <a:pt x="0" y="158"/>
                    <a:pt x="0" y="379"/>
                  </a:cubicBezTo>
                  <a:cubicBezTo>
                    <a:pt x="0" y="568"/>
                    <a:pt x="158" y="725"/>
                    <a:pt x="378" y="725"/>
                  </a:cubicBezTo>
                  <a:lnTo>
                    <a:pt x="6585" y="725"/>
                  </a:lnTo>
                  <a:cubicBezTo>
                    <a:pt x="6774" y="725"/>
                    <a:pt x="6931" y="568"/>
                    <a:pt x="6931" y="379"/>
                  </a:cubicBezTo>
                  <a:cubicBezTo>
                    <a:pt x="6931" y="158"/>
                    <a:pt x="6774" y="1"/>
                    <a:pt x="65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1"/>
            <p:cNvSpPr/>
            <p:nvPr/>
          </p:nvSpPr>
          <p:spPr>
            <a:xfrm>
              <a:off x="-2540185" y="2511325"/>
              <a:ext cx="18125" cy="18925"/>
            </a:xfrm>
            <a:custGeom>
              <a:rect b="b" l="l" r="r" t="t"/>
              <a:pathLst>
                <a:path extrusionOk="0" h="757" w="725">
                  <a:moveTo>
                    <a:pt x="378" y="1"/>
                  </a:moveTo>
                  <a:cubicBezTo>
                    <a:pt x="158" y="1"/>
                    <a:pt x="0" y="158"/>
                    <a:pt x="0" y="379"/>
                  </a:cubicBezTo>
                  <a:cubicBezTo>
                    <a:pt x="0" y="568"/>
                    <a:pt x="158" y="757"/>
                    <a:pt x="378" y="757"/>
                  </a:cubicBezTo>
                  <a:cubicBezTo>
                    <a:pt x="567" y="757"/>
                    <a:pt x="725" y="568"/>
                    <a:pt x="725" y="379"/>
                  </a:cubicBezTo>
                  <a:cubicBezTo>
                    <a:pt x="725" y="158"/>
                    <a:pt x="567"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1"/>
            <p:cNvSpPr/>
            <p:nvPr/>
          </p:nvSpPr>
          <p:spPr>
            <a:xfrm>
              <a:off x="-2485579" y="2580625"/>
              <a:ext cx="172525" cy="17350"/>
            </a:xfrm>
            <a:custGeom>
              <a:rect b="b" l="l" r="r" t="t"/>
              <a:pathLst>
                <a:path extrusionOk="0" h="694" w="6901">
                  <a:moveTo>
                    <a:pt x="347" y="0"/>
                  </a:moveTo>
                  <a:cubicBezTo>
                    <a:pt x="158" y="0"/>
                    <a:pt x="1" y="158"/>
                    <a:pt x="1" y="347"/>
                  </a:cubicBezTo>
                  <a:cubicBezTo>
                    <a:pt x="32" y="536"/>
                    <a:pt x="158" y="693"/>
                    <a:pt x="347" y="693"/>
                  </a:cubicBezTo>
                  <a:lnTo>
                    <a:pt x="6554" y="693"/>
                  </a:lnTo>
                  <a:cubicBezTo>
                    <a:pt x="6774" y="693"/>
                    <a:pt x="6900" y="536"/>
                    <a:pt x="6900" y="347"/>
                  </a:cubicBezTo>
                  <a:cubicBezTo>
                    <a:pt x="6900" y="158"/>
                    <a:pt x="6774" y="0"/>
                    <a:pt x="65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1"/>
            <p:cNvSpPr/>
            <p:nvPr/>
          </p:nvSpPr>
          <p:spPr>
            <a:xfrm>
              <a:off x="-2540185" y="2580625"/>
              <a:ext cx="18125" cy="17350"/>
            </a:xfrm>
            <a:custGeom>
              <a:rect b="b" l="l" r="r" t="t"/>
              <a:pathLst>
                <a:path extrusionOk="0" h="694" w="725">
                  <a:moveTo>
                    <a:pt x="378" y="0"/>
                  </a:moveTo>
                  <a:cubicBezTo>
                    <a:pt x="158" y="0"/>
                    <a:pt x="0" y="158"/>
                    <a:pt x="0" y="347"/>
                  </a:cubicBezTo>
                  <a:cubicBezTo>
                    <a:pt x="0" y="536"/>
                    <a:pt x="158" y="693"/>
                    <a:pt x="378" y="693"/>
                  </a:cubicBezTo>
                  <a:cubicBezTo>
                    <a:pt x="567" y="693"/>
                    <a:pt x="725" y="536"/>
                    <a:pt x="725" y="347"/>
                  </a:cubicBezTo>
                  <a:cubicBezTo>
                    <a:pt x="725" y="158"/>
                    <a:pt x="567" y="0"/>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31"/>
            <p:cNvSpPr/>
            <p:nvPr/>
          </p:nvSpPr>
          <p:spPr>
            <a:xfrm>
              <a:off x="-2540185" y="2649150"/>
              <a:ext cx="18125" cy="18150"/>
            </a:xfrm>
            <a:custGeom>
              <a:rect b="b" l="l" r="r" t="t"/>
              <a:pathLst>
                <a:path extrusionOk="0" h="726" w="725">
                  <a:moveTo>
                    <a:pt x="378" y="1"/>
                  </a:moveTo>
                  <a:cubicBezTo>
                    <a:pt x="158" y="1"/>
                    <a:pt x="0" y="159"/>
                    <a:pt x="0" y="379"/>
                  </a:cubicBezTo>
                  <a:cubicBezTo>
                    <a:pt x="0" y="568"/>
                    <a:pt x="158" y="726"/>
                    <a:pt x="378" y="726"/>
                  </a:cubicBezTo>
                  <a:cubicBezTo>
                    <a:pt x="567" y="726"/>
                    <a:pt x="725" y="568"/>
                    <a:pt x="725" y="379"/>
                  </a:cubicBezTo>
                  <a:cubicBezTo>
                    <a:pt x="725" y="159"/>
                    <a:pt x="567" y="1"/>
                    <a:pt x="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31"/>
          <p:cNvGrpSpPr/>
          <p:nvPr/>
        </p:nvGrpSpPr>
        <p:grpSpPr>
          <a:xfrm>
            <a:off x="861827" y="3307342"/>
            <a:ext cx="301751" cy="297716"/>
            <a:chOff x="-5637575" y="2397900"/>
            <a:chExt cx="295400" cy="291450"/>
          </a:xfrm>
        </p:grpSpPr>
        <p:sp>
          <p:nvSpPr>
            <p:cNvPr id="1129" name="Google Shape;1129;p31"/>
            <p:cNvSpPr/>
            <p:nvPr/>
          </p:nvSpPr>
          <p:spPr>
            <a:xfrm>
              <a:off x="-5575350" y="2547550"/>
              <a:ext cx="79575" cy="88250"/>
            </a:xfrm>
            <a:custGeom>
              <a:rect b="b" l="l" r="r" t="t"/>
              <a:pathLst>
                <a:path extrusionOk="0" h="3530" w="3183">
                  <a:moveTo>
                    <a:pt x="1088" y="1"/>
                  </a:moveTo>
                  <a:cubicBezTo>
                    <a:pt x="1001" y="1"/>
                    <a:pt x="915" y="32"/>
                    <a:pt x="852" y="95"/>
                  </a:cubicBezTo>
                  <a:lnTo>
                    <a:pt x="379" y="568"/>
                  </a:lnTo>
                  <a:cubicBezTo>
                    <a:pt x="1" y="978"/>
                    <a:pt x="1" y="1639"/>
                    <a:pt x="379" y="2017"/>
                  </a:cubicBezTo>
                  <a:cubicBezTo>
                    <a:pt x="584" y="2222"/>
                    <a:pt x="852" y="2324"/>
                    <a:pt x="1115" y="2324"/>
                  </a:cubicBezTo>
                  <a:cubicBezTo>
                    <a:pt x="1379" y="2324"/>
                    <a:pt x="1639" y="2222"/>
                    <a:pt x="1828" y="2017"/>
                  </a:cubicBezTo>
                  <a:cubicBezTo>
                    <a:pt x="1891" y="1970"/>
                    <a:pt x="1986" y="1946"/>
                    <a:pt x="2076" y="1946"/>
                  </a:cubicBezTo>
                  <a:cubicBezTo>
                    <a:pt x="2167" y="1946"/>
                    <a:pt x="2253" y="1970"/>
                    <a:pt x="2301" y="2017"/>
                  </a:cubicBezTo>
                  <a:cubicBezTo>
                    <a:pt x="2427" y="2143"/>
                    <a:pt x="2427" y="2395"/>
                    <a:pt x="2301" y="2490"/>
                  </a:cubicBezTo>
                  <a:lnTo>
                    <a:pt x="1828" y="2962"/>
                  </a:lnTo>
                  <a:cubicBezTo>
                    <a:pt x="1734" y="3088"/>
                    <a:pt x="1734" y="3340"/>
                    <a:pt x="1828" y="3435"/>
                  </a:cubicBezTo>
                  <a:cubicBezTo>
                    <a:pt x="1891" y="3498"/>
                    <a:pt x="1986" y="3529"/>
                    <a:pt x="2076" y="3529"/>
                  </a:cubicBezTo>
                  <a:cubicBezTo>
                    <a:pt x="2167" y="3529"/>
                    <a:pt x="2253" y="3498"/>
                    <a:pt x="2301" y="3435"/>
                  </a:cubicBezTo>
                  <a:lnTo>
                    <a:pt x="2773" y="2962"/>
                  </a:lnTo>
                  <a:cubicBezTo>
                    <a:pt x="3183" y="2584"/>
                    <a:pt x="3183" y="1923"/>
                    <a:pt x="2773" y="1513"/>
                  </a:cubicBezTo>
                  <a:cubicBezTo>
                    <a:pt x="2569" y="1293"/>
                    <a:pt x="2309" y="1182"/>
                    <a:pt x="2049" y="1182"/>
                  </a:cubicBezTo>
                  <a:cubicBezTo>
                    <a:pt x="1789" y="1182"/>
                    <a:pt x="1529" y="1293"/>
                    <a:pt x="1324" y="1513"/>
                  </a:cubicBezTo>
                  <a:cubicBezTo>
                    <a:pt x="1261" y="1576"/>
                    <a:pt x="1174" y="1608"/>
                    <a:pt x="1088" y="1608"/>
                  </a:cubicBezTo>
                  <a:cubicBezTo>
                    <a:pt x="1001" y="1608"/>
                    <a:pt x="915" y="1576"/>
                    <a:pt x="852" y="1513"/>
                  </a:cubicBezTo>
                  <a:cubicBezTo>
                    <a:pt x="726" y="1387"/>
                    <a:pt x="726" y="1167"/>
                    <a:pt x="852" y="1041"/>
                  </a:cubicBezTo>
                  <a:lnTo>
                    <a:pt x="1324" y="568"/>
                  </a:lnTo>
                  <a:cubicBezTo>
                    <a:pt x="1450" y="442"/>
                    <a:pt x="1450" y="221"/>
                    <a:pt x="1324" y="95"/>
                  </a:cubicBezTo>
                  <a:cubicBezTo>
                    <a:pt x="1261" y="32"/>
                    <a:pt x="1174" y="1"/>
                    <a:pt x="10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31"/>
            <p:cNvSpPr/>
            <p:nvPr/>
          </p:nvSpPr>
          <p:spPr>
            <a:xfrm>
              <a:off x="-5526500" y="2499525"/>
              <a:ext cx="85075" cy="81725"/>
            </a:xfrm>
            <a:custGeom>
              <a:rect b="b" l="l" r="r" t="t"/>
              <a:pathLst>
                <a:path extrusionOk="0" h="3269" w="3403">
                  <a:moveTo>
                    <a:pt x="1107" y="0"/>
                  </a:moveTo>
                  <a:cubicBezTo>
                    <a:pt x="1016" y="0"/>
                    <a:pt x="930" y="32"/>
                    <a:pt x="882" y="95"/>
                  </a:cubicBezTo>
                  <a:lnTo>
                    <a:pt x="410" y="567"/>
                  </a:lnTo>
                  <a:cubicBezTo>
                    <a:pt x="0" y="945"/>
                    <a:pt x="0" y="1638"/>
                    <a:pt x="410" y="2016"/>
                  </a:cubicBezTo>
                  <a:lnTo>
                    <a:pt x="882" y="2489"/>
                  </a:lnTo>
                  <a:lnTo>
                    <a:pt x="1355" y="2962"/>
                  </a:lnTo>
                  <a:cubicBezTo>
                    <a:pt x="1544" y="3166"/>
                    <a:pt x="1804" y="3269"/>
                    <a:pt x="2068" y="3269"/>
                  </a:cubicBezTo>
                  <a:cubicBezTo>
                    <a:pt x="2332" y="3269"/>
                    <a:pt x="2599" y="3166"/>
                    <a:pt x="2804" y="2962"/>
                  </a:cubicBezTo>
                  <a:lnTo>
                    <a:pt x="3277" y="2489"/>
                  </a:lnTo>
                  <a:cubicBezTo>
                    <a:pt x="3403" y="2363"/>
                    <a:pt x="3403" y="2142"/>
                    <a:pt x="3277" y="2016"/>
                  </a:cubicBezTo>
                  <a:cubicBezTo>
                    <a:pt x="3178" y="1918"/>
                    <a:pt x="3070" y="1870"/>
                    <a:pt x="2977" y="1870"/>
                  </a:cubicBezTo>
                  <a:cubicBezTo>
                    <a:pt x="2892" y="1870"/>
                    <a:pt x="2818" y="1910"/>
                    <a:pt x="2773" y="1985"/>
                  </a:cubicBezTo>
                  <a:lnTo>
                    <a:pt x="2300" y="2457"/>
                  </a:lnTo>
                  <a:cubicBezTo>
                    <a:pt x="2237" y="2520"/>
                    <a:pt x="2143" y="2552"/>
                    <a:pt x="2052" y="2552"/>
                  </a:cubicBezTo>
                  <a:cubicBezTo>
                    <a:pt x="1961" y="2552"/>
                    <a:pt x="1875" y="2520"/>
                    <a:pt x="1827" y="2457"/>
                  </a:cubicBezTo>
                  <a:lnTo>
                    <a:pt x="1575" y="2205"/>
                  </a:lnTo>
                  <a:lnTo>
                    <a:pt x="2300" y="1512"/>
                  </a:lnTo>
                  <a:cubicBezTo>
                    <a:pt x="2395" y="1386"/>
                    <a:pt x="2395" y="1134"/>
                    <a:pt x="2300" y="1040"/>
                  </a:cubicBezTo>
                  <a:cubicBezTo>
                    <a:pt x="2237" y="977"/>
                    <a:pt x="2143" y="945"/>
                    <a:pt x="2052" y="945"/>
                  </a:cubicBezTo>
                  <a:cubicBezTo>
                    <a:pt x="1961" y="945"/>
                    <a:pt x="1875" y="977"/>
                    <a:pt x="1827" y="1040"/>
                  </a:cubicBezTo>
                  <a:lnTo>
                    <a:pt x="1103" y="1733"/>
                  </a:lnTo>
                  <a:lnTo>
                    <a:pt x="882" y="1512"/>
                  </a:lnTo>
                  <a:cubicBezTo>
                    <a:pt x="756" y="1386"/>
                    <a:pt x="756" y="1166"/>
                    <a:pt x="882" y="1040"/>
                  </a:cubicBezTo>
                  <a:lnTo>
                    <a:pt x="1355" y="567"/>
                  </a:lnTo>
                  <a:cubicBezTo>
                    <a:pt x="1449" y="441"/>
                    <a:pt x="1449" y="221"/>
                    <a:pt x="1355" y="95"/>
                  </a:cubicBezTo>
                  <a:cubicBezTo>
                    <a:pt x="1292" y="32"/>
                    <a:pt x="1197" y="0"/>
                    <a:pt x="110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31"/>
            <p:cNvSpPr/>
            <p:nvPr/>
          </p:nvSpPr>
          <p:spPr>
            <a:xfrm>
              <a:off x="-5480050" y="2456975"/>
              <a:ext cx="80375" cy="75650"/>
            </a:xfrm>
            <a:custGeom>
              <a:rect b="b" l="l" r="r" t="t"/>
              <a:pathLst>
                <a:path extrusionOk="0" h="3026" w="3215">
                  <a:moveTo>
                    <a:pt x="1100" y="686"/>
                  </a:moveTo>
                  <a:cubicBezTo>
                    <a:pt x="1190" y="686"/>
                    <a:pt x="1277" y="710"/>
                    <a:pt x="1324" y="757"/>
                  </a:cubicBezTo>
                  <a:lnTo>
                    <a:pt x="2332" y="1765"/>
                  </a:lnTo>
                  <a:cubicBezTo>
                    <a:pt x="2490" y="1860"/>
                    <a:pt x="2490" y="2112"/>
                    <a:pt x="2332" y="2238"/>
                  </a:cubicBezTo>
                  <a:cubicBezTo>
                    <a:pt x="2269" y="2285"/>
                    <a:pt x="2183" y="2309"/>
                    <a:pt x="2096" y="2309"/>
                  </a:cubicBezTo>
                  <a:cubicBezTo>
                    <a:pt x="2009" y="2309"/>
                    <a:pt x="1923" y="2285"/>
                    <a:pt x="1860" y="2238"/>
                  </a:cubicBezTo>
                  <a:lnTo>
                    <a:pt x="852" y="1229"/>
                  </a:lnTo>
                  <a:cubicBezTo>
                    <a:pt x="757" y="1135"/>
                    <a:pt x="757" y="883"/>
                    <a:pt x="852" y="757"/>
                  </a:cubicBezTo>
                  <a:cubicBezTo>
                    <a:pt x="915" y="710"/>
                    <a:pt x="1009" y="686"/>
                    <a:pt x="1100" y="686"/>
                  </a:cubicBezTo>
                  <a:close/>
                  <a:moveTo>
                    <a:pt x="1119" y="1"/>
                  </a:moveTo>
                  <a:cubicBezTo>
                    <a:pt x="852" y="1"/>
                    <a:pt x="584" y="95"/>
                    <a:pt x="379" y="284"/>
                  </a:cubicBezTo>
                  <a:cubicBezTo>
                    <a:pt x="1" y="694"/>
                    <a:pt x="1" y="1356"/>
                    <a:pt x="379" y="1765"/>
                  </a:cubicBezTo>
                  <a:lnTo>
                    <a:pt x="1387" y="2742"/>
                  </a:lnTo>
                  <a:cubicBezTo>
                    <a:pt x="1576" y="2931"/>
                    <a:pt x="1836" y="3025"/>
                    <a:pt x="2100" y="3025"/>
                  </a:cubicBezTo>
                  <a:cubicBezTo>
                    <a:pt x="2364" y="3025"/>
                    <a:pt x="2632" y="2931"/>
                    <a:pt x="2836" y="2742"/>
                  </a:cubicBezTo>
                  <a:cubicBezTo>
                    <a:pt x="3214" y="2332"/>
                    <a:pt x="3214" y="1671"/>
                    <a:pt x="2836" y="1293"/>
                  </a:cubicBezTo>
                  <a:lnTo>
                    <a:pt x="1860" y="284"/>
                  </a:lnTo>
                  <a:cubicBezTo>
                    <a:pt x="1655" y="95"/>
                    <a:pt x="1387" y="1"/>
                    <a:pt x="11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1"/>
            <p:cNvSpPr/>
            <p:nvPr/>
          </p:nvSpPr>
          <p:spPr>
            <a:xfrm>
              <a:off x="-5637575" y="2397900"/>
              <a:ext cx="295400" cy="291450"/>
            </a:xfrm>
            <a:custGeom>
              <a:rect b="b" l="l" r="r" t="t"/>
              <a:pathLst>
                <a:path extrusionOk="0" h="11658" w="11816">
                  <a:moveTo>
                    <a:pt x="9185" y="1479"/>
                  </a:moveTo>
                  <a:cubicBezTo>
                    <a:pt x="9245" y="1479"/>
                    <a:pt x="9245" y="1482"/>
                    <a:pt x="9263" y="1482"/>
                  </a:cubicBezTo>
                  <a:cubicBezTo>
                    <a:pt x="9421" y="1482"/>
                    <a:pt x="9579" y="1513"/>
                    <a:pt x="9673" y="1545"/>
                  </a:cubicBezTo>
                  <a:lnTo>
                    <a:pt x="9106" y="2143"/>
                  </a:lnTo>
                  <a:cubicBezTo>
                    <a:pt x="8980" y="2269"/>
                    <a:pt x="8980" y="2490"/>
                    <a:pt x="9106" y="2616"/>
                  </a:cubicBezTo>
                  <a:cubicBezTo>
                    <a:pt x="9153" y="2679"/>
                    <a:pt x="9240" y="2710"/>
                    <a:pt x="9330" y="2710"/>
                  </a:cubicBezTo>
                  <a:cubicBezTo>
                    <a:pt x="9421" y="2710"/>
                    <a:pt x="9515" y="2679"/>
                    <a:pt x="9579" y="2616"/>
                  </a:cubicBezTo>
                  <a:lnTo>
                    <a:pt x="10146" y="2017"/>
                  </a:lnTo>
                  <a:cubicBezTo>
                    <a:pt x="10272" y="2175"/>
                    <a:pt x="10303" y="2332"/>
                    <a:pt x="10303" y="2553"/>
                  </a:cubicBezTo>
                  <a:lnTo>
                    <a:pt x="10146" y="5325"/>
                  </a:lnTo>
                  <a:cubicBezTo>
                    <a:pt x="10114" y="5798"/>
                    <a:pt x="9925" y="6239"/>
                    <a:pt x="9515" y="6554"/>
                  </a:cubicBezTo>
                  <a:lnTo>
                    <a:pt x="9484" y="6585"/>
                  </a:lnTo>
                  <a:lnTo>
                    <a:pt x="8570" y="7499"/>
                  </a:lnTo>
                  <a:cubicBezTo>
                    <a:pt x="5231" y="10902"/>
                    <a:pt x="5829" y="10303"/>
                    <a:pt x="5199" y="10902"/>
                  </a:cubicBezTo>
                  <a:cubicBezTo>
                    <a:pt x="5136" y="10949"/>
                    <a:pt x="5050" y="10972"/>
                    <a:pt x="4963" y="10972"/>
                  </a:cubicBezTo>
                  <a:cubicBezTo>
                    <a:pt x="4876" y="10972"/>
                    <a:pt x="4790" y="10949"/>
                    <a:pt x="4727" y="10902"/>
                  </a:cubicBezTo>
                  <a:lnTo>
                    <a:pt x="820" y="6995"/>
                  </a:lnTo>
                  <a:cubicBezTo>
                    <a:pt x="694" y="6869"/>
                    <a:pt x="694" y="6648"/>
                    <a:pt x="820" y="6522"/>
                  </a:cubicBezTo>
                  <a:lnTo>
                    <a:pt x="5262" y="2112"/>
                  </a:lnTo>
                  <a:cubicBezTo>
                    <a:pt x="5577" y="1797"/>
                    <a:pt x="5987" y="1639"/>
                    <a:pt x="6365" y="1608"/>
                  </a:cubicBezTo>
                  <a:cubicBezTo>
                    <a:pt x="8503" y="1495"/>
                    <a:pt x="9033" y="1479"/>
                    <a:pt x="9185" y="1479"/>
                  </a:cubicBezTo>
                  <a:close/>
                  <a:moveTo>
                    <a:pt x="11422" y="1"/>
                  </a:moveTo>
                  <a:cubicBezTo>
                    <a:pt x="11335" y="1"/>
                    <a:pt x="11248" y="32"/>
                    <a:pt x="11185" y="95"/>
                  </a:cubicBezTo>
                  <a:lnTo>
                    <a:pt x="10240" y="1041"/>
                  </a:lnTo>
                  <a:cubicBezTo>
                    <a:pt x="9958" y="871"/>
                    <a:pt x="9650" y="752"/>
                    <a:pt x="9316" y="752"/>
                  </a:cubicBezTo>
                  <a:cubicBezTo>
                    <a:pt x="9278" y="752"/>
                    <a:pt x="9239" y="754"/>
                    <a:pt x="9200" y="757"/>
                  </a:cubicBezTo>
                  <a:lnTo>
                    <a:pt x="6428" y="883"/>
                  </a:lnTo>
                  <a:cubicBezTo>
                    <a:pt x="5829" y="915"/>
                    <a:pt x="5262" y="1167"/>
                    <a:pt x="4853" y="1608"/>
                  </a:cubicBezTo>
                  <a:lnTo>
                    <a:pt x="379" y="6018"/>
                  </a:lnTo>
                  <a:cubicBezTo>
                    <a:pt x="1" y="6396"/>
                    <a:pt x="1" y="7058"/>
                    <a:pt x="379" y="7468"/>
                  </a:cubicBezTo>
                  <a:lnTo>
                    <a:pt x="4286" y="11374"/>
                  </a:lnTo>
                  <a:cubicBezTo>
                    <a:pt x="4490" y="11563"/>
                    <a:pt x="4758" y="11658"/>
                    <a:pt x="5022" y="11658"/>
                  </a:cubicBezTo>
                  <a:cubicBezTo>
                    <a:pt x="5286" y="11658"/>
                    <a:pt x="5546" y="11563"/>
                    <a:pt x="5735" y="11374"/>
                  </a:cubicBezTo>
                  <a:lnTo>
                    <a:pt x="9137" y="7972"/>
                  </a:lnTo>
                  <a:lnTo>
                    <a:pt x="10051" y="7058"/>
                  </a:lnTo>
                  <a:cubicBezTo>
                    <a:pt x="10555" y="6648"/>
                    <a:pt x="10870" y="6018"/>
                    <a:pt x="10902" y="5388"/>
                  </a:cubicBezTo>
                  <a:lnTo>
                    <a:pt x="11059" y="2584"/>
                  </a:lnTo>
                  <a:cubicBezTo>
                    <a:pt x="11059" y="2238"/>
                    <a:pt x="10996" y="1828"/>
                    <a:pt x="10776" y="1545"/>
                  </a:cubicBezTo>
                  <a:lnTo>
                    <a:pt x="11721" y="600"/>
                  </a:lnTo>
                  <a:cubicBezTo>
                    <a:pt x="11815" y="442"/>
                    <a:pt x="11815" y="221"/>
                    <a:pt x="11658" y="95"/>
                  </a:cubicBezTo>
                  <a:cubicBezTo>
                    <a:pt x="11595" y="32"/>
                    <a:pt x="11508" y="1"/>
                    <a:pt x="114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3" name="Google Shape;1133;p31"/>
          <p:cNvGrpSpPr/>
          <p:nvPr/>
        </p:nvGrpSpPr>
        <p:grpSpPr>
          <a:xfrm>
            <a:off x="862235" y="4073367"/>
            <a:ext cx="300934" cy="300117"/>
            <a:chOff x="-3854375" y="2405000"/>
            <a:chExt cx="294600" cy="293800"/>
          </a:xfrm>
        </p:grpSpPr>
        <p:sp>
          <p:nvSpPr>
            <p:cNvPr id="1134" name="Google Shape;1134;p31"/>
            <p:cNvSpPr/>
            <p:nvPr/>
          </p:nvSpPr>
          <p:spPr>
            <a:xfrm>
              <a:off x="-3854375" y="2405000"/>
              <a:ext cx="294600" cy="293800"/>
            </a:xfrm>
            <a:custGeom>
              <a:rect b="b" l="l" r="r" t="t"/>
              <a:pathLst>
                <a:path extrusionOk="0" h="11752" w="11784">
                  <a:moveTo>
                    <a:pt x="6994" y="694"/>
                  </a:moveTo>
                  <a:lnTo>
                    <a:pt x="6994" y="1103"/>
                  </a:lnTo>
                  <a:cubicBezTo>
                    <a:pt x="6994" y="1261"/>
                    <a:pt x="7120" y="1387"/>
                    <a:pt x="7278" y="1418"/>
                  </a:cubicBezTo>
                  <a:cubicBezTo>
                    <a:pt x="7467" y="1481"/>
                    <a:pt x="7719" y="1576"/>
                    <a:pt x="7908" y="1702"/>
                  </a:cubicBezTo>
                  <a:cubicBezTo>
                    <a:pt x="7954" y="1736"/>
                    <a:pt x="8009" y="1750"/>
                    <a:pt x="8066" y="1750"/>
                  </a:cubicBezTo>
                  <a:cubicBezTo>
                    <a:pt x="8164" y="1750"/>
                    <a:pt x="8269" y="1710"/>
                    <a:pt x="8349" y="1670"/>
                  </a:cubicBezTo>
                  <a:lnTo>
                    <a:pt x="8664" y="1355"/>
                  </a:lnTo>
                  <a:lnTo>
                    <a:pt x="9137" y="1828"/>
                  </a:lnTo>
                  <a:lnTo>
                    <a:pt x="8822" y="2143"/>
                  </a:lnTo>
                  <a:cubicBezTo>
                    <a:pt x="8696" y="2269"/>
                    <a:pt x="8696" y="2426"/>
                    <a:pt x="8759" y="2584"/>
                  </a:cubicBezTo>
                  <a:cubicBezTo>
                    <a:pt x="8885" y="2773"/>
                    <a:pt x="8979" y="2962"/>
                    <a:pt x="9042" y="3214"/>
                  </a:cubicBezTo>
                  <a:cubicBezTo>
                    <a:pt x="9074" y="3372"/>
                    <a:pt x="9200" y="3466"/>
                    <a:pt x="9357" y="3466"/>
                  </a:cubicBezTo>
                  <a:lnTo>
                    <a:pt x="9798" y="3466"/>
                  </a:lnTo>
                  <a:lnTo>
                    <a:pt x="9798" y="4159"/>
                  </a:lnTo>
                  <a:lnTo>
                    <a:pt x="9357" y="4159"/>
                  </a:lnTo>
                  <a:cubicBezTo>
                    <a:pt x="9200" y="4159"/>
                    <a:pt x="9074" y="4222"/>
                    <a:pt x="9042" y="4380"/>
                  </a:cubicBezTo>
                  <a:cubicBezTo>
                    <a:pt x="9011" y="4569"/>
                    <a:pt x="8885" y="4821"/>
                    <a:pt x="8759" y="5010"/>
                  </a:cubicBezTo>
                  <a:cubicBezTo>
                    <a:pt x="8696" y="5136"/>
                    <a:pt x="8727" y="5325"/>
                    <a:pt x="8822" y="5451"/>
                  </a:cubicBezTo>
                  <a:lnTo>
                    <a:pt x="9137" y="5766"/>
                  </a:lnTo>
                  <a:lnTo>
                    <a:pt x="8664" y="6238"/>
                  </a:lnTo>
                  <a:lnTo>
                    <a:pt x="8349" y="5923"/>
                  </a:lnTo>
                  <a:cubicBezTo>
                    <a:pt x="8275" y="5850"/>
                    <a:pt x="8191" y="5819"/>
                    <a:pt x="8101" y="5819"/>
                  </a:cubicBezTo>
                  <a:cubicBezTo>
                    <a:pt x="8038" y="5819"/>
                    <a:pt x="7973" y="5834"/>
                    <a:pt x="7908" y="5860"/>
                  </a:cubicBezTo>
                  <a:cubicBezTo>
                    <a:pt x="7719" y="5986"/>
                    <a:pt x="7498" y="6081"/>
                    <a:pt x="7278" y="6144"/>
                  </a:cubicBezTo>
                  <a:cubicBezTo>
                    <a:pt x="7120" y="6175"/>
                    <a:pt x="6994" y="6301"/>
                    <a:pt x="6994" y="6459"/>
                  </a:cubicBezTo>
                  <a:lnTo>
                    <a:pt x="6994" y="6900"/>
                  </a:lnTo>
                  <a:lnTo>
                    <a:pt x="6333" y="6900"/>
                  </a:lnTo>
                  <a:lnTo>
                    <a:pt x="6333" y="6459"/>
                  </a:lnTo>
                  <a:cubicBezTo>
                    <a:pt x="6333" y="6301"/>
                    <a:pt x="6207" y="6207"/>
                    <a:pt x="6049" y="6144"/>
                  </a:cubicBezTo>
                  <a:cubicBezTo>
                    <a:pt x="5860" y="6112"/>
                    <a:pt x="5608" y="5986"/>
                    <a:pt x="5419" y="5860"/>
                  </a:cubicBezTo>
                  <a:cubicBezTo>
                    <a:pt x="5374" y="5838"/>
                    <a:pt x="5322" y="5828"/>
                    <a:pt x="5267" y="5828"/>
                  </a:cubicBezTo>
                  <a:cubicBezTo>
                    <a:pt x="5167" y="5828"/>
                    <a:pt x="5059" y="5862"/>
                    <a:pt x="4978" y="5923"/>
                  </a:cubicBezTo>
                  <a:lnTo>
                    <a:pt x="4663" y="6238"/>
                  </a:lnTo>
                  <a:lnTo>
                    <a:pt x="4190" y="5766"/>
                  </a:lnTo>
                  <a:lnTo>
                    <a:pt x="4505" y="5451"/>
                  </a:lnTo>
                  <a:cubicBezTo>
                    <a:pt x="4631" y="5325"/>
                    <a:pt x="4631" y="5167"/>
                    <a:pt x="4568" y="5010"/>
                  </a:cubicBezTo>
                  <a:cubicBezTo>
                    <a:pt x="4442" y="4821"/>
                    <a:pt x="4348" y="4632"/>
                    <a:pt x="4285" y="4380"/>
                  </a:cubicBezTo>
                  <a:cubicBezTo>
                    <a:pt x="4253" y="4254"/>
                    <a:pt x="4127" y="4159"/>
                    <a:pt x="4001" y="4159"/>
                  </a:cubicBezTo>
                  <a:lnTo>
                    <a:pt x="3529" y="4159"/>
                  </a:lnTo>
                  <a:lnTo>
                    <a:pt x="3529" y="3466"/>
                  </a:lnTo>
                  <a:lnTo>
                    <a:pt x="3970" y="3466"/>
                  </a:lnTo>
                  <a:cubicBezTo>
                    <a:pt x="4127" y="3466"/>
                    <a:pt x="4253" y="3372"/>
                    <a:pt x="4285" y="3214"/>
                  </a:cubicBezTo>
                  <a:cubicBezTo>
                    <a:pt x="4316" y="2993"/>
                    <a:pt x="4442" y="2773"/>
                    <a:pt x="4568" y="2584"/>
                  </a:cubicBezTo>
                  <a:cubicBezTo>
                    <a:pt x="4631" y="2458"/>
                    <a:pt x="4600" y="2269"/>
                    <a:pt x="4505" y="2143"/>
                  </a:cubicBezTo>
                  <a:lnTo>
                    <a:pt x="4190" y="1828"/>
                  </a:lnTo>
                  <a:lnTo>
                    <a:pt x="4663" y="1355"/>
                  </a:lnTo>
                  <a:lnTo>
                    <a:pt x="4978" y="1670"/>
                  </a:lnTo>
                  <a:cubicBezTo>
                    <a:pt x="5046" y="1738"/>
                    <a:pt x="5122" y="1769"/>
                    <a:pt x="5203" y="1769"/>
                  </a:cubicBezTo>
                  <a:cubicBezTo>
                    <a:pt x="5273" y="1769"/>
                    <a:pt x="5346" y="1746"/>
                    <a:pt x="5419" y="1702"/>
                  </a:cubicBezTo>
                  <a:cubicBezTo>
                    <a:pt x="5608" y="1576"/>
                    <a:pt x="5829" y="1513"/>
                    <a:pt x="6049" y="1418"/>
                  </a:cubicBezTo>
                  <a:cubicBezTo>
                    <a:pt x="6207" y="1387"/>
                    <a:pt x="6333" y="1261"/>
                    <a:pt x="6333" y="1103"/>
                  </a:cubicBezTo>
                  <a:lnTo>
                    <a:pt x="6333" y="694"/>
                  </a:lnTo>
                  <a:close/>
                  <a:moveTo>
                    <a:pt x="10964" y="4821"/>
                  </a:moveTo>
                  <a:lnTo>
                    <a:pt x="9830" y="8255"/>
                  </a:lnTo>
                  <a:lnTo>
                    <a:pt x="2773" y="8255"/>
                  </a:lnTo>
                  <a:lnTo>
                    <a:pt x="2143" y="4821"/>
                  </a:lnTo>
                  <a:lnTo>
                    <a:pt x="3686" y="4821"/>
                  </a:lnTo>
                  <a:cubicBezTo>
                    <a:pt x="3718" y="4947"/>
                    <a:pt x="3781" y="5010"/>
                    <a:pt x="3812" y="5136"/>
                  </a:cubicBezTo>
                  <a:lnTo>
                    <a:pt x="3466" y="5482"/>
                  </a:lnTo>
                  <a:cubicBezTo>
                    <a:pt x="3340" y="5608"/>
                    <a:pt x="3340" y="5829"/>
                    <a:pt x="3466" y="5955"/>
                  </a:cubicBezTo>
                  <a:lnTo>
                    <a:pt x="4442" y="6932"/>
                  </a:lnTo>
                  <a:cubicBezTo>
                    <a:pt x="4505" y="6995"/>
                    <a:pt x="4592" y="7026"/>
                    <a:pt x="4679" y="7026"/>
                  </a:cubicBezTo>
                  <a:cubicBezTo>
                    <a:pt x="4765" y="7026"/>
                    <a:pt x="4852" y="6995"/>
                    <a:pt x="4915" y="6932"/>
                  </a:cubicBezTo>
                  <a:lnTo>
                    <a:pt x="5262" y="6585"/>
                  </a:lnTo>
                  <a:cubicBezTo>
                    <a:pt x="5356" y="6617"/>
                    <a:pt x="5451" y="6680"/>
                    <a:pt x="5577" y="6711"/>
                  </a:cubicBezTo>
                  <a:lnTo>
                    <a:pt x="5577" y="7215"/>
                  </a:lnTo>
                  <a:cubicBezTo>
                    <a:pt x="5577" y="7404"/>
                    <a:pt x="5734" y="7562"/>
                    <a:pt x="5923" y="7562"/>
                  </a:cubicBezTo>
                  <a:lnTo>
                    <a:pt x="7309" y="7562"/>
                  </a:lnTo>
                  <a:cubicBezTo>
                    <a:pt x="7498" y="7562"/>
                    <a:pt x="7656" y="7404"/>
                    <a:pt x="7656" y="7215"/>
                  </a:cubicBezTo>
                  <a:lnTo>
                    <a:pt x="7656" y="6711"/>
                  </a:lnTo>
                  <a:cubicBezTo>
                    <a:pt x="7782" y="6680"/>
                    <a:pt x="7876" y="6617"/>
                    <a:pt x="7971" y="6585"/>
                  </a:cubicBezTo>
                  <a:lnTo>
                    <a:pt x="8349" y="6932"/>
                  </a:lnTo>
                  <a:cubicBezTo>
                    <a:pt x="8396" y="6995"/>
                    <a:pt x="8483" y="7026"/>
                    <a:pt x="8574" y="7026"/>
                  </a:cubicBezTo>
                  <a:cubicBezTo>
                    <a:pt x="8664" y="7026"/>
                    <a:pt x="8759" y="6995"/>
                    <a:pt x="8822" y="6932"/>
                  </a:cubicBezTo>
                  <a:lnTo>
                    <a:pt x="9798" y="5955"/>
                  </a:lnTo>
                  <a:cubicBezTo>
                    <a:pt x="9924" y="5829"/>
                    <a:pt x="9924" y="5608"/>
                    <a:pt x="9798" y="5482"/>
                  </a:cubicBezTo>
                  <a:lnTo>
                    <a:pt x="9452" y="5136"/>
                  </a:lnTo>
                  <a:cubicBezTo>
                    <a:pt x="9483" y="5041"/>
                    <a:pt x="9515" y="4947"/>
                    <a:pt x="9546" y="4821"/>
                  </a:cubicBezTo>
                  <a:close/>
                  <a:moveTo>
                    <a:pt x="3907" y="10334"/>
                  </a:moveTo>
                  <a:cubicBezTo>
                    <a:pt x="4096" y="10366"/>
                    <a:pt x="4253" y="10523"/>
                    <a:pt x="4253" y="10681"/>
                  </a:cubicBezTo>
                  <a:cubicBezTo>
                    <a:pt x="4253" y="10870"/>
                    <a:pt x="4096" y="11027"/>
                    <a:pt x="3907" y="11027"/>
                  </a:cubicBezTo>
                  <a:cubicBezTo>
                    <a:pt x="3686" y="11027"/>
                    <a:pt x="3529" y="10870"/>
                    <a:pt x="3529" y="10681"/>
                  </a:cubicBezTo>
                  <a:cubicBezTo>
                    <a:pt x="3529" y="10492"/>
                    <a:pt x="3686" y="10334"/>
                    <a:pt x="3907" y="10334"/>
                  </a:cubicBezTo>
                  <a:close/>
                  <a:moveTo>
                    <a:pt x="8664" y="10334"/>
                  </a:moveTo>
                  <a:cubicBezTo>
                    <a:pt x="8853" y="10366"/>
                    <a:pt x="9011" y="10523"/>
                    <a:pt x="9011" y="10681"/>
                  </a:cubicBezTo>
                  <a:cubicBezTo>
                    <a:pt x="9011" y="10870"/>
                    <a:pt x="8853" y="11027"/>
                    <a:pt x="8664" y="11027"/>
                  </a:cubicBezTo>
                  <a:cubicBezTo>
                    <a:pt x="8444" y="11027"/>
                    <a:pt x="8286" y="10870"/>
                    <a:pt x="8286" y="10681"/>
                  </a:cubicBezTo>
                  <a:cubicBezTo>
                    <a:pt x="8286" y="10492"/>
                    <a:pt x="8444" y="10334"/>
                    <a:pt x="8664" y="10334"/>
                  </a:cubicBezTo>
                  <a:close/>
                  <a:moveTo>
                    <a:pt x="5892" y="0"/>
                  </a:moveTo>
                  <a:cubicBezTo>
                    <a:pt x="5703" y="0"/>
                    <a:pt x="5545" y="158"/>
                    <a:pt x="5545" y="379"/>
                  </a:cubicBezTo>
                  <a:lnTo>
                    <a:pt x="5545" y="883"/>
                  </a:lnTo>
                  <a:cubicBezTo>
                    <a:pt x="5419" y="914"/>
                    <a:pt x="5356" y="946"/>
                    <a:pt x="5230" y="1009"/>
                  </a:cubicBezTo>
                  <a:lnTo>
                    <a:pt x="4883" y="631"/>
                  </a:lnTo>
                  <a:cubicBezTo>
                    <a:pt x="4820" y="583"/>
                    <a:pt x="4734" y="560"/>
                    <a:pt x="4647" y="560"/>
                  </a:cubicBezTo>
                  <a:cubicBezTo>
                    <a:pt x="4561" y="560"/>
                    <a:pt x="4474" y="583"/>
                    <a:pt x="4411" y="631"/>
                  </a:cubicBezTo>
                  <a:lnTo>
                    <a:pt x="3434" y="1639"/>
                  </a:lnTo>
                  <a:cubicBezTo>
                    <a:pt x="3308" y="1733"/>
                    <a:pt x="3308" y="1985"/>
                    <a:pt x="3434" y="2111"/>
                  </a:cubicBezTo>
                  <a:lnTo>
                    <a:pt x="3781" y="2458"/>
                  </a:lnTo>
                  <a:cubicBezTo>
                    <a:pt x="3718" y="2521"/>
                    <a:pt x="3686" y="2647"/>
                    <a:pt x="3655" y="2773"/>
                  </a:cubicBezTo>
                  <a:lnTo>
                    <a:pt x="3151" y="2773"/>
                  </a:lnTo>
                  <a:cubicBezTo>
                    <a:pt x="2930" y="2773"/>
                    <a:pt x="2773" y="2930"/>
                    <a:pt x="2773" y="3119"/>
                  </a:cubicBezTo>
                  <a:lnTo>
                    <a:pt x="2773" y="4159"/>
                  </a:lnTo>
                  <a:lnTo>
                    <a:pt x="1985" y="4159"/>
                  </a:lnTo>
                  <a:lnTo>
                    <a:pt x="1765" y="2930"/>
                  </a:lnTo>
                  <a:cubicBezTo>
                    <a:pt x="1670" y="2458"/>
                    <a:pt x="1197" y="2111"/>
                    <a:pt x="693" y="2111"/>
                  </a:cubicBezTo>
                  <a:lnTo>
                    <a:pt x="347" y="2111"/>
                  </a:lnTo>
                  <a:cubicBezTo>
                    <a:pt x="158" y="2111"/>
                    <a:pt x="0" y="2269"/>
                    <a:pt x="0" y="2458"/>
                  </a:cubicBezTo>
                  <a:cubicBezTo>
                    <a:pt x="0" y="2647"/>
                    <a:pt x="158" y="2804"/>
                    <a:pt x="347" y="2804"/>
                  </a:cubicBezTo>
                  <a:lnTo>
                    <a:pt x="693" y="2804"/>
                  </a:lnTo>
                  <a:cubicBezTo>
                    <a:pt x="882" y="2804"/>
                    <a:pt x="1103" y="2930"/>
                    <a:pt x="1103" y="3088"/>
                  </a:cubicBezTo>
                  <a:lnTo>
                    <a:pt x="2080" y="8570"/>
                  </a:lnTo>
                  <a:cubicBezTo>
                    <a:pt x="1891" y="8759"/>
                    <a:pt x="1765" y="9042"/>
                    <a:pt x="1765" y="9357"/>
                  </a:cubicBezTo>
                  <a:cubicBezTo>
                    <a:pt x="1765" y="9861"/>
                    <a:pt x="2143" y="10366"/>
                    <a:pt x="2867" y="10366"/>
                  </a:cubicBezTo>
                  <a:cubicBezTo>
                    <a:pt x="2836" y="10492"/>
                    <a:pt x="2836" y="10618"/>
                    <a:pt x="2836" y="10712"/>
                  </a:cubicBezTo>
                  <a:cubicBezTo>
                    <a:pt x="2836" y="11279"/>
                    <a:pt x="3308" y="11752"/>
                    <a:pt x="3844" y="11752"/>
                  </a:cubicBezTo>
                  <a:cubicBezTo>
                    <a:pt x="4411" y="11752"/>
                    <a:pt x="4883" y="11279"/>
                    <a:pt x="4883" y="10712"/>
                  </a:cubicBezTo>
                  <a:cubicBezTo>
                    <a:pt x="4883" y="10618"/>
                    <a:pt x="4820" y="10492"/>
                    <a:pt x="4820" y="10366"/>
                  </a:cubicBezTo>
                  <a:lnTo>
                    <a:pt x="7719" y="10366"/>
                  </a:lnTo>
                  <a:cubicBezTo>
                    <a:pt x="7656" y="10492"/>
                    <a:pt x="7656" y="10618"/>
                    <a:pt x="7656" y="10712"/>
                  </a:cubicBezTo>
                  <a:cubicBezTo>
                    <a:pt x="7656" y="11279"/>
                    <a:pt x="8129" y="11752"/>
                    <a:pt x="8696" y="11752"/>
                  </a:cubicBezTo>
                  <a:cubicBezTo>
                    <a:pt x="9231" y="11752"/>
                    <a:pt x="9735" y="11279"/>
                    <a:pt x="9735" y="10712"/>
                  </a:cubicBezTo>
                  <a:cubicBezTo>
                    <a:pt x="9735" y="10618"/>
                    <a:pt x="9672" y="10492"/>
                    <a:pt x="9672" y="10366"/>
                  </a:cubicBezTo>
                  <a:lnTo>
                    <a:pt x="10082" y="10366"/>
                  </a:lnTo>
                  <a:cubicBezTo>
                    <a:pt x="10271" y="10366"/>
                    <a:pt x="10428" y="10208"/>
                    <a:pt x="10428" y="10019"/>
                  </a:cubicBezTo>
                  <a:cubicBezTo>
                    <a:pt x="10428" y="9830"/>
                    <a:pt x="10271" y="9672"/>
                    <a:pt x="10082" y="9672"/>
                  </a:cubicBezTo>
                  <a:lnTo>
                    <a:pt x="2867" y="9672"/>
                  </a:lnTo>
                  <a:cubicBezTo>
                    <a:pt x="2678" y="9672"/>
                    <a:pt x="2521" y="9515"/>
                    <a:pt x="2521" y="9294"/>
                  </a:cubicBezTo>
                  <a:cubicBezTo>
                    <a:pt x="2521" y="9137"/>
                    <a:pt x="2678" y="8948"/>
                    <a:pt x="2867" y="8948"/>
                  </a:cubicBezTo>
                  <a:lnTo>
                    <a:pt x="10082" y="8948"/>
                  </a:lnTo>
                  <a:cubicBezTo>
                    <a:pt x="10239" y="8948"/>
                    <a:pt x="10334" y="8885"/>
                    <a:pt x="10397" y="8727"/>
                  </a:cubicBezTo>
                  <a:lnTo>
                    <a:pt x="11720" y="4663"/>
                  </a:lnTo>
                  <a:cubicBezTo>
                    <a:pt x="11783" y="4537"/>
                    <a:pt x="11720" y="4411"/>
                    <a:pt x="11689" y="4348"/>
                  </a:cubicBezTo>
                  <a:cubicBezTo>
                    <a:pt x="11563" y="4191"/>
                    <a:pt x="11405" y="4191"/>
                    <a:pt x="11279" y="4191"/>
                  </a:cubicBezTo>
                  <a:lnTo>
                    <a:pt x="10397" y="4191"/>
                  </a:lnTo>
                  <a:lnTo>
                    <a:pt x="10397" y="3119"/>
                  </a:lnTo>
                  <a:cubicBezTo>
                    <a:pt x="10397" y="2930"/>
                    <a:pt x="10239" y="2773"/>
                    <a:pt x="10019" y="2773"/>
                  </a:cubicBezTo>
                  <a:lnTo>
                    <a:pt x="9515" y="2773"/>
                  </a:lnTo>
                  <a:cubicBezTo>
                    <a:pt x="9483" y="2647"/>
                    <a:pt x="9452" y="2584"/>
                    <a:pt x="9389" y="2458"/>
                  </a:cubicBezTo>
                  <a:lnTo>
                    <a:pt x="9767" y="2080"/>
                  </a:lnTo>
                  <a:cubicBezTo>
                    <a:pt x="9861" y="1985"/>
                    <a:pt x="9861" y="1733"/>
                    <a:pt x="9767" y="1607"/>
                  </a:cubicBezTo>
                  <a:lnTo>
                    <a:pt x="8759" y="631"/>
                  </a:lnTo>
                  <a:cubicBezTo>
                    <a:pt x="8711" y="568"/>
                    <a:pt x="8625" y="536"/>
                    <a:pt x="8534" y="536"/>
                  </a:cubicBezTo>
                  <a:cubicBezTo>
                    <a:pt x="8444" y="536"/>
                    <a:pt x="8349" y="568"/>
                    <a:pt x="8286" y="631"/>
                  </a:cubicBezTo>
                  <a:lnTo>
                    <a:pt x="7939" y="1009"/>
                  </a:lnTo>
                  <a:cubicBezTo>
                    <a:pt x="7876" y="946"/>
                    <a:pt x="7750" y="914"/>
                    <a:pt x="7624" y="883"/>
                  </a:cubicBezTo>
                  <a:lnTo>
                    <a:pt x="7624" y="379"/>
                  </a:lnTo>
                  <a:cubicBezTo>
                    <a:pt x="7624" y="158"/>
                    <a:pt x="7467" y="0"/>
                    <a:pt x="72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1"/>
            <p:cNvSpPr/>
            <p:nvPr/>
          </p:nvSpPr>
          <p:spPr>
            <a:xfrm>
              <a:off x="-3731500" y="2458550"/>
              <a:ext cx="84300" cy="84300"/>
            </a:xfrm>
            <a:custGeom>
              <a:rect b="b" l="l" r="r" t="t"/>
              <a:pathLst>
                <a:path extrusionOk="0" h="3372" w="3372">
                  <a:moveTo>
                    <a:pt x="1701" y="631"/>
                  </a:moveTo>
                  <a:cubicBezTo>
                    <a:pt x="2237" y="631"/>
                    <a:pt x="2709" y="1103"/>
                    <a:pt x="2709" y="1639"/>
                  </a:cubicBezTo>
                  <a:cubicBezTo>
                    <a:pt x="2709" y="2206"/>
                    <a:pt x="2237" y="2679"/>
                    <a:pt x="1701" y="2679"/>
                  </a:cubicBezTo>
                  <a:cubicBezTo>
                    <a:pt x="1134" y="2679"/>
                    <a:pt x="662" y="2206"/>
                    <a:pt x="662" y="1639"/>
                  </a:cubicBezTo>
                  <a:cubicBezTo>
                    <a:pt x="662" y="1103"/>
                    <a:pt x="1134" y="631"/>
                    <a:pt x="1701" y="631"/>
                  </a:cubicBezTo>
                  <a:close/>
                  <a:moveTo>
                    <a:pt x="1701" y="1"/>
                  </a:moveTo>
                  <a:cubicBezTo>
                    <a:pt x="756" y="1"/>
                    <a:pt x="0" y="725"/>
                    <a:pt x="0" y="1702"/>
                  </a:cubicBezTo>
                  <a:cubicBezTo>
                    <a:pt x="0" y="2647"/>
                    <a:pt x="756" y="3372"/>
                    <a:pt x="1701" y="3372"/>
                  </a:cubicBezTo>
                  <a:cubicBezTo>
                    <a:pt x="2646" y="3372"/>
                    <a:pt x="3371" y="2647"/>
                    <a:pt x="3371" y="1702"/>
                  </a:cubicBezTo>
                  <a:cubicBezTo>
                    <a:pt x="3371" y="725"/>
                    <a:pt x="2646" y="1"/>
                    <a:pt x="1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cxnSp>
        <p:nvCxnSpPr>
          <p:cNvPr id="1140" name="Google Shape;1140;p32"/>
          <p:cNvCxnSpPr>
            <a:stCxn id="1141" idx="1"/>
            <a:endCxn id="1142" idx="1"/>
          </p:cNvCxnSpPr>
          <p:nvPr/>
        </p:nvCxnSpPr>
        <p:spPr>
          <a:xfrm>
            <a:off x="4177550" y="2461250"/>
            <a:ext cx="600" cy="881100"/>
          </a:xfrm>
          <a:prstGeom prst="bentConnector3">
            <a:avLst>
              <a:gd fmla="val 39687500" name="adj1"/>
            </a:avLst>
          </a:prstGeom>
          <a:noFill/>
          <a:ln cap="flat" cmpd="sng" w="28575">
            <a:solidFill>
              <a:schemeClr val="accent2"/>
            </a:solidFill>
            <a:prstDash val="solid"/>
            <a:round/>
            <a:headEnd len="med" w="med" type="none"/>
            <a:tailEnd len="med" w="med" type="none"/>
          </a:ln>
        </p:spPr>
      </p:cxnSp>
      <p:cxnSp>
        <p:nvCxnSpPr>
          <p:cNvPr id="1143" name="Google Shape;1143;p32"/>
          <p:cNvCxnSpPr>
            <a:stCxn id="1142" idx="1"/>
            <a:endCxn id="1144" idx="1"/>
          </p:cNvCxnSpPr>
          <p:nvPr/>
        </p:nvCxnSpPr>
        <p:spPr>
          <a:xfrm>
            <a:off x="4177550" y="3342365"/>
            <a:ext cx="600" cy="881100"/>
          </a:xfrm>
          <a:prstGeom prst="bentConnector3">
            <a:avLst>
              <a:gd fmla="val 39687500" name="adj1"/>
            </a:avLst>
          </a:prstGeom>
          <a:noFill/>
          <a:ln cap="flat" cmpd="sng" w="28575">
            <a:solidFill>
              <a:schemeClr val="accent2"/>
            </a:solidFill>
            <a:prstDash val="solid"/>
            <a:round/>
            <a:headEnd len="med" w="med" type="none"/>
            <a:tailEnd len="med" w="med" type="none"/>
          </a:ln>
        </p:spPr>
      </p:cxnSp>
      <p:sp>
        <p:nvSpPr>
          <p:cNvPr id="1145" name="Google Shape;1145;p32"/>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sp>
        <p:nvSpPr>
          <p:cNvPr id="1146" name="Google Shape;1146;p32"/>
          <p:cNvSpPr txBox="1"/>
          <p:nvPr/>
        </p:nvSpPr>
        <p:spPr>
          <a:xfrm>
            <a:off x="4743750" y="1609475"/>
            <a:ext cx="36876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accent1"/>
                </a:solidFill>
                <a:latin typeface="Montserrat"/>
                <a:ea typeface="Montserrat"/>
                <a:cs typeface="Montserrat"/>
                <a:sym typeface="Montserrat"/>
              </a:rPr>
              <a:t>EXPERIENCE</a:t>
            </a:r>
            <a:endParaRPr b="1" sz="2000">
              <a:solidFill>
                <a:schemeClr val="accent1"/>
              </a:solidFill>
              <a:latin typeface="Montserrat"/>
              <a:ea typeface="Montserrat"/>
              <a:cs typeface="Montserrat"/>
              <a:sym typeface="Montserrat"/>
            </a:endParaRPr>
          </a:p>
        </p:txBody>
      </p:sp>
      <p:sp>
        <p:nvSpPr>
          <p:cNvPr id="1147" name="Google Shape;1147;p32"/>
          <p:cNvSpPr txBox="1"/>
          <p:nvPr/>
        </p:nvSpPr>
        <p:spPr>
          <a:xfrm>
            <a:off x="728150" y="1609475"/>
            <a:ext cx="36876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Montserrat"/>
                <a:ea typeface="Montserrat"/>
                <a:cs typeface="Montserrat"/>
                <a:sym typeface="Montserrat"/>
              </a:rPr>
              <a:t>STUDIES</a:t>
            </a:r>
            <a:endParaRPr b="1" sz="2000">
              <a:solidFill>
                <a:schemeClr val="accent1"/>
              </a:solidFill>
              <a:latin typeface="Montserrat"/>
              <a:ea typeface="Montserrat"/>
              <a:cs typeface="Montserrat"/>
              <a:sym typeface="Montserrat"/>
            </a:endParaRPr>
          </a:p>
        </p:txBody>
      </p:sp>
      <p:cxnSp>
        <p:nvCxnSpPr>
          <p:cNvPr id="1148" name="Google Shape;1148;p32"/>
          <p:cNvCxnSpPr>
            <a:stCxn id="1149" idx="1"/>
            <a:endCxn id="1150" idx="1"/>
          </p:cNvCxnSpPr>
          <p:nvPr/>
        </p:nvCxnSpPr>
        <p:spPr>
          <a:xfrm>
            <a:off x="4972350" y="2461250"/>
            <a:ext cx="600" cy="881100"/>
          </a:xfrm>
          <a:prstGeom prst="bentConnector3">
            <a:avLst>
              <a:gd fmla="val -39687500" name="adj1"/>
            </a:avLst>
          </a:prstGeom>
          <a:noFill/>
          <a:ln cap="flat" cmpd="sng" w="28575">
            <a:solidFill>
              <a:schemeClr val="accent1"/>
            </a:solidFill>
            <a:prstDash val="solid"/>
            <a:round/>
            <a:headEnd len="med" w="med" type="none"/>
            <a:tailEnd len="med" w="med" type="none"/>
          </a:ln>
        </p:spPr>
      </p:cxnSp>
      <p:cxnSp>
        <p:nvCxnSpPr>
          <p:cNvPr id="1151" name="Google Shape;1151;p32"/>
          <p:cNvCxnSpPr>
            <a:stCxn id="1150" idx="1"/>
            <a:endCxn id="1152" idx="1"/>
          </p:cNvCxnSpPr>
          <p:nvPr/>
        </p:nvCxnSpPr>
        <p:spPr>
          <a:xfrm>
            <a:off x="4972350" y="3342365"/>
            <a:ext cx="600" cy="881100"/>
          </a:xfrm>
          <a:prstGeom prst="bentConnector3">
            <a:avLst>
              <a:gd fmla="val -39687500" name="adj1"/>
            </a:avLst>
          </a:prstGeom>
          <a:noFill/>
          <a:ln cap="flat" cmpd="sng" w="28575">
            <a:solidFill>
              <a:schemeClr val="accent1"/>
            </a:solidFill>
            <a:prstDash val="solid"/>
            <a:round/>
            <a:headEnd len="med" w="med" type="none"/>
            <a:tailEnd len="med" w="med" type="none"/>
          </a:ln>
        </p:spPr>
      </p:cxnSp>
      <p:grpSp>
        <p:nvGrpSpPr>
          <p:cNvPr id="1153" name="Google Shape;1153;p32"/>
          <p:cNvGrpSpPr/>
          <p:nvPr/>
        </p:nvGrpSpPr>
        <p:grpSpPr>
          <a:xfrm>
            <a:off x="4972350" y="2148925"/>
            <a:ext cx="3449400" cy="606175"/>
            <a:chOff x="4972350" y="2148925"/>
            <a:chExt cx="3449400" cy="606175"/>
          </a:xfrm>
        </p:grpSpPr>
        <p:sp>
          <p:nvSpPr>
            <p:cNvPr id="1154" name="Google Shape;1154;p32"/>
            <p:cNvSpPr txBox="1"/>
            <p:nvPr/>
          </p:nvSpPr>
          <p:spPr>
            <a:xfrm>
              <a:off x="6253650" y="2148925"/>
              <a:ext cx="2168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155" name="Google Shape;1155;p32"/>
            <p:cNvSpPr txBox="1"/>
            <p:nvPr/>
          </p:nvSpPr>
          <p:spPr>
            <a:xfrm>
              <a:off x="6253650" y="2495286"/>
              <a:ext cx="2168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Venus has a good name</a:t>
              </a:r>
              <a:endParaRPr>
                <a:solidFill>
                  <a:schemeClr val="dk1"/>
                </a:solidFill>
                <a:latin typeface="Source Sans Pro"/>
                <a:ea typeface="Source Sans Pro"/>
                <a:cs typeface="Source Sans Pro"/>
                <a:sym typeface="Source Sans Pro"/>
              </a:endParaRPr>
            </a:p>
          </p:txBody>
        </p:sp>
        <p:sp>
          <p:nvSpPr>
            <p:cNvPr id="1149" name="Google Shape;1149;p32"/>
            <p:cNvSpPr/>
            <p:nvPr/>
          </p:nvSpPr>
          <p:spPr>
            <a:xfrm>
              <a:off x="4972350" y="2167400"/>
              <a:ext cx="1281300" cy="5877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2018</a:t>
              </a:r>
              <a:endParaRPr b="1" sz="2000">
                <a:solidFill>
                  <a:schemeClr val="dk1"/>
                </a:solidFill>
                <a:latin typeface="Montserrat"/>
                <a:ea typeface="Montserrat"/>
                <a:cs typeface="Montserrat"/>
                <a:sym typeface="Montserrat"/>
              </a:endParaRPr>
            </a:p>
          </p:txBody>
        </p:sp>
      </p:grpSp>
      <p:grpSp>
        <p:nvGrpSpPr>
          <p:cNvPr id="1156" name="Google Shape;1156;p32"/>
          <p:cNvGrpSpPr/>
          <p:nvPr/>
        </p:nvGrpSpPr>
        <p:grpSpPr>
          <a:xfrm>
            <a:off x="4972350" y="3030046"/>
            <a:ext cx="3449400" cy="606169"/>
            <a:chOff x="4972350" y="3030046"/>
            <a:chExt cx="3449400" cy="606169"/>
          </a:xfrm>
        </p:grpSpPr>
        <p:sp>
          <p:nvSpPr>
            <p:cNvPr id="1157" name="Google Shape;1157;p32"/>
            <p:cNvSpPr txBox="1"/>
            <p:nvPr/>
          </p:nvSpPr>
          <p:spPr>
            <a:xfrm>
              <a:off x="6253650" y="3030046"/>
              <a:ext cx="2168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1158" name="Google Shape;1158;p32"/>
            <p:cNvSpPr txBox="1"/>
            <p:nvPr/>
          </p:nvSpPr>
          <p:spPr>
            <a:xfrm>
              <a:off x="6253650" y="3376407"/>
              <a:ext cx="2168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Mercury is a small planet</a:t>
              </a:r>
              <a:endParaRPr>
                <a:solidFill>
                  <a:schemeClr val="dk1"/>
                </a:solidFill>
                <a:latin typeface="Source Sans Pro"/>
                <a:ea typeface="Source Sans Pro"/>
                <a:cs typeface="Source Sans Pro"/>
                <a:sym typeface="Source Sans Pro"/>
              </a:endParaRPr>
            </a:p>
          </p:txBody>
        </p:sp>
        <p:sp>
          <p:nvSpPr>
            <p:cNvPr id="1150" name="Google Shape;1150;p32"/>
            <p:cNvSpPr/>
            <p:nvPr/>
          </p:nvSpPr>
          <p:spPr>
            <a:xfrm>
              <a:off x="4972350" y="3048515"/>
              <a:ext cx="1281300" cy="5877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2020</a:t>
              </a:r>
              <a:endParaRPr b="1" sz="2000">
                <a:solidFill>
                  <a:schemeClr val="dk1"/>
                </a:solidFill>
                <a:latin typeface="Montserrat"/>
                <a:ea typeface="Montserrat"/>
                <a:cs typeface="Montserrat"/>
                <a:sym typeface="Montserrat"/>
              </a:endParaRPr>
            </a:p>
          </p:txBody>
        </p:sp>
      </p:grpSp>
      <p:grpSp>
        <p:nvGrpSpPr>
          <p:cNvPr id="1159" name="Google Shape;1159;p32"/>
          <p:cNvGrpSpPr/>
          <p:nvPr/>
        </p:nvGrpSpPr>
        <p:grpSpPr>
          <a:xfrm>
            <a:off x="4972350" y="3911163"/>
            <a:ext cx="3449400" cy="606163"/>
            <a:chOff x="4972350" y="3911163"/>
            <a:chExt cx="3449400" cy="606163"/>
          </a:xfrm>
        </p:grpSpPr>
        <p:sp>
          <p:nvSpPr>
            <p:cNvPr id="1160" name="Google Shape;1160;p32"/>
            <p:cNvSpPr txBox="1"/>
            <p:nvPr/>
          </p:nvSpPr>
          <p:spPr>
            <a:xfrm>
              <a:off x="6253650" y="3911163"/>
              <a:ext cx="21681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MARS</a:t>
              </a:r>
              <a:endParaRPr b="1" sz="2000">
                <a:solidFill>
                  <a:schemeClr val="dk1"/>
                </a:solidFill>
                <a:latin typeface="Montserrat"/>
                <a:ea typeface="Montserrat"/>
                <a:cs typeface="Montserrat"/>
                <a:sym typeface="Montserrat"/>
              </a:endParaRPr>
            </a:p>
          </p:txBody>
        </p:sp>
        <p:sp>
          <p:nvSpPr>
            <p:cNvPr id="1161" name="Google Shape;1161;p32"/>
            <p:cNvSpPr txBox="1"/>
            <p:nvPr/>
          </p:nvSpPr>
          <p:spPr>
            <a:xfrm>
              <a:off x="6253650" y="4257525"/>
              <a:ext cx="2168100" cy="243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Mars is made of basalt</a:t>
              </a:r>
              <a:endParaRPr>
                <a:solidFill>
                  <a:schemeClr val="dk1"/>
                </a:solidFill>
                <a:latin typeface="Source Sans Pro"/>
                <a:ea typeface="Source Sans Pro"/>
                <a:cs typeface="Source Sans Pro"/>
                <a:sym typeface="Source Sans Pro"/>
              </a:endParaRPr>
            </a:p>
          </p:txBody>
        </p:sp>
        <p:sp>
          <p:nvSpPr>
            <p:cNvPr id="1152" name="Google Shape;1152;p32"/>
            <p:cNvSpPr/>
            <p:nvPr/>
          </p:nvSpPr>
          <p:spPr>
            <a:xfrm>
              <a:off x="4972350" y="3929625"/>
              <a:ext cx="1281300" cy="5877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2022</a:t>
              </a:r>
              <a:endParaRPr b="1" sz="2000">
                <a:solidFill>
                  <a:schemeClr val="dk1"/>
                </a:solidFill>
                <a:latin typeface="Montserrat"/>
                <a:ea typeface="Montserrat"/>
                <a:cs typeface="Montserrat"/>
                <a:sym typeface="Montserrat"/>
              </a:endParaRPr>
            </a:p>
          </p:txBody>
        </p:sp>
      </p:grpSp>
      <p:grpSp>
        <p:nvGrpSpPr>
          <p:cNvPr id="1162" name="Google Shape;1162;p32"/>
          <p:cNvGrpSpPr/>
          <p:nvPr/>
        </p:nvGrpSpPr>
        <p:grpSpPr>
          <a:xfrm>
            <a:off x="728147" y="2148925"/>
            <a:ext cx="3449403" cy="606175"/>
            <a:chOff x="728147" y="2148925"/>
            <a:chExt cx="3449403" cy="606175"/>
          </a:xfrm>
        </p:grpSpPr>
        <p:sp>
          <p:nvSpPr>
            <p:cNvPr id="1163" name="Google Shape;1163;p32"/>
            <p:cNvSpPr txBox="1"/>
            <p:nvPr/>
          </p:nvSpPr>
          <p:spPr>
            <a:xfrm flipH="1">
              <a:off x="728147" y="2148925"/>
              <a:ext cx="2168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164" name="Google Shape;1164;p32"/>
            <p:cNvSpPr txBox="1"/>
            <p:nvPr/>
          </p:nvSpPr>
          <p:spPr>
            <a:xfrm flipH="1">
              <a:off x="728147" y="2495286"/>
              <a:ext cx="2168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the ringed planet</a:t>
              </a:r>
              <a:endParaRPr>
                <a:solidFill>
                  <a:schemeClr val="dk1"/>
                </a:solidFill>
                <a:latin typeface="Source Sans Pro"/>
                <a:ea typeface="Source Sans Pro"/>
                <a:cs typeface="Source Sans Pro"/>
                <a:sym typeface="Source Sans Pro"/>
              </a:endParaRPr>
            </a:p>
          </p:txBody>
        </p:sp>
        <p:sp>
          <p:nvSpPr>
            <p:cNvPr id="1141" name="Google Shape;1141;p32"/>
            <p:cNvSpPr/>
            <p:nvPr/>
          </p:nvSpPr>
          <p:spPr>
            <a:xfrm flipH="1">
              <a:off x="2896250" y="2167400"/>
              <a:ext cx="1281300" cy="5877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2012</a:t>
              </a:r>
              <a:endParaRPr b="1" sz="2000">
                <a:solidFill>
                  <a:schemeClr val="dk1"/>
                </a:solidFill>
                <a:latin typeface="Montserrat"/>
                <a:ea typeface="Montserrat"/>
                <a:cs typeface="Montserrat"/>
                <a:sym typeface="Montserrat"/>
              </a:endParaRPr>
            </a:p>
          </p:txBody>
        </p:sp>
      </p:grpSp>
      <p:grpSp>
        <p:nvGrpSpPr>
          <p:cNvPr id="1165" name="Google Shape;1165;p32"/>
          <p:cNvGrpSpPr/>
          <p:nvPr/>
        </p:nvGrpSpPr>
        <p:grpSpPr>
          <a:xfrm>
            <a:off x="728147" y="3030046"/>
            <a:ext cx="3449403" cy="606169"/>
            <a:chOff x="728147" y="3030046"/>
            <a:chExt cx="3449403" cy="606169"/>
          </a:xfrm>
        </p:grpSpPr>
        <p:sp>
          <p:nvSpPr>
            <p:cNvPr id="1166" name="Google Shape;1166;p32"/>
            <p:cNvSpPr txBox="1"/>
            <p:nvPr/>
          </p:nvSpPr>
          <p:spPr>
            <a:xfrm flipH="1">
              <a:off x="728147" y="3030046"/>
              <a:ext cx="2168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167" name="Google Shape;1167;p32"/>
            <p:cNvSpPr txBox="1"/>
            <p:nvPr/>
          </p:nvSpPr>
          <p:spPr>
            <a:xfrm flipH="1">
              <a:off x="728147" y="3376407"/>
              <a:ext cx="2168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It’s far away from Earth</a:t>
              </a:r>
              <a:endParaRPr>
                <a:solidFill>
                  <a:schemeClr val="dk1"/>
                </a:solidFill>
                <a:latin typeface="Source Sans Pro"/>
                <a:ea typeface="Source Sans Pro"/>
                <a:cs typeface="Source Sans Pro"/>
                <a:sym typeface="Source Sans Pro"/>
              </a:endParaRPr>
            </a:p>
          </p:txBody>
        </p:sp>
        <p:sp>
          <p:nvSpPr>
            <p:cNvPr id="1142" name="Google Shape;1142;p32"/>
            <p:cNvSpPr/>
            <p:nvPr/>
          </p:nvSpPr>
          <p:spPr>
            <a:xfrm flipH="1">
              <a:off x="2896250" y="3048515"/>
              <a:ext cx="1281300" cy="5877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2014</a:t>
              </a:r>
              <a:endParaRPr b="1" sz="2000">
                <a:solidFill>
                  <a:schemeClr val="dk1"/>
                </a:solidFill>
                <a:latin typeface="Montserrat"/>
                <a:ea typeface="Montserrat"/>
                <a:cs typeface="Montserrat"/>
                <a:sym typeface="Montserrat"/>
              </a:endParaRPr>
            </a:p>
          </p:txBody>
        </p:sp>
      </p:grpSp>
      <p:grpSp>
        <p:nvGrpSpPr>
          <p:cNvPr id="1168" name="Google Shape;1168;p32"/>
          <p:cNvGrpSpPr/>
          <p:nvPr/>
        </p:nvGrpSpPr>
        <p:grpSpPr>
          <a:xfrm>
            <a:off x="728147" y="3911163"/>
            <a:ext cx="3449403" cy="606162"/>
            <a:chOff x="728147" y="3911163"/>
            <a:chExt cx="3449403" cy="606162"/>
          </a:xfrm>
        </p:grpSpPr>
        <p:sp>
          <p:nvSpPr>
            <p:cNvPr id="1169" name="Google Shape;1169;p32"/>
            <p:cNvSpPr txBox="1"/>
            <p:nvPr/>
          </p:nvSpPr>
          <p:spPr>
            <a:xfrm flipH="1">
              <a:off x="728147" y="3911163"/>
              <a:ext cx="21681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PLUTO</a:t>
              </a:r>
              <a:endParaRPr b="1" sz="2000">
                <a:solidFill>
                  <a:schemeClr val="dk1"/>
                </a:solidFill>
                <a:latin typeface="Montserrat"/>
                <a:ea typeface="Montserrat"/>
                <a:cs typeface="Montserrat"/>
                <a:sym typeface="Montserrat"/>
              </a:endParaRPr>
            </a:p>
          </p:txBody>
        </p:sp>
        <p:sp>
          <p:nvSpPr>
            <p:cNvPr id="1170" name="Google Shape;1170;p32"/>
            <p:cNvSpPr txBox="1"/>
            <p:nvPr/>
          </p:nvSpPr>
          <p:spPr>
            <a:xfrm flipH="1">
              <a:off x="728147" y="4257525"/>
              <a:ext cx="2168100" cy="2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Pluto is a dwarf planet</a:t>
              </a:r>
              <a:endParaRPr>
                <a:solidFill>
                  <a:schemeClr val="dk1"/>
                </a:solidFill>
                <a:latin typeface="Source Sans Pro"/>
                <a:ea typeface="Source Sans Pro"/>
                <a:cs typeface="Source Sans Pro"/>
                <a:sym typeface="Source Sans Pro"/>
              </a:endParaRPr>
            </a:p>
          </p:txBody>
        </p:sp>
        <p:sp>
          <p:nvSpPr>
            <p:cNvPr id="1144" name="Google Shape;1144;p32"/>
            <p:cNvSpPr/>
            <p:nvPr/>
          </p:nvSpPr>
          <p:spPr>
            <a:xfrm flipH="1">
              <a:off x="2896250" y="3929625"/>
              <a:ext cx="1281300" cy="5877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2016</a:t>
              </a:r>
              <a:endParaRPr b="1" sz="2000">
                <a:solidFill>
                  <a:schemeClr val="dk1"/>
                </a:solidFill>
                <a:latin typeface="Montserrat"/>
                <a:ea typeface="Montserrat"/>
                <a:cs typeface="Montserrat"/>
                <a:sym typeface="Montserra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4" name="Shape 1174"/>
        <p:cNvGrpSpPr/>
        <p:nvPr/>
      </p:nvGrpSpPr>
      <p:grpSpPr>
        <a:xfrm>
          <a:off x="0" y="0"/>
          <a:ext cx="0" cy="0"/>
          <a:chOff x="0" y="0"/>
          <a:chExt cx="0" cy="0"/>
        </a:xfrm>
      </p:grpSpPr>
      <p:sp>
        <p:nvSpPr>
          <p:cNvPr id="1175" name="Google Shape;1175;p33"/>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176" name="Google Shape;1176;p33"/>
          <p:cNvGrpSpPr/>
          <p:nvPr/>
        </p:nvGrpSpPr>
        <p:grpSpPr>
          <a:xfrm>
            <a:off x="719400" y="1627950"/>
            <a:ext cx="3205138" cy="587700"/>
            <a:chOff x="719400" y="1627950"/>
            <a:chExt cx="3205138" cy="587700"/>
          </a:xfrm>
        </p:grpSpPr>
        <p:sp>
          <p:nvSpPr>
            <p:cNvPr id="1177" name="Google Shape;1177;p33"/>
            <p:cNvSpPr txBox="1"/>
            <p:nvPr/>
          </p:nvSpPr>
          <p:spPr>
            <a:xfrm flipH="1">
              <a:off x="719400" y="1649075"/>
              <a:ext cx="1667100" cy="50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was named after a Roman god</a:t>
              </a:r>
              <a:endParaRPr>
                <a:solidFill>
                  <a:schemeClr val="dk1"/>
                </a:solidFill>
                <a:latin typeface="Source Sans Pro"/>
                <a:ea typeface="Source Sans Pro"/>
                <a:cs typeface="Source Sans Pro"/>
                <a:sym typeface="Source Sans Pro"/>
              </a:endParaRPr>
            </a:p>
          </p:txBody>
        </p:sp>
        <p:sp>
          <p:nvSpPr>
            <p:cNvPr id="1178" name="Google Shape;1178;p33"/>
            <p:cNvSpPr/>
            <p:nvPr/>
          </p:nvSpPr>
          <p:spPr>
            <a:xfrm flipH="1">
              <a:off x="2386650" y="162795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1ST</a:t>
              </a:r>
              <a:endParaRPr b="1" sz="2000">
                <a:solidFill>
                  <a:schemeClr val="accent1"/>
                </a:solidFill>
                <a:latin typeface="Montserrat"/>
                <a:ea typeface="Montserrat"/>
                <a:cs typeface="Montserrat"/>
                <a:sym typeface="Montserrat"/>
              </a:endParaRPr>
            </a:p>
          </p:txBody>
        </p:sp>
        <p:sp>
          <p:nvSpPr>
            <p:cNvPr id="1179" name="Google Shape;1179;p33"/>
            <p:cNvSpPr/>
            <p:nvPr/>
          </p:nvSpPr>
          <p:spPr>
            <a:xfrm>
              <a:off x="3806038" y="1862550"/>
              <a:ext cx="118500" cy="118500"/>
            </a:xfrm>
            <a:prstGeom prst="ellipse">
              <a:avLst/>
            </a:prstGeom>
            <a:noFill/>
            <a:ln cap="flat" cmpd="sng" w="28575">
              <a:solidFill>
                <a:schemeClr val="accent2"/>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180" name="Google Shape;1180;p33"/>
          <p:cNvGrpSpPr/>
          <p:nvPr/>
        </p:nvGrpSpPr>
        <p:grpSpPr>
          <a:xfrm>
            <a:off x="719400" y="2395175"/>
            <a:ext cx="3205138" cy="587700"/>
            <a:chOff x="719400" y="2395175"/>
            <a:chExt cx="3205138" cy="587700"/>
          </a:xfrm>
        </p:grpSpPr>
        <p:sp>
          <p:nvSpPr>
            <p:cNvPr id="1181" name="Google Shape;1181;p33"/>
            <p:cNvSpPr txBox="1"/>
            <p:nvPr/>
          </p:nvSpPr>
          <p:spPr>
            <a:xfrm flipH="1">
              <a:off x="719400" y="2416190"/>
              <a:ext cx="1667100" cy="50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was named after a Roman god</a:t>
              </a:r>
              <a:endParaRPr>
                <a:solidFill>
                  <a:schemeClr val="dk1"/>
                </a:solidFill>
                <a:latin typeface="Source Sans Pro"/>
                <a:ea typeface="Source Sans Pro"/>
                <a:cs typeface="Source Sans Pro"/>
                <a:sym typeface="Source Sans Pro"/>
              </a:endParaRPr>
            </a:p>
          </p:txBody>
        </p:sp>
        <p:sp>
          <p:nvSpPr>
            <p:cNvPr id="1182" name="Google Shape;1182;p33"/>
            <p:cNvSpPr/>
            <p:nvPr/>
          </p:nvSpPr>
          <p:spPr>
            <a:xfrm flipH="1">
              <a:off x="2386650" y="239517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3RD</a:t>
              </a:r>
              <a:endParaRPr b="1" sz="2000">
                <a:solidFill>
                  <a:schemeClr val="accent1"/>
                </a:solidFill>
                <a:latin typeface="Montserrat"/>
                <a:ea typeface="Montserrat"/>
                <a:cs typeface="Montserrat"/>
                <a:sym typeface="Montserrat"/>
              </a:endParaRPr>
            </a:p>
          </p:txBody>
        </p:sp>
        <p:sp>
          <p:nvSpPr>
            <p:cNvPr id="1183" name="Google Shape;1183;p33"/>
            <p:cNvSpPr/>
            <p:nvPr/>
          </p:nvSpPr>
          <p:spPr>
            <a:xfrm>
              <a:off x="3806038" y="2629775"/>
              <a:ext cx="118500" cy="118500"/>
            </a:xfrm>
            <a:prstGeom prst="ellipse">
              <a:avLst/>
            </a:prstGeom>
            <a:noFill/>
            <a:ln cap="flat" cmpd="sng" w="28575">
              <a:solidFill>
                <a:schemeClr val="accent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184" name="Google Shape;1184;p33"/>
          <p:cNvGrpSpPr/>
          <p:nvPr/>
        </p:nvGrpSpPr>
        <p:grpSpPr>
          <a:xfrm>
            <a:off x="719400" y="3162400"/>
            <a:ext cx="3205138" cy="587700"/>
            <a:chOff x="719400" y="3162400"/>
            <a:chExt cx="3205138" cy="587700"/>
          </a:xfrm>
        </p:grpSpPr>
        <p:sp>
          <p:nvSpPr>
            <p:cNvPr id="1185" name="Google Shape;1185;p33"/>
            <p:cNvSpPr txBox="1"/>
            <p:nvPr/>
          </p:nvSpPr>
          <p:spPr>
            <a:xfrm flipH="1">
              <a:off x="719400" y="3183459"/>
              <a:ext cx="1667100" cy="50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far away planet from us</a:t>
              </a:r>
              <a:endParaRPr>
                <a:solidFill>
                  <a:schemeClr val="dk1"/>
                </a:solidFill>
                <a:latin typeface="Source Sans Pro"/>
                <a:ea typeface="Source Sans Pro"/>
                <a:cs typeface="Source Sans Pro"/>
                <a:sym typeface="Source Sans Pro"/>
              </a:endParaRPr>
            </a:p>
          </p:txBody>
        </p:sp>
        <p:sp>
          <p:nvSpPr>
            <p:cNvPr id="1186" name="Google Shape;1186;p33"/>
            <p:cNvSpPr/>
            <p:nvPr/>
          </p:nvSpPr>
          <p:spPr>
            <a:xfrm flipH="1">
              <a:off x="2386650" y="316240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5TH</a:t>
              </a:r>
              <a:endParaRPr b="1" sz="2000">
                <a:solidFill>
                  <a:schemeClr val="accent1"/>
                </a:solidFill>
                <a:latin typeface="Montserrat"/>
                <a:ea typeface="Montserrat"/>
                <a:cs typeface="Montserrat"/>
                <a:sym typeface="Montserrat"/>
              </a:endParaRPr>
            </a:p>
          </p:txBody>
        </p:sp>
        <p:sp>
          <p:nvSpPr>
            <p:cNvPr id="1187" name="Google Shape;1187;p33"/>
            <p:cNvSpPr/>
            <p:nvPr/>
          </p:nvSpPr>
          <p:spPr>
            <a:xfrm>
              <a:off x="3806038" y="3397000"/>
              <a:ext cx="118500" cy="118500"/>
            </a:xfrm>
            <a:prstGeom prst="ellipse">
              <a:avLst/>
            </a:prstGeom>
            <a:noFill/>
            <a:ln cap="flat" cmpd="sng" w="28575">
              <a:solidFill>
                <a:schemeClr val="accent2"/>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33"/>
          <p:cNvGrpSpPr/>
          <p:nvPr/>
        </p:nvGrpSpPr>
        <p:grpSpPr>
          <a:xfrm>
            <a:off x="719400" y="3929625"/>
            <a:ext cx="3205138" cy="587700"/>
            <a:chOff x="719400" y="3929625"/>
            <a:chExt cx="3205138" cy="587700"/>
          </a:xfrm>
        </p:grpSpPr>
        <p:sp>
          <p:nvSpPr>
            <p:cNvPr id="1189" name="Google Shape;1189;p33"/>
            <p:cNvSpPr txBox="1"/>
            <p:nvPr/>
          </p:nvSpPr>
          <p:spPr>
            <a:xfrm flipH="1">
              <a:off x="719400" y="3950675"/>
              <a:ext cx="1667100" cy="50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Pluto is considered a dwarf planet</a:t>
              </a:r>
              <a:endParaRPr>
                <a:solidFill>
                  <a:schemeClr val="dk1"/>
                </a:solidFill>
                <a:latin typeface="Source Sans Pro"/>
                <a:ea typeface="Source Sans Pro"/>
                <a:cs typeface="Source Sans Pro"/>
                <a:sym typeface="Source Sans Pro"/>
              </a:endParaRPr>
            </a:p>
          </p:txBody>
        </p:sp>
        <p:sp>
          <p:nvSpPr>
            <p:cNvPr id="1190" name="Google Shape;1190;p33"/>
            <p:cNvSpPr/>
            <p:nvPr/>
          </p:nvSpPr>
          <p:spPr>
            <a:xfrm flipH="1">
              <a:off x="2386650" y="392962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7TH</a:t>
              </a:r>
              <a:endParaRPr b="1" sz="2000">
                <a:solidFill>
                  <a:schemeClr val="accent1"/>
                </a:solidFill>
                <a:latin typeface="Montserrat"/>
                <a:ea typeface="Montserrat"/>
                <a:cs typeface="Montserrat"/>
                <a:sym typeface="Montserrat"/>
              </a:endParaRPr>
            </a:p>
          </p:txBody>
        </p:sp>
        <p:sp>
          <p:nvSpPr>
            <p:cNvPr id="1191" name="Google Shape;1191;p33"/>
            <p:cNvSpPr/>
            <p:nvPr/>
          </p:nvSpPr>
          <p:spPr>
            <a:xfrm>
              <a:off x="3806038" y="4164225"/>
              <a:ext cx="118500" cy="118500"/>
            </a:xfrm>
            <a:prstGeom prst="ellipse">
              <a:avLst/>
            </a:prstGeom>
            <a:noFill/>
            <a:ln cap="flat" cmpd="sng" w="28575">
              <a:solidFill>
                <a:schemeClr val="accent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192" name="Google Shape;1192;p33"/>
          <p:cNvGrpSpPr/>
          <p:nvPr/>
        </p:nvGrpSpPr>
        <p:grpSpPr>
          <a:xfrm>
            <a:off x="5219463" y="1627950"/>
            <a:ext cx="3205138" cy="587700"/>
            <a:chOff x="5219463" y="1627950"/>
            <a:chExt cx="3205138" cy="587700"/>
          </a:xfrm>
        </p:grpSpPr>
        <p:sp>
          <p:nvSpPr>
            <p:cNvPr id="1193" name="Google Shape;1193;p33"/>
            <p:cNvSpPr txBox="1"/>
            <p:nvPr/>
          </p:nvSpPr>
          <p:spPr>
            <a:xfrm>
              <a:off x="6757500" y="1649075"/>
              <a:ext cx="1667100" cy="502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Venus has a beautiful name</a:t>
              </a:r>
              <a:endParaRPr>
                <a:solidFill>
                  <a:schemeClr val="dk1"/>
                </a:solidFill>
                <a:latin typeface="Source Sans Pro"/>
                <a:ea typeface="Source Sans Pro"/>
                <a:cs typeface="Source Sans Pro"/>
                <a:sym typeface="Source Sans Pro"/>
              </a:endParaRPr>
            </a:p>
          </p:txBody>
        </p:sp>
        <p:sp>
          <p:nvSpPr>
            <p:cNvPr id="1194" name="Google Shape;1194;p33"/>
            <p:cNvSpPr/>
            <p:nvPr/>
          </p:nvSpPr>
          <p:spPr>
            <a:xfrm>
              <a:off x="5476350" y="162795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2ND</a:t>
              </a:r>
              <a:endParaRPr b="1" sz="2000">
                <a:solidFill>
                  <a:schemeClr val="accent1"/>
                </a:solidFill>
                <a:latin typeface="Montserrat"/>
                <a:ea typeface="Montserrat"/>
                <a:cs typeface="Montserrat"/>
                <a:sym typeface="Montserrat"/>
              </a:endParaRPr>
            </a:p>
          </p:txBody>
        </p:sp>
        <p:sp>
          <p:nvSpPr>
            <p:cNvPr id="1195" name="Google Shape;1195;p33"/>
            <p:cNvSpPr/>
            <p:nvPr/>
          </p:nvSpPr>
          <p:spPr>
            <a:xfrm>
              <a:off x="5219463" y="1862550"/>
              <a:ext cx="118500" cy="118500"/>
            </a:xfrm>
            <a:prstGeom prst="ellipse">
              <a:avLst/>
            </a:prstGeom>
            <a:noFill/>
            <a:ln cap="flat" cmpd="sng" w="28575">
              <a:solidFill>
                <a:schemeClr val="accent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196" name="Google Shape;1196;p33"/>
          <p:cNvGrpSpPr/>
          <p:nvPr/>
        </p:nvGrpSpPr>
        <p:grpSpPr>
          <a:xfrm>
            <a:off x="5219463" y="2395175"/>
            <a:ext cx="3205138" cy="587700"/>
            <a:chOff x="5219463" y="2395175"/>
            <a:chExt cx="3205138" cy="587700"/>
          </a:xfrm>
        </p:grpSpPr>
        <p:sp>
          <p:nvSpPr>
            <p:cNvPr id="1197" name="Google Shape;1197;p33"/>
            <p:cNvSpPr txBox="1"/>
            <p:nvPr/>
          </p:nvSpPr>
          <p:spPr>
            <a:xfrm>
              <a:off x="6757500" y="2416190"/>
              <a:ext cx="1667100" cy="502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Earth is the planet where we all live</a:t>
              </a:r>
              <a:endParaRPr>
                <a:solidFill>
                  <a:schemeClr val="dk1"/>
                </a:solidFill>
                <a:latin typeface="Source Sans Pro"/>
                <a:ea typeface="Source Sans Pro"/>
                <a:cs typeface="Source Sans Pro"/>
                <a:sym typeface="Source Sans Pro"/>
              </a:endParaRPr>
            </a:p>
          </p:txBody>
        </p:sp>
        <p:sp>
          <p:nvSpPr>
            <p:cNvPr id="1198" name="Google Shape;1198;p33"/>
            <p:cNvSpPr/>
            <p:nvPr/>
          </p:nvSpPr>
          <p:spPr>
            <a:xfrm>
              <a:off x="5476350" y="239517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4TH</a:t>
              </a:r>
              <a:endParaRPr b="1" sz="2000">
                <a:solidFill>
                  <a:schemeClr val="accent1"/>
                </a:solidFill>
                <a:latin typeface="Montserrat"/>
                <a:ea typeface="Montserrat"/>
                <a:cs typeface="Montserrat"/>
                <a:sym typeface="Montserrat"/>
              </a:endParaRPr>
            </a:p>
          </p:txBody>
        </p:sp>
        <p:sp>
          <p:nvSpPr>
            <p:cNvPr id="1199" name="Google Shape;1199;p33"/>
            <p:cNvSpPr/>
            <p:nvPr/>
          </p:nvSpPr>
          <p:spPr>
            <a:xfrm>
              <a:off x="5219463" y="2629775"/>
              <a:ext cx="118500" cy="118500"/>
            </a:xfrm>
            <a:prstGeom prst="ellipse">
              <a:avLst/>
            </a:prstGeom>
            <a:noFill/>
            <a:ln cap="flat" cmpd="sng" w="28575">
              <a:solidFill>
                <a:schemeClr val="accent2"/>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200" name="Google Shape;1200;p33"/>
          <p:cNvGrpSpPr/>
          <p:nvPr/>
        </p:nvGrpSpPr>
        <p:grpSpPr>
          <a:xfrm>
            <a:off x="5219463" y="3162400"/>
            <a:ext cx="3205138" cy="587700"/>
            <a:chOff x="5219463" y="3162400"/>
            <a:chExt cx="3205138" cy="587700"/>
          </a:xfrm>
        </p:grpSpPr>
        <p:sp>
          <p:nvSpPr>
            <p:cNvPr id="1201" name="Google Shape;1201;p33"/>
            <p:cNvSpPr txBox="1"/>
            <p:nvPr/>
          </p:nvSpPr>
          <p:spPr>
            <a:xfrm>
              <a:off x="6757500" y="3183459"/>
              <a:ext cx="1667100" cy="502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Mercury is </a:t>
              </a:r>
              <a:r>
                <a:rPr lang="en">
                  <a:solidFill>
                    <a:schemeClr val="dk1"/>
                  </a:solidFill>
                  <a:latin typeface="Source Sans Pro"/>
                  <a:ea typeface="Source Sans Pro"/>
                  <a:cs typeface="Source Sans Pro"/>
                  <a:sym typeface="Source Sans Pro"/>
                </a:rPr>
                <a:t>the smallest planet</a:t>
              </a:r>
              <a:endParaRPr>
                <a:solidFill>
                  <a:schemeClr val="dk1"/>
                </a:solidFill>
                <a:latin typeface="Source Sans Pro"/>
                <a:ea typeface="Source Sans Pro"/>
                <a:cs typeface="Source Sans Pro"/>
                <a:sym typeface="Source Sans Pro"/>
              </a:endParaRPr>
            </a:p>
          </p:txBody>
        </p:sp>
        <p:sp>
          <p:nvSpPr>
            <p:cNvPr id="1202" name="Google Shape;1202;p33"/>
            <p:cNvSpPr/>
            <p:nvPr/>
          </p:nvSpPr>
          <p:spPr>
            <a:xfrm>
              <a:off x="5476350" y="3162400"/>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6TH</a:t>
              </a:r>
              <a:endParaRPr b="1" sz="2000">
                <a:solidFill>
                  <a:schemeClr val="accent1"/>
                </a:solidFill>
                <a:latin typeface="Montserrat"/>
                <a:ea typeface="Montserrat"/>
                <a:cs typeface="Montserrat"/>
                <a:sym typeface="Montserrat"/>
              </a:endParaRPr>
            </a:p>
          </p:txBody>
        </p:sp>
        <p:sp>
          <p:nvSpPr>
            <p:cNvPr id="1203" name="Google Shape;1203;p33"/>
            <p:cNvSpPr/>
            <p:nvPr/>
          </p:nvSpPr>
          <p:spPr>
            <a:xfrm>
              <a:off x="5219463" y="3397000"/>
              <a:ext cx="118500" cy="118500"/>
            </a:xfrm>
            <a:prstGeom prst="ellipse">
              <a:avLst/>
            </a:prstGeom>
            <a:noFill/>
            <a:ln cap="flat" cmpd="sng" w="28575">
              <a:solidFill>
                <a:schemeClr val="accent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204" name="Google Shape;1204;p33"/>
          <p:cNvGrpSpPr/>
          <p:nvPr/>
        </p:nvGrpSpPr>
        <p:grpSpPr>
          <a:xfrm>
            <a:off x="5219463" y="3929625"/>
            <a:ext cx="3205138" cy="587700"/>
            <a:chOff x="5219463" y="3929625"/>
            <a:chExt cx="3205138" cy="587700"/>
          </a:xfrm>
        </p:grpSpPr>
        <p:sp>
          <p:nvSpPr>
            <p:cNvPr id="1205" name="Google Shape;1205;p33"/>
            <p:cNvSpPr txBox="1"/>
            <p:nvPr/>
          </p:nvSpPr>
          <p:spPr>
            <a:xfrm>
              <a:off x="6757500" y="3950675"/>
              <a:ext cx="1667100" cy="502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Mars was named after a Roman god</a:t>
              </a:r>
              <a:endParaRPr>
                <a:solidFill>
                  <a:schemeClr val="dk1"/>
                </a:solidFill>
                <a:latin typeface="Source Sans Pro"/>
                <a:ea typeface="Source Sans Pro"/>
                <a:cs typeface="Source Sans Pro"/>
                <a:sym typeface="Source Sans Pro"/>
              </a:endParaRPr>
            </a:p>
          </p:txBody>
        </p:sp>
        <p:sp>
          <p:nvSpPr>
            <p:cNvPr id="1206" name="Google Shape;1206;p33"/>
            <p:cNvSpPr/>
            <p:nvPr/>
          </p:nvSpPr>
          <p:spPr>
            <a:xfrm>
              <a:off x="5476350" y="3929625"/>
              <a:ext cx="1281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8TH</a:t>
              </a:r>
              <a:endParaRPr b="1" sz="2000">
                <a:solidFill>
                  <a:schemeClr val="accent1"/>
                </a:solidFill>
                <a:latin typeface="Montserrat"/>
                <a:ea typeface="Montserrat"/>
                <a:cs typeface="Montserrat"/>
                <a:sym typeface="Montserrat"/>
              </a:endParaRPr>
            </a:p>
          </p:txBody>
        </p:sp>
        <p:sp>
          <p:nvSpPr>
            <p:cNvPr id="1207" name="Google Shape;1207;p33"/>
            <p:cNvSpPr/>
            <p:nvPr/>
          </p:nvSpPr>
          <p:spPr>
            <a:xfrm>
              <a:off x="5219463" y="4164225"/>
              <a:ext cx="118500" cy="118500"/>
            </a:xfrm>
            <a:prstGeom prst="ellipse">
              <a:avLst/>
            </a:prstGeom>
            <a:noFill/>
            <a:ln cap="flat" cmpd="sng" w="28575">
              <a:solidFill>
                <a:schemeClr val="accent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1208" name="Google Shape;1208;p33"/>
          <p:cNvCxnSpPr>
            <a:stCxn id="1191" idx="6"/>
          </p:cNvCxnSpPr>
          <p:nvPr/>
        </p:nvCxnSpPr>
        <p:spPr>
          <a:xfrm>
            <a:off x="3924538" y="4223475"/>
            <a:ext cx="244800" cy="920100"/>
          </a:xfrm>
          <a:prstGeom prst="bentConnector2">
            <a:avLst/>
          </a:prstGeom>
          <a:noFill/>
          <a:ln cap="flat" cmpd="sng" w="28575">
            <a:solidFill>
              <a:schemeClr val="accent1"/>
            </a:solidFill>
            <a:prstDash val="solid"/>
            <a:round/>
            <a:headEnd len="med" w="med" type="none"/>
            <a:tailEnd len="med" w="med" type="none"/>
          </a:ln>
        </p:spPr>
      </p:cxnSp>
      <p:cxnSp>
        <p:nvCxnSpPr>
          <p:cNvPr id="1209" name="Google Shape;1209;p33"/>
          <p:cNvCxnSpPr>
            <a:stCxn id="1187" idx="6"/>
          </p:cNvCxnSpPr>
          <p:nvPr/>
        </p:nvCxnSpPr>
        <p:spPr>
          <a:xfrm>
            <a:off x="3924538" y="3456250"/>
            <a:ext cx="360000" cy="1687200"/>
          </a:xfrm>
          <a:prstGeom prst="bentConnector2">
            <a:avLst/>
          </a:prstGeom>
          <a:noFill/>
          <a:ln cap="flat" cmpd="sng" w="28575">
            <a:solidFill>
              <a:schemeClr val="accent2"/>
            </a:solidFill>
            <a:prstDash val="solid"/>
            <a:round/>
            <a:headEnd len="med" w="med" type="none"/>
            <a:tailEnd len="med" w="med" type="none"/>
          </a:ln>
        </p:spPr>
      </p:cxnSp>
      <p:cxnSp>
        <p:nvCxnSpPr>
          <p:cNvPr id="1210" name="Google Shape;1210;p33"/>
          <p:cNvCxnSpPr>
            <a:stCxn id="1183" idx="6"/>
          </p:cNvCxnSpPr>
          <p:nvPr/>
        </p:nvCxnSpPr>
        <p:spPr>
          <a:xfrm>
            <a:off x="3924538" y="2689025"/>
            <a:ext cx="475200" cy="2454300"/>
          </a:xfrm>
          <a:prstGeom prst="bentConnector2">
            <a:avLst/>
          </a:prstGeom>
          <a:noFill/>
          <a:ln cap="flat" cmpd="sng" w="28575">
            <a:solidFill>
              <a:schemeClr val="accent1"/>
            </a:solidFill>
            <a:prstDash val="solid"/>
            <a:round/>
            <a:headEnd len="med" w="med" type="none"/>
            <a:tailEnd len="med" w="med" type="none"/>
          </a:ln>
        </p:spPr>
      </p:cxnSp>
      <p:cxnSp>
        <p:nvCxnSpPr>
          <p:cNvPr id="1211" name="Google Shape;1211;p33"/>
          <p:cNvCxnSpPr>
            <a:stCxn id="1195" idx="2"/>
          </p:cNvCxnSpPr>
          <p:nvPr/>
        </p:nvCxnSpPr>
        <p:spPr>
          <a:xfrm flipH="1">
            <a:off x="4630263" y="1921800"/>
            <a:ext cx="589200" cy="3221700"/>
          </a:xfrm>
          <a:prstGeom prst="bentConnector2">
            <a:avLst/>
          </a:prstGeom>
          <a:noFill/>
          <a:ln cap="flat" cmpd="sng" w="28575">
            <a:solidFill>
              <a:schemeClr val="accent1"/>
            </a:solidFill>
            <a:prstDash val="solid"/>
            <a:round/>
            <a:headEnd len="med" w="med" type="none"/>
            <a:tailEnd len="med" w="med" type="none"/>
          </a:ln>
        </p:spPr>
      </p:cxnSp>
      <p:cxnSp>
        <p:nvCxnSpPr>
          <p:cNvPr id="1212" name="Google Shape;1212;p33"/>
          <p:cNvCxnSpPr>
            <a:stCxn id="1179" idx="6"/>
          </p:cNvCxnSpPr>
          <p:nvPr/>
        </p:nvCxnSpPr>
        <p:spPr>
          <a:xfrm>
            <a:off x="3924538" y="1921800"/>
            <a:ext cx="590400" cy="3221400"/>
          </a:xfrm>
          <a:prstGeom prst="bentConnector2">
            <a:avLst/>
          </a:prstGeom>
          <a:noFill/>
          <a:ln cap="flat" cmpd="sng" w="28575">
            <a:solidFill>
              <a:schemeClr val="accent2"/>
            </a:solidFill>
            <a:prstDash val="solid"/>
            <a:round/>
            <a:headEnd len="med" w="med" type="none"/>
            <a:tailEnd len="med" w="med" type="none"/>
          </a:ln>
        </p:spPr>
      </p:cxnSp>
      <p:cxnSp>
        <p:nvCxnSpPr>
          <p:cNvPr id="1213" name="Google Shape;1213;p33"/>
          <p:cNvCxnSpPr>
            <a:stCxn id="1199" idx="2"/>
          </p:cNvCxnSpPr>
          <p:nvPr/>
        </p:nvCxnSpPr>
        <p:spPr>
          <a:xfrm flipH="1">
            <a:off x="4745463" y="2689025"/>
            <a:ext cx="474000" cy="2454300"/>
          </a:xfrm>
          <a:prstGeom prst="bentConnector2">
            <a:avLst/>
          </a:prstGeom>
          <a:noFill/>
          <a:ln cap="flat" cmpd="sng" w="28575">
            <a:solidFill>
              <a:schemeClr val="accent2"/>
            </a:solidFill>
            <a:prstDash val="solid"/>
            <a:round/>
            <a:headEnd len="med" w="med" type="none"/>
            <a:tailEnd len="med" w="med" type="none"/>
          </a:ln>
        </p:spPr>
      </p:cxnSp>
      <p:cxnSp>
        <p:nvCxnSpPr>
          <p:cNvPr id="1214" name="Google Shape;1214;p33"/>
          <p:cNvCxnSpPr>
            <a:stCxn id="1203" idx="2"/>
          </p:cNvCxnSpPr>
          <p:nvPr/>
        </p:nvCxnSpPr>
        <p:spPr>
          <a:xfrm flipH="1">
            <a:off x="4860663" y="3456250"/>
            <a:ext cx="358800" cy="1687200"/>
          </a:xfrm>
          <a:prstGeom prst="bentConnector2">
            <a:avLst/>
          </a:prstGeom>
          <a:noFill/>
          <a:ln cap="flat" cmpd="sng" w="28575">
            <a:solidFill>
              <a:schemeClr val="accent1"/>
            </a:solidFill>
            <a:prstDash val="solid"/>
            <a:round/>
            <a:headEnd len="med" w="med" type="none"/>
            <a:tailEnd len="med" w="med" type="none"/>
          </a:ln>
        </p:spPr>
      </p:cxnSp>
      <p:cxnSp>
        <p:nvCxnSpPr>
          <p:cNvPr id="1215" name="Google Shape;1215;p33"/>
          <p:cNvCxnSpPr>
            <a:stCxn id="1207" idx="2"/>
          </p:cNvCxnSpPr>
          <p:nvPr/>
        </p:nvCxnSpPr>
        <p:spPr>
          <a:xfrm flipH="1">
            <a:off x="4975863" y="4223475"/>
            <a:ext cx="243600" cy="920100"/>
          </a:xfrm>
          <a:prstGeom prst="bentConnector2">
            <a:avLst/>
          </a:prstGeom>
          <a:noFill/>
          <a:ln cap="flat" cmpd="sng" w="28575">
            <a:solidFill>
              <a:schemeClr val="accent2"/>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6"/>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ABOUT ELECTRONIC CIRCUIT STYLE CV INFOGRAPHICS</a:t>
            </a:r>
            <a:endParaRPr/>
          </a:p>
        </p:txBody>
      </p:sp>
      <p:sp>
        <p:nvSpPr>
          <p:cNvPr id="309" name="Google Shape;309;p16"/>
          <p:cNvSpPr txBox="1"/>
          <p:nvPr>
            <p:ph idx="1" type="body"/>
          </p:nvPr>
        </p:nvSpPr>
        <p:spPr>
          <a:xfrm>
            <a:off x="1681350" y="1650625"/>
            <a:ext cx="5781300" cy="295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template contains an assortment of complementary infographic resources for the </a:t>
            </a:r>
            <a:r>
              <a:rPr b="1" lang="en">
                <a:solidFill>
                  <a:schemeClr val="hlink"/>
                </a:solidFill>
                <a:uFill>
                  <a:noFill/>
                </a:uFill>
                <a:hlinkClick r:id="rId3"/>
              </a:rPr>
              <a:t>Electronic Circuit Style CV</a:t>
            </a:r>
            <a:r>
              <a:rPr lang="en"/>
              <a:t> presentation.</a:t>
            </a:r>
            <a:endParaRPr/>
          </a:p>
          <a:p>
            <a:pPr indent="0" lvl="0" marL="0" rtl="0" algn="l">
              <a:spcBef>
                <a:spcPts val="1200"/>
              </a:spcBef>
              <a:spcAft>
                <a:spcPts val="0"/>
              </a:spcAft>
              <a:buNone/>
            </a:pPr>
            <a:r>
              <a:rPr lang="en"/>
              <a:t>These infographics are adapted to the style of the aforementioned presentation, so you can insert them easily and have them completely integrated at once. You just need to do the following:</a:t>
            </a:r>
            <a:endParaRPr/>
          </a:p>
          <a:p>
            <a:pPr indent="-317500" lvl="0" marL="457200" rtl="0" algn="l">
              <a:spcBef>
                <a:spcPts val="1200"/>
              </a:spcBef>
              <a:spcAft>
                <a:spcPts val="0"/>
              </a:spcAft>
              <a:buSzPts val="1400"/>
              <a:buChar char="●"/>
            </a:pPr>
            <a:r>
              <a:rPr lang="en"/>
              <a:t>Select the element that you want to copy</a:t>
            </a:r>
            <a:endParaRPr/>
          </a:p>
          <a:p>
            <a:pPr indent="-317500" lvl="0" marL="457200" rtl="0" algn="l">
              <a:spcBef>
                <a:spcPts val="1000"/>
              </a:spcBef>
              <a:spcAft>
                <a:spcPts val="0"/>
              </a:spcAft>
              <a:buSzPts val="1400"/>
              <a:buChar char="●"/>
            </a:pPr>
            <a:r>
              <a:rPr lang="en"/>
              <a:t>Right-click and choose “Copy”</a:t>
            </a:r>
            <a:endParaRPr/>
          </a:p>
          <a:p>
            <a:pPr indent="-317500" lvl="0" marL="457200" rtl="0" algn="l">
              <a:spcBef>
                <a:spcPts val="1000"/>
              </a:spcBef>
              <a:spcAft>
                <a:spcPts val="0"/>
              </a:spcAft>
              <a:buSzPts val="1400"/>
              <a:buChar char="●"/>
            </a:pPr>
            <a:r>
              <a:rPr lang="en"/>
              <a:t>Go to the slide where you want the element to appear</a:t>
            </a:r>
            <a:endParaRPr/>
          </a:p>
          <a:p>
            <a:pPr indent="-317500" lvl="0" marL="457200" rtl="0" algn="l">
              <a:spcBef>
                <a:spcPts val="1000"/>
              </a:spcBef>
              <a:spcAft>
                <a:spcPts val="1000"/>
              </a:spcAft>
              <a:buSzPts val="1400"/>
              <a:buChar char="●"/>
            </a:pPr>
            <a:r>
              <a:rPr lang="en"/>
              <a:t>Right-click and choose “Paste”</a:t>
            </a:r>
            <a:endParaRPr/>
          </a:p>
        </p:txBody>
      </p:sp>
      <p:sp>
        <p:nvSpPr>
          <p:cNvPr id="310" name="Google Shape;310;p16"/>
          <p:cNvSpPr txBox="1"/>
          <p:nvPr>
            <p:ph idx="12" type="sldNum"/>
          </p:nvPr>
        </p:nvSpPr>
        <p:spPr>
          <a:xfrm>
            <a:off x="8404384" y="4673651"/>
            <a:ext cx="548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grpSp>
        <p:nvGrpSpPr>
          <p:cNvPr id="1220" name="Google Shape;1220;p34"/>
          <p:cNvGrpSpPr/>
          <p:nvPr/>
        </p:nvGrpSpPr>
        <p:grpSpPr>
          <a:xfrm>
            <a:off x="1740278" y="1682857"/>
            <a:ext cx="6048512" cy="2775825"/>
            <a:chOff x="1740278" y="1682857"/>
            <a:chExt cx="6048512" cy="2775825"/>
          </a:xfrm>
        </p:grpSpPr>
        <p:cxnSp>
          <p:nvCxnSpPr>
            <p:cNvPr id="1221" name="Google Shape;1221;p34"/>
            <p:cNvCxnSpPr>
              <a:stCxn id="1222" idx="6"/>
              <a:endCxn id="1223" idx="2"/>
            </p:cNvCxnSpPr>
            <p:nvPr/>
          </p:nvCxnSpPr>
          <p:spPr>
            <a:xfrm>
              <a:off x="1740278" y="1682857"/>
              <a:ext cx="4705200" cy="600"/>
            </a:xfrm>
            <a:prstGeom prst="bentConnector3">
              <a:avLst>
                <a:gd fmla="val 49999" name="adj1"/>
              </a:avLst>
            </a:prstGeom>
            <a:noFill/>
            <a:ln cap="flat" cmpd="sng" w="28575">
              <a:solidFill>
                <a:schemeClr val="accent2"/>
              </a:solidFill>
              <a:prstDash val="solid"/>
              <a:round/>
              <a:headEnd len="med" w="med" type="none"/>
              <a:tailEnd len="med" w="med" type="none"/>
            </a:ln>
          </p:spPr>
        </p:cxnSp>
        <p:cxnSp>
          <p:nvCxnSpPr>
            <p:cNvPr id="1224" name="Google Shape;1224;p34"/>
            <p:cNvCxnSpPr>
              <a:stCxn id="1223" idx="6"/>
              <a:endCxn id="1225" idx="0"/>
            </p:cNvCxnSpPr>
            <p:nvPr/>
          </p:nvCxnSpPr>
          <p:spPr>
            <a:xfrm>
              <a:off x="6563890" y="1682857"/>
              <a:ext cx="1224900" cy="1228200"/>
            </a:xfrm>
            <a:prstGeom prst="bentConnector2">
              <a:avLst/>
            </a:prstGeom>
            <a:noFill/>
            <a:ln cap="flat" cmpd="sng" w="28575">
              <a:solidFill>
                <a:schemeClr val="accent2"/>
              </a:solidFill>
              <a:prstDash val="solid"/>
              <a:round/>
              <a:headEnd len="med" w="med" type="none"/>
              <a:tailEnd len="med" w="med" type="none"/>
            </a:ln>
          </p:spPr>
        </p:cxnSp>
        <p:cxnSp>
          <p:nvCxnSpPr>
            <p:cNvPr id="1226" name="Google Shape;1226;p34"/>
            <p:cNvCxnSpPr>
              <a:stCxn id="1227" idx="6"/>
              <a:endCxn id="1228" idx="2"/>
            </p:cNvCxnSpPr>
            <p:nvPr/>
          </p:nvCxnSpPr>
          <p:spPr>
            <a:xfrm>
              <a:off x="1740278" y="4458082"/>
              <a:ext cx="4705200" cy="600"/>
            </a:xfrm>
            <a:prstGeom prst="bentConnector3">
              <a:avLst>
                <a:gd fmla="val 49999" name="adj1"/>
              </a:avLst>
            </a:prstGeom>
            <a:noFill/>
            <a:ln cap="flat" cmpd="sng" w="28575">
              <a:solidFill>
                <a:schemeClr val="accent2"/>
              </a:solidFill>
              <a:prstDash val="solid"/>
              <a:round/>
              <a:headEnd len="med" w="med" type="none"/>
              <a:tailEnd len="med" w="med" type="none"/>
            </a:ln>
          </p:spPr>
        </p:cxnSp>
        <p:cxnSp>
          <p:nvCxnSpPr>
            <p:cNvPr id="1229" name="Google Shape;1229;p34"/>
            <p:cNvCxnSpPr>
              <a:stCxn id="1228" idx="6"/>
              <a:endCxn id="1230" idx="4"/>
            </p:cNvCxnSpPr>
            <p:nvPr/>
          </p:nvCxnSpPr>
          <p:spPr>
            <a:xfrm flipH="1" rot="10800000">
              <a:off x="6563890" y="3230782"/>
              <a:ext cx="1224900" cy="1227300"/>
            </a:xfrm>
            <a:prstGeom prst="bentConnector2">
              <a:avLst/>
            </a:prstGeom>
            <a:noFill/>
            <a:ln cap="flat" cmpd="sng" w="28575">
              <a:solidFill>
                <a:schemeClr val="accent2"/>
              </a:solidFill>
              <a:prstDash val="solid"/>
              <a:round/>
              <a:headEnd len="med" w="med" type="none"/>
              <a:tailEnd len="med" w="med" type="none"/>
            </a:ln>
          </p:spPr>
        </p:cxnSp>
      </p:grpSp>
      <p:sp>
        <p:nvSpPr>
          <p:cNvPr id="1231" name="Google Shape;1231;p34"/>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232" name="Google Shape;1232;p34"/>
          <p:cNvGrpSpPr/>
          <p:nvPr/>
        </p:nvGrpSpPr>
        <p:grpSpPr>
          <a:xfrm>
            <a:off x="7755674" y="2844083"/>
            <a:ext cx="665967" cy="452839"/>
            <a:chOff x="7755674" y="2844083"/>
            <a:chExt cx="665967" cy="452839"/>
          </a:xfrm>
        </p:grpSpPr>
        <p:grpSp>
          <p:nvGrpSpPr>
            <p:cNvPr id="1233" name="Google Shape;1233;p34"/>
            <p:cNvGrpSpPr/>
            <p:nvPr/>
          </p:nvGrpSpPr>
          <p:grpSpPr>
            <a:xfrm>
              <a:off x="7806351" y="2844083"/>
              <a:ext cx="615289" cy="452839"/>
              <a:chOff x="7806351" y="2844083"/>
              <a:chExt cx="615289" cy="452839"/>
            </a:xfrm>
          </p:grpSpPr>
          <p:sp>
            <p:nvSpPr>
              <p:cNvPr id="1234" name="Google Shape;1234;p34"/>
              <p:cNvSpPr/>
              <p:nvPr/>
            </p:nvSpPr>
            <p:spPr>
              <a:xfrm>
                <a:off x="7807883" y="3184877"/>
                <a:ext cx="174595" cy="25485"/>
              </a:xfrm>
              <a:custGeom>
                <a:rect b="b" l="l" r="r" t="t"/>
                <a:pathLst>
                  <a:path extrusionOk="0" h="865" w="5926">
                    <a:moveTo>
                      <a:pt x="586" y="0"/>
                    </a:moveTo>
                    <a:cubicBezTo>
                      <a:pt x="0" y="0"/>
                      <a:pt x="0" y="864"/>
                      <a:pt x="586" y="864"/>
                    </a:cubicBezTo>
                    <a:lnTo>
                      <a:pt x="5339" y="864"/>
                    </a:lnTo>
                    <a:cubicBezTo>
                      <a:pt x="5926" y="864"/>
                      <a:pt x="5926" y="0"/>
                      <a:pt x="53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34"/>
              <p:cNvSpPr/>
              <p:nvPr/>
            </p:nvSpPr>
            <p:spPr>
              <a:xfrm>
                <a:off x="7806351" y="3057679"/>
                <a:ext cx="174298" cy="26486"/>
              </a:xfrm>
              <a:custGeom>
                <a:rect b="b" l="l" r="r" t="t"/>
                <a:pathLst>
                  <a:path extrusionOk="0" h="899" w="5916">
                    <a:moveTo>
                      <a:pt x="581" y="0"/>
                    </a:moveTo>
                    <a:cubicBezTo>
                      <a:pt x="0" y="0"/>
                      <a:pt x="10" y="899"/>
                      <a:pt x="609" y="899"/>
                    </a:cubicBezTo>
                    <a:cubicBezTo>
                      <a:pt x="619" y="899"/>
                      <a:pt x="629" y="898"/>
                      <a:pt x="638" y="898"/>
                    </a:cubicBezTo>
                    <a:lnTo>
                      <a:pt x="5391" y="898"/>
                    </a:lnTo>
                    <a:cubicBezTo>
                      <a:pt x="5916" y="836"/>
                      <a:pt x="5916" y="65"/>
                      <a:pt x="5391" y="3"/>
                    </a:cubicBezTo>
                    <a:lnTo>
                      <a:pt x="638" y="3"/>
                    </a:lnTo>
                    <a:cubicBezTo>
                      <a:pt x="619" y="1"/>
                      <a:pt x="600" y="0"/>
                      <a:pt x="5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34"/>
              <p:cNvSpPr/>
              <p:nvPr/>
            </p:nvSpPr>
            <p:spPr>
              <a:xfrm>
                <a:off x="7806351" y="2930960"/>
                <a:ext cx="174300" cy="26516"/>
              </a:xfrm>
              <a:custGeom>
                <a:rect b="b" l="l" r="r" t="t"/>
                <a:pathLst>
                  <a:path extrusionOk="0" h="900" w="5916">
                    <a:moveTo>
                      <a:pt x="581" y="1"/>
                    </a:moveTo>
                    <a:cubicBezTo>
                      <a:pt x="0" y="1"/>
                      <a:pt x="10" y="899"/>
                      <a:pt x="609" y="899"/>
                    </a:cubicBezTo>
                    <a:cubicBezTo>
                      <a:pt x="619" y="899"/>
                      <a:pt x="629" y="899"/>
                      <a:pt x="638" y="899"/>
                    </a:cubicBezTo>
                    <a:lnTo>
                      <a:pt x="5391" y="899"/>
                    </a:lnTo>
                    <a:cubicBezTo>
                      <a:pt x="5916" y="837"/>
                      <a:pt x="5916" y="65"/>
                      <a:pt x="5391" y="4"/>
                    </a:cubicBezTo>
                    <a:lnTo>
                      <a:pt x="638" y="4"/>
                    </a:lnTo>
                    <a:cubicBezTo>
                      <a:pt x="619" y="2"/>
                      <a:pt x="600" y="1"/>
                      <a:pt x="5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34"/>
              <p:cNvSpPr/>
              <p:nvPr/>
            </p:nvSpPr>
            <p:spPr>
              <a:xfrm>
                <a:off x="7968802" y="2844083"/>
                <a:ext cx="452839" cy="452839"/>
              </a:xfrm>
              <a:custGeom>
                <a:rect b="b" l="l" r="r" t="t"/>
                <a:pathLst>
                  <a:path extrusionOk="0" h="15370" w="15370">
                    <a:moveTo>
                      <a:pt x="12376" y="895"/>
                    </a:moveTo>
                    <a:cubicBezTo>
                      <a:pt x="13549" y="895"/>
                      <a:pt x="14506" y="1852"/>
                      <a:pt x="14506" y="3025"/>
                    </a:cubicBezTo>
                    <a:lnTo>
                      <a:pt x="14506" y="12345"/>
                    </a:lnTo>
                    <a:cubicBezTo>
                      <a:pt x="14506" y="13549"/>
                      <a:pt x="13549" y="14475"/>
                      <a:pt x="12376" y="14475"/>
                    </a:cubicBezTo>
                    <a:lnTo>
                      <a:pt x="3025" y="14475"/>
                    </a:lnTo>
                    <a:cubicBezTo>
                      <a:pt x="1852" y="14475"/>
                      <a:pt x="896" y="13549"/>
                      <a:pt x="896" y="12345"/>
                    </a:cubicBezTo>
                    <a:lnTo>
                      <a:pt x="896" y="3025"/>
                    </a:lnTo>
                    <a:cubicBezTo>
                      <a:pt x="896" y="1852"/>
                      <a:pt x="1852" y="895"/>
                      <a:pt x="3025" y="895"/>
                    </a:cubicBezTo>
                    <a:close/>
                    <a:moveTo>
                      <a:pt x="3025" y="0"/>
                    </a:moveTo>
                    <a:cubicBezTo>
                      <a:pt x="1359" y="0"/>
                      <a:pt x="1" y="1358"/>
                      <a:pt x="1" y="3025"/>
                    </a:cubicBezTo>
                    <a:lnTo>
                      <a:pt x="1" y="12345"/>
                    </a:lnTo>
                    <a:cubicBezTo>
                      <a:pt x="1" y="14012"/>
                      <a:pt x="1359" y="15370"/>
                      <a:pt x="3025" y="15370"/>
                    </a:cubicBezTo>
                    <a:lnTo>
                      <a:pt x="12376" y="15370"/>
                    </a:lnTo>
                    <a:cubicBezTo>
                      <a:pt x="14043" y="15370"/>
                      <a:pt x="15370" y="14012"/>
                      <a:pt x="15370" y="12345"/>
                    </a:cubicBezTo>
                    <a:lnTo>
                      <a:pt x="15370" y="3025"/>
                    </a:lnTo>
                    <a:cubicBezTo>
                      <a:pt x="15370" y="1358"/>
                      <a:pt x="14043" y="0"/>
                      <a:pt x="12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5" name="Google Shape;1225;p34"/>
            <p:cNvSpPr/>
            <p:nvPr/>
          </p:nvSpPr>
          <p:spPr>
            <a:xfrm>
              <a:off x="7755674" y="2910918"/>
              <a:ext cx="66300" cy="66600"/>
            </a:xfrm>
            <a:prstGeom prst="ellipse">
              <a:avLst/>
            </a:prstGeom>
            <a:noFill/>
            <a:ln cap="flat" cmpd="sng" w="28575">
              <a:solidFill>
                <a:schemeClr val="accent2"/>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34"/>
            <p:cNvSpPr/>
            <p:nvPr/>
          </p:nvSpPr>
          <p:spPr>
            <a:xfrm>
              <a:off x="7755674" y="3037619"/>
              <a:ext cx="66300" cy="666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34"/>
            <p:cNvSpPr/>
            <p:nvPr/>
          </p:nvSpPr>
          <p:spPr>
            <a:xfrm>
              <a:off x="7755674" y="3164320"/>
              <a:ext cx="66300" cy="66600"/>
            </a:xfrm>
            <a:prstGeom prst="ellipse">
              <a:avLst/>
            </a:prstGeom>
            <a:noFill/>
            <a:ln cap="flat" cmpd="sng" w="28575">
              <a:solidFill>
                <a:schemeClr val="accent2"/>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34"/>
          <p:cNvGrpSpPr/>
          <p:nvPr/>
        </p:nvGrpSpPr>
        <p:grpSpPr>
          <a:xfrm>
            <a:off x="722378" y="1623607"/>
            <a:ext cx="1917300" cy="2893725"/>
            <a:chOff x="722378" y="1623607"/>
            <a:chExt cx="1917300" cy="2893725"/>
          </a:xfrm>
        </p:grpSpPr>
        <p:cxnSp>
          <p:nvCxnSpPr>
            <p:cNvPr id="1240" name="Google Shape;1240;p34"/>
            <p:cNvCxnSpPr>
              <a:stCxn id="1222" idx="4"/>
              <a:endCxn id="1241" idx="0"/>
            </p:cNvCxnSpPr>
            <p:nvPr/>
          </p:nvCxnSpPr>
          <p:spPr>
            <a:xfrm>
              <a:off x="1681028" y="1742107"/>
              <a:ext cx="0" cy="311700"/>
            </a:xfrm>
            <a:prstGeom prst="straightConnector1">
              <a:avLst/>
            </a:prstGeom>
            <a:noFill/>
            <a:ln cap="flat" cmpd="sng" w="28575">
              <a:solidFill>
                <a:schemeClr val="accent1"/>
              </a:solidFill>
              <a:prstDash val="solid"/>
              <a:round/>
              <a:headEnd len="med" w="med" type="none"/>
              <a:tailEnd len="med" w="med" type="none"/>
            </a:ln>
          </p:spPr>
        </p:cxnSp>
        <p:sp>
          <p:nvSpPr>
            <p:cNvPr id="1242" name="Google Shape;1242;p34"/>
            <p:cNvSpPr txBox="1"/>
            <p:nvPr/>
          </p:nvSpPr>
          <p:spPr>
            <a:xfrm>
              <a:off x="722378" y="3316513"/>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243" name="Google Shape;1243;p34"/>
            <p:cNvSpPr txBox="1"/>
            <p:nvPr/>
          </p:nvSpPr>
          <p:spPr>
            <a:xfrm>
              <a:off x="722378" y="3678916"/>
              <a:ext cx="1917300" cy="4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1244" name="Google Shape;1244;p34"/>
            <p:cNvSpPr/>
            <p:nvPr/>
          </p:nvSpPr>
          <p:spPr>
            <a:xfrm>
              <a:off x="722378" y="2729327"/>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1,</a:t>
              </a:r>
              <a:r>
                <a:rPr b="1" lang="en" sz="3500">
                  <a:solidFill>
                    <a:schemeClr val="accent1"/>
                  </a:solidFill>
                  <a:latin typeface="Montserrat"/>
                  <a:ea typeface="Montserrat"/>
                  <a:cs typeface="Montserrat"/>
                  <a:sym typeface="Montserrat"/>
                </a:rPr>
                <a:t>200</a:t>
              </a:r>
              <a:endParaRPr b="1" sz="3500">
                <a:solidFill>
                  <a:schemeClr val="accent1"/>
                </a:solidFill>
                <a:latin typeface="Montserrat"/>
                <a:ea typeface="Montserrat"/>
                <a:cs typeface="Montserrat"/>
                <a:sym typeface="Montserrat"/>
              </a:endParaRPr>
            </a:p>
          </p:txBody>
        </p:sp>
        <p:sp>
          <p:nvSpPr>
            <p:cNvPr id="1222" name="Google Shape;1222;p34"/>
            <p:cNvSpPr/>
            <p:nvPr/>
          </p:nvSpPr>
          <p:spPr>
            <a:xfrm>
              <a:off x="1621778" y="162360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34"/>
            <p:cNvSpPr/>
            <p:nvPr/>
          </p:nvSpPr>
          <p:spPr>
            <a:xfrm>
              <a:off x="1387178" y="2053804"/>
              <a:ext cx="587700" cy="5877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A</a:t>
              </a:r>
              <a:endParaRPr b="1" sz="2000">
                <a:solidFill>
                  <a:srgbClr val="FFFFFF"/>
                </a:solidFill>
                <a:latin typeface="Montserrat"/>
                <a:ea typeface="Montserrat"/>
                <a:cs typeface="Montserrat"/>
                <a:sym typeface="Montserrat"/>
              </a:endParaRPr>
            </a:p>
          </p:txBody>
        </p:sp>
        <p:sp>
          <p:nvSpPr>
            <p:cNvPr id="1227" name="Google Shape;1227;p34"/>
            <p:cNvSpPr/>
            <p:nvPr/>
          </p:nvSpPr>
          <p:spPr>
            <a:xfrm>
              <a:off x="1621778" y="4398832"/>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245" name="Google Shape;1245;p34"/>
          <p:cNvGrpSpPr/>
          <p:nvPr/>
        </p:nvGrpSpPr>
        <p:grpSpPr>
          <a:xfrm>
            <a:off x="5545990" y="1623607"/>
            <a:ext cx="1917300" cy="2893725"/>
            <a:chOff x="5545990" y="1623607"/>
            <a:chExt cx="1917300" cy="2893725"/>
          </a:xfrm>
        </p:grpSpPr>
        <p:cxnSp>
          <p:nvCxnSpPr>
            <p:cNvPr id="1246" name="Google Shape;1246;p34"/>
            <p:cNvCxnSpPr>
              <a:stCxn id="1223" idx="4"/>
              <a:endCxn id="1247" idx="0"/>
            </p:cNvCxnSpPr>
            <p:nvPr/>
          </p:nvCxnSpPr>
          <p:spPr>
            <a:xfrm>
              <a:off x="6504640" y="1742107"/>
              <a:ext cx="0" cy="311700"/>
            </a:xfrm>
            <a:prstGeom prst="straightConnector1">
              <a:avLst/>
            </a:prstGeom>
            <a:noFill/>
            <a:ln cap="flat" cmpd="sng" w="28575">
              <a:solidFill>
                <a:schemeClr val="accent1"/>
              </a:solidFill>
              <a:prstDash val="solid"/>
              <a:round/>
              <a:headEnd len="med" w="med" type="none"/>
              <a:tailEnd len="med" w="med" type="none"/>
            </a:ln>
          </p:spPr>
        </p:cxnSp>
        <p:sp>
          <p:nvSpPr>
            <p:cNvPr id="1248" name="Google Shape;1248;p34"/>
            <p:cNvSpPr txBox="1"/>
            <p:nvPr/>
          </p:nvSpPr>
          <p:spPr>
            <a:xfrm>
              <a:off x="5545990" y="3316513"/>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249" name="Google Shape;1249;p34"/>
            <p:cNvSpPr txBox="1"/>
            <p:nvPr/>
          </p:nvSpPr>
          <p:spPr>
            <a:xfrm>
              <a:off x="5545990" y="3678916"/>
              <a:ext cx="1917300" cy="4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a:t>
              </a:r>
              <a:endParaRPr>
                <a:solidFill>
                  <a:schemeClr val="dk1"/>
                </a:solidFill>
                <a:latin typeface="Source Sans Pro"/>
                <a:ea typeface="Source Sans Pro"/>
                <a:cs typeface="Source Sans Pro"/>
                <a:sym typeface="Source Sans Pro"/>
              </a:endParaRPr>
            </a:p>
          </p:txBody>
        </p:sp>
        <p:sp>
          <p:nvSpPr>
            <p:cNvPr id="1250" name="Google Shape;1250;p34"/>
            <p:cNvSpPr/>
            <p:nvPr/>
          </p:nvSpPr>
          <p:spPr>
            <a:xfrm>
              <a:off x="5545990" y="2729327"/>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3,600</a:t>
              </a:r>
              <a:endParaRPr b="1" sz="3500">
                <a:solidFill>
                  <a:schemeClr val="accent1"/>
                </a:solidFill>
                <a:latin typeface="Montserrat"/>
                <a:ea typeface="Montserrat"/>
                <a:cs typeface="Montserrat"/>
                <a:sym typeface="Montserrat"/>
              </a:endParaRPr>
            </a:p>
          </p:txBody>
        </p:sp>
        <p:sp>
          <p:nvSpPr>
            <p:cNvPr id="1223" name="Google Shape;1223;p34"/>
            <p:cNvSpPr/>
            <p:nvPr/>
          </p:nvSpPr>
          <p:spPr>
            <a:xfrm>
              <a:off x="6445390" y="162360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34"/>
            <p:cNvSpPr/>
            <p:nvPr/>
          </p:nvSpPr>
          <p:spPr>
            <a:xfrm>
              <a:off x="6210790" y="2053804"/>
              <a:ext cx="587700" cy="5877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C</a:t>
              </a:r>
              <a:endParaRPr b="1" sz="2000">
                <a:solidFill>
                  <a:srgbClr val="FFFFFF"/>
                </a:solidFill>
                <a:latin typeface="Montserrat"/>
                <a:ea typeface="Montserrat"/>
                <a:cs typeface="Montserrat"/>
                <a:sym typeface="Montserrat"/>
              </a:endParaRPr>
            </a:p>
          </p:txBody>
        </p:sp>
        <p:sp>
          <p:nvSpPr>
            <p:cNvPr id="1228" name="Google Shape;1228;p34"/>
            <p:cNvSpPr/>
            <p:nvPr/>
          </p:nvSpPr>
          <p:spPr>
            <a:xfrm>
              <a:off x="6445390" y="4398832"/>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251" name="Google Shape;1251;p34"/>
          <p:cNvGrpSpPr/>
          <p:nvPr/>
        </p:nvGrpSpPr>
        <p:grpSpPr>
          <a:xfrm>
            <a:off x="3134184" y="1623607"/>
            <a:ext cx="1917300" cy="2893725"/>
            <a:chOff x="3134184" y="1623607"/>
            <a:chExt cx="1917300" cy="2893725"/>
          </a:xfrm>
        </p:grpSpPr>
        <p:sp>
          <p:nvSpPr>
            <p:cNvPr id="1252" name="Google Shape;1252;p34"/>
            <p:cNvSpPr txBox="1"/>
            <p:nvPr/>
          </p:nvSpPr>
          <p:spPr>
            <a:xfrm flipH="1">
              <a:off x="3134184" y="3316513"/>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253" name="Google Shape;1253;p34"/>
            <p:cNvSpPr txBox="1"/>
            <p:nvPr/>
          </p:nvSpPr>
          <p:spPr>
            <a:xfrm flipH="1">
              <a:off x="3134184" y="3678916"/>
              <a:ext cx="1917300" cy="4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1254" name="Google Shape;1254;p34"/>
            <p:cNvSpPr/>
            <p:nvPr/>
          </p:nvSpPr>
          <p:spPr>
            <a:xfrm flipH="1">
              <a:off x="3134184" y="2729327"/>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2,400</a:t>
              </a:r>
              <a:endParaRPr b="1" sz="3500">
                <a:solidFill>
                  <a:schemeClr val="accent1"/>
                </a:solidFill>
                <a:latin typeface="Montserrat"/>
                <a:ea typeface="Montserrat"/>
                <a:cs typeface="Montserrat"/>
                <a:sym typeface="Montserrat"/>
              </a:endParaRPr>
            </a:p>
          </p:txBody>
        </p:sp>
        <p:sp>
          <p:nvSpPr>
            <p:cNvPr id="1255" name="Google Shape;1255;p34"/>
            <p:cNvSpPr/>
            <p:nvPr/>
          </p:nvSpPr>
          <p:spPr>
            <a:xfrm>
              <a:off x="4033584" y="162360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34"/>
            <p:cNvSpPr/>
            <p:nvPr/>
          </p:nvSpPr>
          <p:spPr>
            <a:xfrm>
              <a:off x="3798984" y="2053804"/>
              <a:ext cx="587700" cy="5877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Montserrat"/>
                  <a:ea typeface="Montserrat"/>
                  <a:cs typeface="Montserrat"/>
                  <a:sym typeface="Montserrat"/>
                </a:rPr>
                <a:t>B</a:t>
              </a:r>
              <a:endParaRPr b="1" sz="2000">
                <a:solidFill>
                  <a:srgbClr val="FFFFFF"/>
                </a:solidFill>
                <a:latin typeface="Montserrat"/>
                <a:ea typeface="Montserrat"/>
                <a:cs typeface="Montserrat"/>
                <a:sym typeface="Montserrat"/>
              </a:endParaRPr>
            </a:p>
          </p:txBody>
        </p:sp>
        <p:cxnSp>
          <p:nvCxnSpPr>
            <p:cNvPr id="1257" name="Google Shape;1257;p34"/>
            <p:cNvCxnSpPr>
              <a:stCxn id="1255" idx="4"/>
              <a:endCxn id="1256" idx="0"/>
            </p:cNvCxnSpPr>
            <p:nvPr/>
          </p:nvCxnSpPr>
          <p:spPr>
            <a:xfrm>
              <a:off x="4092834" y="1742107"/>
              <a:ext cx="0" cy="311700"/>
            </a:xfrm>
            <a:prstGeom prst="straightConnector1">
              <a:avLst/>
            </a:prstGeom>
            <a:noFill/>
            <a:ln cap="flat" cmpd="sng" w="28575">
              <a:solidFill>
                <a:schemeClr val="accent1"/>
              </a:solidFill>
              <a:prstDash val="solid"/>
              <a:round/>
              <a:headEnd len="med" w="med" type="none"/>
              <a:tailEnd len="med" w="med" type="none"/>
            </a:ln>
          </p:spPr>
        </p:cxnSp>
        <p:sp>
          <p:nvSpPr>
            <p:cNvPr id="1258" name="Google Shape;1258;p34"/>
            <p:cNvSpPr/>
            <p:nvPr/>
          </p:nvSpPr>
          <p:spPr>
            <a:xfrm>
              <a:off x="4033584" y="4398832"/>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2" name="Shape 1262"/>
        <p:cNvGrpSpPr/>
        <p:nvPr/>
      </p:nvGrpSpPr>
      <p:grpSpPr>
        <a:xfrm>
          <a:off x="0" y="0"/>
          <a:ext cx="0" cy="0"/>
          <a:chOff x="0" y="0"/>
          <a:chExt cx="0" cy="0"/>
        </a:xfrm>
      </p:grpSpPr>
      <p:sp>
        <p:nvSpPr>
          <p:cNvPr id="1263" name="Google Shape;1263;p35"/>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264" name="Google Shape;1264;p35"/>
          <p:cNvGrpSpPr/>
          <p:nvPr/>
        </p:nvGrpSpPr>
        <p:grpSpPr>
          <a:xfrm>
            <a:off x="723909" y="2938300"/>
            <a:ext cx="1790141" cy="1651097"/>
            <a:chOff x="723909" y="2938300"/>
            <a:chExt cx="1790141" cy="1651097"/>
          </a:xfrm>
        </p:grpSpPr>
        <p:sp>
          <p:nvSpPr>
            <p:cNvPr id="1265" name="Google Shape;1265;p35"/>
            <p:cNvSpPr txBox="1"/>
            <p:nvPr/>
          </p:nvSpPr>
          <p:spPr>
            <a:xfrm>
              <a:off x="725450" y="3525489"/>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266" name="Google Shape;1266;p35"/>
            <p:cNvSpPr txBox="1"/>
            <p:nvPr/>
          </p:nvSpPr>
          <p:spPr>
            <a:xfrm>
              <a:off x="725450" y="389249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fourth-largest planet in the Solar System</a:t>
              </a:r>
              <a:endParaRPr>
                <a:solidFill>
                  <a:schemeClr val="dk1"/>
                </a:solidFill>
                <a:latin typeface="Source Sans Pro"/>
                <a:ea typeface="Source Sans Pro"/>
                <a:cs typeface="Source Sans Pro"/>
                <a:sym typeface="Source Sans Pro"/>
              </a:endParaRPr>
            </a:p>
          </p:txBody>
        </p:sp>
        <p:sp>
          <p:nvSpPr>
            <p:cNvPr id="1267" name="Google Shape;1267;p35"/>
            <p:cNvSpPr/>
            <p:nvPr/>
          </p:nvSpPr>
          <p:spPr>
            <a:xfrm>
              <a:off x="723909" y="2938300"/>
              <a:ext cx="17886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10%</a:t>
              </a:r>
              <a:endParaRPr b="1" sz="3500">
                <a:solidFill>
                  <a:schemeClr val="accent1"/>
                </a:solidFill>
                <a:latin typeface="Montserrat"/>
                <a:ea typeface="Montserrat"/>
                <a:cs typeface="Montserrat"/>
                <a:sym typeface="Montserrat"/>
              </a:endParaRPr>
            </a:p>
          </p:txBody>
        </p:sp>
      </p:grpSp>
      <p:sp>
        <p:nvSpPr>
          <p:cNvPr id="1268" name="Google Shape;1268;p35"/>
          <p:cNvSpPr/>
          <p:nvPr/>
        </p:nvSpPr>
        <p:spPr>
          <a:xfrm>
            <a:off x="1002674" y="1619294"/>
            <a:ext cx="1231070" cy="1231070"/>
          </a:xfrm>
          <a:prstGeom prst="donut">
            <a:avLst>
              <a:gd fmla="val 147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35"/>
          <p:cNvSpPr/>
          <p:nvPr/>
        </p:nvSpPr>
        <p:spPr>
          <a:xfrm flipH="1" rot="5400000">
            <a:off x="1002674" y="1619294"/>
            <a:ext cx="1231070" cy="1231070"/>
          </a:xfrm>
          <a:prstGeom prst="blockArc">
            <a:avLst>
              <a:gd fmla="val 18923340" name="adj1"/>
              <a:gd fmla="val 336" name="adj2"/>
              <a:gd fmla="val 14655" name="adj3"/>
            </a:avLst>
          </a:prstGeom>
          <a:solidFill>
            <a:schemeClr val="accen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0" name="Google Shape;1270;p35"/>
          <p:cNvGrpSpPr/>
          <p:nvPr/>
        </p:nvGrpSpPr>
        <p:grpSpPr>
          <a:xfrm>
            <a:off x="2694644" y="2938300"/>
            <a:ext cx="1788600" cy="1651097"/>
            <a:chOff x="2694644" y="2938300"/>
            <a:chExt cx="1788600" cy="1651097"/>
          </a:xfrm>
        </p:grpSpPr>
        <p:sp>
          <p:nvSpPr>
            <p:cNvPr id="1271" name="Google Shape;1271;p35"/>
            <p:cNvSpPr txBox="1"/>
            <p:nvPr/>
          </p:nvSpPr>
          <p:spPr>
            <a:xfrm flipH="1">
              <a:off x="2694644" y="3525489"/>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272" name="Google Shape;1272;p35"/>
            <p:cNvSpPr txBox="1"/>
            <p:nvPr/>
          </p:nvSpPr>
          <p:spPr>
            <a:xfrm flipH="1">
              <a:off x="2694644" y="389249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 It’s really hot there</a:t>
              </a:r>
              <a:endParaRPr>
                <a:solidFill>
                  <a:schemeClr val="dk1"/>
                </a:solidFill>
                <a:latin typeface="Source Sans Pro"/>
                <a:ea typeface="Source Sans Pro"/>
                <a:cs typeface="Source Sans Pro"/>
                <a:sym typeface="Source Sans Pro"/>
              </a:endParaRPr>
            </a:p>
          </p:txBody>
        </p:sp>
        <p:sp>
          <p:nvSpPr>
            <p:cNvPr id="1273" name="Google Shape;1273;p35"/>
            <p:cNvSpPr/>
            <p:nvPr/>
          </p:nvSpPr>
          <p:spPr>
            <a:xfrm flipH="1">
              <a:off x="2694644" y="2938300"/>
              <a:ext cx="17886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20%</a:t>
              </a:r>
              <a:endParaRPr b="1" sz="3500">
                <a:solidFill>
                  <a:schemeClr val="accent1"/>
                </a:solidFill>
                <a:latin typeface="Montserrat"/>
                <a:ea typeface="Montserrat"/>
                <a:cs typeface="Montserrat"/>
                <a:sym typeface="Montserrat"/>
              </a:endParaRPr>
            </a:p>
          </p:txBody>
        </p:sp>
      </p:grpSp>
      <p:sp>
        <p:nvSpPr>
          <p:cNvPr id="1274" name="Google Shape;1274;p35"/>
          <p:cNvSpPr/>
          <p:nvPr/>
        </p:nvSpPr>
        <p:spPr>
          <a:xfrm>
            <a:off x="2972381" y="1619294"/>
            <a:ext cx="1231070" cy="1231070"/>
          </a:xfrm>
          <a:prstGeom prst="donut">
            <a:avLst>
              <a:gd fmla="val 147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35"/>
          <p:cNvSpPr/>
          <p:nvPr/>
        </p:nvSpPr>
        <p:spPr>
          <a:xfrm flipH="1" rot="5400000">
            <a:off x="2972381" y="1619294"/>
            <a:ext cx="1231070" cy="1231070"/>
          </a:xfrm>
          <a:prstGeom prst="blockArc">
            <a:avLst>
              <a:gd fmla="val 17054415" name="adj1"/>
              <a:gd fmla="val 336" name="adj2"/>
              <a:gd fmla="val 14655" name="adj3"/>
            </a:avLst>
          </a:prstGeom>
          <a:solidFill>
            <a:schemeClr val="accen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6" name="Google Shape;1276;p35"/>
          <p:cNvGrpSpPr/>
          <p:nvPr/>
        </p:nvGrpSpPr>
        <p:grpSpPr>
          <a:xfrm>
            <a:off x="6633031" y="2938300"/>
            <a:ext cx="1788600" cy="1651097"/>
            <a:chOff x="6633031" y="2938300"/>
            <a:chExt cx="1788600" cy="1651097"/>
          </a:xfrm>
        </p:grpSpPr>
        <p:sp>
          <p:nvSpPr>
            <p:cNvPr id="1277" name="Google Shape;1277;p35"/>
            <p:cNvSpPr txBox="1"/>
            <p:nvPr/>
          </p:nvSpPr>
          <p:spPr>
            <a:xfrm>
              <a:off x="6633031" y="3525489"/>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278" name="Google Shape;1278;p35"/>
            <p:cNvSpPr txBox="1"/>
            <p:nvPr/>
          </p:nvSpPr>
          <p:spPr>
            <a:xfrm>
              <a:off x="6633031" y="389249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Saturn is composed mostly of hydrogen and helium</a:t>
              </a:r>
              <a:endParaRPr>
                <a:solidFill>
                  <a:schemeClr val="dk1"/>
                </a:solidFill>
                <a:latin typeface="Source Sans Pro"/>
                <a:ea typeface="Source Sans Pro"/>
                <a:cs typeface="Source Sans Pro"/>
                <a:sym typeface="Source Sans Pro"/>
              </a:endParaRPr>
            </a:p>
          </p:txBody>
        </p:sp>
        <p:sp>
          <p:nvSpPr>
            <p:cNvPr id="1279" name="Google Shape;1279;p35"/>
            <p:cNvSpPr/>
            <p:nvPr/>
          </p:nvSpPr>
          <p:spPr>
            <a:xfrm>
              <a:off x="6633031" y="2938300"/>
              <a:ext cx="17886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40%</a:t>
              </a:r>
              <a:endParaRPr b="1" sz="3500">
                <a:solidFill>
                  <a:schemeClr val="accent1"/>
                </a:solidFill>
                <a:latin typeface="Montserrat"/>
                <a:ea typeface="Montserrat"/>
                <a:cs typeface="Montserrat"/>
                <a:sym typeface="Montserrat"/>
              </a:endParaRPr>
            </a:p>
          </p:txBody>
        </p:sp>
      </p:grpSp>
      <p:sp>
        <p:nvSpPr>
          <p:cNvPr id="1280" name="Google Shape;1280;p35"/>
          <p:cNvSpPr/>
          <p:nvPr/>
        </p:nvSpPr>
        <p:spPr>
          <a:xfrm>
            <a:off x="6911796" y="1619294"/>
            <a:ext cx="1231070" cy="1231070"/>
          </a:xfrm>
          <a:prstGeom prst="donut">
            <a:avLst>
              <a:gd fmla="val 147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35"/>
          <p:cNvSpPr/>
          <p:nvPr/>
        </p:nvSpPr>
        <p:spPr>
          <a:xfrm flipH="1" rot="5400000">
            <a:off x="6911796" y="1619294"/>
            <a:ext cx="1231070" cy="1231070"/>
          </a:xfrm>
          <a:prstGeom prst="blockArc">
            <a:avLst>
              <a:gd fmla="val 12428954" name="adj1"/>
              <a:gd fmla="val 336" name="adj2"/>
              <a:gd fmla="val 14655" name="adj3"/>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82" name="Google Shape;1282;p35"/>
          <p:cNvCxnSpPr>
            <a:stCxn id="1268" idx="6"/>
            <a:endCxn id="1274" idx="2"/>
          </p:cNvCxnSpPr>
          <p:nvPr/>
        </p:nvCxnSpPr>
        <p:spPr>
          <a:xfrm>
            <a:off x="2233744" y="2234829"/>
            <a:ext cx="738600" cy="0"/>
          </a:xfrm>
          <a:prstGeom prst="straightConnector1">
            <a:avLst/>
          </a:prstGeom>
          <a:noFill/>
          <a:ln cap="flat" cmpd="sng" w="28575">
            <a:solidFill>
              <a:schemeClr val="dk1"/>
            </a:solidFill>
            <a:prstDash val="solid"/>
            <a:round/>
            <a:headEnd len="med" w="med" type="none"/>
            <a:tailEnd len="med" w="med" type="none"/>
          </a:ln>
        </p:spPr>
      </p:cxnSp>
      <p:cxnSp>
        <p:nvCxnSpPr>
          <p:cNvPr id="1283" name="Google Shape;1283;p35"/>
          <p:cNvCxnSpPr>
            <a:stCxn id="1274" idx="6"/>
            <a:endCxn id="1284" idx="2"/>
          </p:cNvCxnSpPr>
          <p:nvPr/>
        </p:nvCxnSpPr>
        <p:spPr>
          <a:xfrm>
            <a:off x="4203452" y="2234829"/>
            <a:ext cx="738600" cy="0"/>
          </a:xfrm>
          <a:prstGeom prst="straightConnector1">
            <a:avLst/>
          </a:prstGeom>
          <a:noFill/>
          <a:ln cap="flat" cmpd="sng" w="28575">
            <a:solidFill>
              <a:schemeClr val="dk1"/>
            </a:solidFill>
            <a:prstDash val="solid"/>
            <a:round/>
            <a:headEnd len="med" w="med" type="none"/>
            <a:tailEnd len="med" w="med" type="none"/>
          </a:ln>
        </p:spPr>
      </p:cxnSp>
      <p:cxnSp>
        <p:nvCxnSpPr>
          <p:cNvPr id="1285" name="Google Shape;1285;p35"/>
          <p:cNvCxnSpPr>
            <a:stCxn id="1284" idx="6"/>
            <a:endCxn id="1280" idx="2"/>
          </p:cNvCxnSpPr>
          <p:nvPr/>
        </p:nvCxnSpPr>
        <p:spPr>
          <a:xfrm>
            <a:off x="6173159" y="2234894"/>
            <a:ext cx="738600" cy="0"/>
          </a:xfrm>
          <a:prstGeom prst="straightConnector1">
            <a:avLst/>
          </a:prstGeom>
          <a:noFill/>
          <a:ln cap="flat" cmpd="sng" w="28575">
            <a:solidFill>
              <a:schemeClr val="dk1"/>
            </a:solidFill>
            <a:prstDash val="solid"/>
            <a:round/>
            <a:headEnd len="med" w="med" type="none"/>
            <a:tailEnd len="med" w="med" type="none"/>
          </a:ln>
        </p:spPr>
      </p:cxnSp>
      <p:grpSp>
        <p:nvGrpSpPr>
          <p:cNvPr id="1286" name="Google Shape;1286;p35"/>
          <p:cNvGrpSpPr/>
          <p:nvPr/>
        </p:nvGrpSpPr>
        <p:grpSpPr>
          <a:xfrm>
            <a:off x="4663838" y="2938300"/>
            <a:ext cx="1788600" cy="1651097"/>
            <a:chOff x="4663838" y="2938300"/>
            <a:chExt cx="1788600" cy="1651097"/>
          </a:xfrm>
        </p:grpSpPr>
        <p:sp>
          <p:nvSpPr>
            <p:cNvPr id="1287" name="Google Shape;1287;p35"/>
            <p:cNvSpPr txBox="1"/>
            <p:nvPr/>
          </p:nvSpPr>
          <p:spPr>
            <a:xfrm flipH="1">
              <a:off x="4663838" y="3525489"/>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1288" name="Google Shape;1288;p35"/>
            <p:cNvSpPr txBox="1"/>
            <p:nvPr/>
          </p:nvSpPr>
          <p:spPr>
            <a:xfrm flipH="1">
              <a:off x="4663838" y="389249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 is a gas giant and the biggest planet of them all</a:t>
              </a:r>
              <a:endParaRPr>
                <a:solidFill>
                  <a:schemeClr val="dk1"/>
                </a:solidFill>
                <a:latin typeface="Source Sans Pro"/>
                <a:ea typeface="Source Sans Pro"/>
                <a:cs typeface="Source Sans Pro"/>
                <a:sym typeface="Source Sans Pro"/>
              </a:endParaRPr>
            </a:p>
          </p:txBody>
        </p:sp>
        <p:sp>
          <p:nvSpPr>
            <p:cNvPr id="1289" name="Google Shape;1289;p35"/>
            <p:cNvSpPr/>
            <p:nvPr/>
          </p:nvSpPr>
          <p:spPr>
            <a:xfrm flipH="1">
              <a:off x="4663838" y="2938300"/>
              <a:ext cx="17886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30%</a:t>
              </a:r>
              <a:endParaRPr b="1" sz="3500">
                <a:solidFill>
                  <a:schemeClr val="accent1"/>
                </a:solidFill>
                <a:latin typeface="Montserrat"/>
                <a:ea typeface="Montserrat"/>
                <a:cs typeface="Montserrat"/>
                <a:sym typeface="Montserrat"/>
              </a:endParaRPr>
            </a:p>
          </p:txBody>
        </p:sp>
      </p:grpSp>
      <p:sp>
        <p:nvSpPr>
          <p:cNvPr id="1284" name="Google Shape;1284;p35"/>
          <p:cNvSpPr/>
          <p:nvPr/>
        </p:nvSpPr>
        <p:spPr>
          <a:xfrm>
            <a:off x="4942089" y="1619358"/>
            <a:ext cx="1231070" cy="1231070"/>
          </a:xfrm>
          <a:prstGeom prst="donut">
            <a:avLst>
              <a:gd fmla="val 1470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35"/>
          <p:cNvSpPr/>
          <p:nvPr/>
        </p:nvSpPr>
        <p:spPr>
          <a:xfrm flipH="1" rot="5400000">
            <a:off x="4941959" y="1619229"/>
            <a:ext cx="1231200" cy="1231200"/>
          </a:xfrm>
          <a:prstGeom prst="blockArc">
            <a:avLst>
              <a:gd fmla="val 14569277" name="adj1"/>
              <a:gd fmla="val 336" name="adj2"/>
              <a:gd fmla="val 14655" name="adj3"/>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1" name="Google Shape;1291;p35"/>
          <p:cNvGrpSpPr/>
          <p:nvPr/>
        </p:nvGrpSpPr>
        <p:grpSpPr>
          <a:xfrm>
            <a:off x="5373065" y="2052996"/>
            <a:ext cx="368987" cy="363666"/>
            <a:chOff x="-64774725" y="1916550"/>
            <a:chExt cx="319000" cy="314400"/>
          </a:xfrm>
        </p:grpSpPr>
        <p:sp>
          <p:nvSpPr>
            <p:cNvPr id="1292" name="Google Shape;1292;p35"/>
            <p:cNvSpPr/>
            <p:nvPr/>
          </p:nvSpPr>
          <p:spPr>
            <a:xfrm>
              <a:off x="-64774725" y="1916550"/>
              <a:ext cx="319000" cy="314400"/>
            </a:xfrm>
            <a:custGeom>
              <a:rect b="b" l="l" r="r" t="t"/>
              <a:pathLst>
                <a:path extrusionOk="0" h="12576" w="1276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35"/>
            <p:cNvSpPr/>
            <p:nvPr/>
          </p:nvSpPr>
          <p:spPr>
            <a:xfrm>
              <a:off x="-64636900" y="2010600"/>
              <a:ext cx="89800" cy="82525"/>
            </a:xfrm>
            <a:custGeom>
              <a:rect b="b" l="l" r="r" t="t"/>
              <a:pathLst>
                <a:path extrusionOk="0" h="3301" w="3592">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4" name="Google Shape;1294;p35"/>
          <p:cNvSpPr/>
          <p:nvPr/>
        </p:nvSpPr>
        <p:spPr>
          <a:xfrm>
            <a:off x="1458310" y="2051694"/>
            <a:ext cx="319799" cy="366269"/>
          </a:xfrm>
          <a:custGeom>
            <a:rect b="b" l="l" r="r" t="t"/>
            <a:pathLst>
              <a:path extrusionOk="0" h="12666" w="11059">
                <a:moveTo>
                  <a:pt x="4285" y="789"/>
                </a:moveTo>
                <a:cubicBezTo>
                  <a:pt x="4758" y="789"/>
                  <a:pt x="5136" y="1135"/>
                  <a:pt x="5136" y="1608"/>
                </a:cubicBezTo>
                <a:lnTo>
                  <a:pt x="5136" y="4128"/>
                </a:lnTo>
                <a:cubicBezTo>
                  <a:pt x="4190" y="4317"/>
                  <a:pt x="3466" y="5168"/>
                  <a:pt x="3466" y="6144"/>
                </a:cubicBezTo>
                <a:cubicBezTo>
                  <a:pt x="3466" y="6365"/>
                  <a:pt x="3655" y="6585"/>
                  <a:pt x="3907" y="6585"/>
                </a:cubicBezTo>
                <a:cubicBezTo>
                  <a:pt x="4127" y="6585"/>
                  <a:pt x="4285" y="6365"/>
                  <a:pt x="4285" y="6144"/>
                </a:cubicBezTo>
                <a:cubicBezTo>
                  <a:pt x="4285" y="5577"/>
                  <a:pt x="4663" y="5168"/>
                  <a:pt x="5136" y="4947"/>
                </a:cubicBezTo>
                <a:lnTo>
                  <a:pt x="5136" y="8192"/>
                </a:lnTo>
                <a:cubicBezTo>
                  <a:pt x="5136" y="8665"/>
                  <a:pt x="4758" y="9011"/>
                  <a:pt x="4285" y="9011"/>
                </a:cubicBezTo>
                <a:cubicBezTo>
                  <a:pt x="3938" y="9011"/>
                  <a:pt x="3592" y="8791"/>
                  <a:pt x="3497" y="8381"/>
                </a:cubicBezTo>
                <a:cubicBezTo>
                  <a:pt x="3434" y="8318"/>
                  <a:pt x="3277" y="8192"/>
                  <a:pt x="3119" y="8192"/>
                </a:cubicBezTo>
                <a:cubicBezTo>
                  <a:pt x="2962" y="8192"/>
                  <a:pt x="2899" y="8255"/>
                  <a:pt x="2647" y="8255"/>
                </a:cubicBezTo>
                <a:cubicBezTo>
                  <a:pt x="1544" y="8255"/>
                  <a:pt x="1544" y="6617"/>
                  <a:pt x="2647" y="6617"/>
                </a:cubicBezTo>
                <a:cubicBezTo>
                  <a:pt x="2867" y="6617"/>
                  <a:pt x="3025" y="6428"/>
                  <a:pt x="3025" y="6176"/>
                </a:cubicBezTo>
                <a:cubicBezTo>
                  <a:pt x="3025" y="5955"/>
                  <a:pt x="2836" y="5735"/>
                  <a:pt x="2647" y="5735"/>
                </a:cubicBezTo>
                <a:cubicBezTo>
                  <a:pt x="2080" y="5735"/>
                  <a:pt x="1607" y="6018"/>
                  <a:pt x="1292" y="6428"/>
                </a:cubicBezTo>
                <a:cubicBezTo>
                  <a:pt x="1103" y="6270"/>
                  <a:pt x="977" y="6018"/>
                  <a:pt x="977" y="5735"/>
                </a:cubicBezTo>
                <a:cubicBezTo>
                  <a:pt x="977" y="5483"/>
                  <a:pt x="1103" y="5325"/>
                  <a:pt x="1166" y="5199"/>
                </a:cubicBezTo>
                <a:cubicBezTo>
                  <a:pt x="1323" y="5042"/>
                  <a:pt x="1323" y="4790"/>
                  <a:pt x="1166" y="4632"/>
                </a:cubicBezTo>
                <a:cubicBezTo>
                  <a:pt x="662" y="4097"/>
                  <a:pt x="1103" y="3277"/>
                  <a:pt x="1828" y="3277"/>
                </a:cubicBezTo>
                <a:cubicBezTo>
                  <a:pt x="2048" y="3277"/>
                  <a:pt x="2237" y="3340"/>
                  <a:pt x="2395" y="3498"/>
                </a:cubicBezTo>
                <a:cubicBezTo>
                  <a:pt x="2473" y="3577"/>
                  <a:pt x="2584" y="3616"/>
                  <a:pt x="2694" y="3616"/>
                </a:cubicBezTo>
                <a:cubicBezTo>
                  <a:pt x="2804" y="3616"/>
                  <a:pt x="2914" y="3577"/>
                  <a:pt x="2993" y="3498"/>
                </a:cubicBezTo>
                <a:cubicBezTo>
                  <a:pt x="3151" y="3340"/>
                  <a:pt x="3151" y="3057"/>
                  <a:pt x="2993" y="2899"/>
                </a:cubicBezTo>
                <a:cubicBezTo>
                  <a:pt x="2678" y="2584"/>
                  <a:pt x="2269" y="2427"/>
                  <a:pt x="1828" y="2427"/>
                </a:cubicBezTo>
                <a:cubicBezTo>
                  <a:pt x="1828" y="1954"/>
                  <a:pt x="2174" y="1608"/>
                  <a:pt x="2647" y="1608"/>
                </a:cubicBezTo>
                <a:cubicBezTo>
                  <a:pt x="2773" y="1608"/>
                  <a:pt x="2836" y="1639"/>
                  <a:pt x="2962" y="1702"/>
                </a:cubicBezTo>
                <a:cubicBezTo>
                  <a:pt x="3000" y="1713"/>
                  <a:pt x="3040" y="1718"/>
                  <a:pt x="3079" y="1718"/>
                </a:cubicBezTo>
                <a:cubicBezTo>
                  <a:pt x="3264" y="1718"/>
                  <a:pt x="3445" y="1601"/>
                  <a:pt x="3497" y="1419"/>
                </a:cubicBezTo>
                <a:cubicBezTo>
                  <a:pt x="3592" y="1072"/>
                  <a:pt x="3938" y="789"/>
                  <a:pt x="4285" y="789"/>
                </a:cubicBezTo>
                <a:close/>
                <a:moveTo>
                  <a:pt x="6711" y="915"/>
                </a:moveTo>
                <a:cubicBezTo>
                  <a:pt x="7057" y="915"/>
                  <a:pt x="7404" y="1135"/>
                  <a:pt x="7498" y="1545"/>
                </a:cubicBezTo>
                <a:cubicBezTo>
                  <a:pt x="7547" y="1715"/>
                  <a:pt x="7708" y="1828"/>
                  <a:pt x="7880" y="1828"/>
                </a:cubicBezTo>
                <a:cubicBezTo>
                  <a:pt x="7931" y="1828"/>
                  <a:pt x="7983" y="1818"/>
                  <a:pt x="8034" y="1797"/>
                </a:cubicBezTo>
                <a:cubicBezTo>
                  <a:pt x="8160" y="1765"/>
                  <a:pt x="8223" y="1734"/>
                  <a:pt x="8349" y="1734"/>
                </a:cubicBezTo>
                <a:cubicBezTo>
                  <a:pt x="8822" y="1734"/>
                  <a:pt x="9168" y="2080"/>
                  <a:pt x="9168" y="2553"/>
                </a:cubicBezTo>
                <a:cubicBezTo>
                  <a:pt x="8759" y="2553"/>
                  <a:pt x="8318" y="2710"/>
                  <a:pt x="8003" y="3025"/>
                </a:cubicBezTo>
                <a:cubicBezTo>
                  <a:pt x="7845" y="3183"/>
                  <a:pt x="7845" y="3467"/>
                  <a:pt x="8003" y="3624"/>
                </a:cubicBezTo>
                <a:cubicBezTo>
                  <a:pt x="8081" y="3703"/>
                  <a:pt x="8192" y="3742"/>
                  <a:pt x="8302" y="3742"/>
                </a:cubicBezTo>
                <a:cubicBezTo>
                  <a:pt x="8412" y="3742"/>
                  <a:pt x="8522" y="3703"/>
                  <a:pt x="8601" y="3624"/>
                </a:cubicBezTo>
                <a:cubicBezTo>
                  <a:pt x="8759" y="3467"/>
                  <a:pt x="8948" y="3372"/>
                  <a:pt x="9168" y="3372"/>
                </a:cubicBezTo>
                <a:cubicBezTo>
                  <a:pt x="9893" y="3372"/>
                  <a:pt x="10271" y="4191"/>
                  <a:pt x="9798" y="4758"/>
                </a:cubicBezTo>
                <a:cubicBezTo>
                  <a:pt x="9735" y="4853"/>
                  <a:pt x="9735" y="5073"/>
                  <a:pt x="9830" y="5231"/>
                </a:cubicBezTo>
                <a:cubicBezTo>
                  <a:pt x="9956" y="5357"/>
                  <a:pt x="10050" y="5514"/>
                  <a:pt x="10050" y="5798"/>
                </a:cubicBezTo>
                <a:cubicBezTo>
                  <a:pt x="10050" y="6050"/>
                  <a:pt x="9924" y="6302"/>
                  <a:pt x="9735" y="6459"/>
                </a:cubicBezTo>
                <a:cubicBezTo>
                  <a:pt x="9420" y="6050"/>
                  <a:pt x="8948" y="5798"/>
                  <a:pt x="8381" y="5798"/>
                </a:cubicBezTo>
                <a:cubicBezTo>
                  <a:pt x="8160" y="5798"/>
                  <a:pt x="8003" y="5987"/>
                  <a:pt x="8003" y="6207"/>
                </a:cubicBezTo>
                <a:cubicBezTo>
                  <a:pt x="8003" y="6459"/>
                  <a:pt x="8192" y="6648"/>
                  <a:pt x="8381" y="6648"/>
                </a:cubicBezTo>
                <a:cubicBezTo>
                  <a:pt x="9483" y="6648"/>
                  <a:pt x="9483" y="8318"/>
                  <a:pt x="8381" y="8318"/>
                </a:cubicBezTo>
                <a:cubicBezTo>
                  <a:pt x="8255" y="8318"/>
                  <a:pt x="8192" y="8255"/>
                  <a:pt x="8066" y="8224"/>
                </a:cubicBezTo>
                <a:cubicBezTo>
                  <a:pt x="8021" y="8211"/>
                  <a:pt x="7976" y="8205"/>
                  <a:pt x="7931" y="8205"/>
                </a:cubicBezTo>
                <a:cubicBezTo>
                  <a:pt x="7752" y="8205"/>
                  <a:pt x="7580" y="8306"/>
                  <a:pt x="7530" y="8507"/>
                </a:cubicBezTo>
                <a:cubicBezTo>
                  <a:pt x="7435" y="8854"/>
                  <a:pt x="7089" y="9137"/>
                  <a:pt x="6742" y="9137"/>
                </a:cubicBezTo>
                <a:cubicBezTo>
                  <a:pt x="6270" y="9137"/>
                  <a:pt x="5892" y="8759"/>
                  <a:pt x="5892" y="8318"/>
                </a:cubicBezTo>
                <a:lnTo>
                  <a:pt x="5892" y="5073"/>
                </a:lnTo>
                <a:cubicBezTo>
                  <a:pt x="6364" y="5231"/>
                  <a:pt x="6742" y="5703"/>
                  <a:pt x="6742" y="6270"/>
                </a:cubicBezTo>
                <a:cubicBezTo>
                  <a:pt x="6742" y="6491"/>
                  <a:pt x="6931" y="6680"/>
                  <a:pt x="7120" y="6680"/>
                </a:cubicBezTo>
                <a:cubicBezTo>
                  <a:pt x="7341" y="6680"/>
                  <a:pt x="7530" y="6491"/>
                  <a:pt x="7530" y="6270"/>
                </a:cubicBezTo>
                <a:cubicBezTo>
                  <a:pt x="7530" y="5262"/>
                  <a:pt x="6805" y="4412"/>
                  <a:pt x="5860" y="4254"/>
                </a:cubicBezTo>
                <a:lnTo>
                  <a:pt x="5860" y="1734"/>
                </a:lnTo>
                <a:cubicBezTo>
                  <a:pt x="5860" y="1261"/>
                  <a:pt x="6207" y="915"/>
                  <a:pt x="6711" y="915"/>
                </a:cubicBezTo>
                <a:close/>
                <a:moveTo>
                  <a:pt x="5514" y="9358"/>
                </a:moveTo>
                <a:cubicBezTo>
                  <a:pt x="5829" y="9736"/>
                  <a:pt x="6270" y="9925"/>
                  <a:pt x="6774" y="9925"/>
                </a:cubicBezTo>
                <a:lnTo>
                  <a:pt x="6774" y="10209"/>
                </a:lnTo>
                <a:lnTo>
                  <a:pt x="4285" y="10209"/>
                </a:lnTo>
                <a:lnTo>
                  <a:pt x="4285" y="9925"/>
                </a:lnTo>
                <a:cubicBezTo>
                  <a:pt x="4789" y="9925"/>
                  <a:pt x="5230" y="9673"/>
                  <a:pt x="5514" y="9358"/>
                </a:cubicBezTo>
                <a:close/>
                <a:moveTo>
                  <a:pt x="6648" y="11028"/>
                </a:moveTo>
                <a:cubicBezTo>
                  <a:pt x="6522" y="11500"/>
                  <a:pt x="6049" y="11847"/>
                  <a:pt x="5514" y="11847"/>
                </a:cubicBezTo>
                <a:cubicBezTo>
                  <a:pt x="4978" y="11847"/>
                  <a:pt x="4537" y="11500"/>
                  <a:pt x="4316" y="11028"/>
                </a:cubicBezTo>
                <a:close/>
                <a:moveTo>
                  <a:pt x="4285" y="1"/>
                </a:moveTo>
                <a:cubicBezTo>
                  <a:pt x="3686" y="1"/>
                  <a:pt x="3151" y="316"/>
                  <a:pt x="2867" y="820"/>
                </a:cubicBezTo>
                <a:cubicBezTo>
                  <a:pt x="2796" y="811"/>
                  <a:pt x="2724" y="806"/>
                  <a:pt x="2654" y="806"/>
                </a:cubicBezTo>
                <a:cubicBezTo>
                  <a:pt x="1762" y="806"/>
                  <a:pt x="977" y="1526"/>
                  <a:pt x="977" y="2490"/>
                </a:cubicBezTo>
                <a:lnTo>
                  <a:pt x="977" y="2679"/>
                </a:lnTo>
                <a:cubicBezTo>
                  <a:pt x="851" y="2742"/>
                  <a:pt x="756" y="2836"/>
                  <a:pt x="630" y="2962"/>
                </a:cubicBezTo>
                <a:cubicBezTo>
                  <a:pt x="63" y="3498"/>
                  <a:pt x="0" y="4286"/>
                  <a:pt x="347" y="4947"/>
                </a:cubicBezTo>
                <a:cubicBezTo>
                  <a:pt x="189" y="5199"/>
                  <a:pt x="126" y="5514"/>
                  <a:pt x="126" y="5766"/>
                </a:cubicBezTo>
                <a:cubicBezTo>
                  <a:pt x="126" y="6365"/>
                  <a:pt x="441" y="6932"/>
                  <a:pt x="945" y="7184"/>
                </a:cubicBezTo>
                <a:cubicBezTo>
                  <a:pt x="819" y="8192"/>
                  <a:pt x="1576" y="9043"/>
                  <a:pt x="2584" y="9043"/>
                </a:cubicBezTo>
                <a:lnTo>
                  <a:pt x="2836" y="9043"/>
                </a:lnTo>
                <a:cubicBezTo>
                  <a:pt x="2993" y="9326"/>
                  <a:pt x="3182" y="9515"/>
                  <a:pt x="3434" y="9673"/>
                </a:cubicBezTo>
                <a:lnTo>
                  <a:pt x="3434" y="10587"/>
                </a:lnTo>
                <a:cubicBezTo>
                  <a:pt x="3434" y="11721"/>
                  <a:pt x="4379" y="12666"/>
                  <a:pt x="5514" y="12666"/>
                </a:cubicBezTo>
                <a:cubicBezTo>
                  <a:pt x="6648" y="12666"/>
                  <a:pt x="7593" y="11721"/>
                  <a:pt x="7593" y="10587"/>
                </a:cubicBezTo>
                <a:lnTo>
                  <a:pt x="7593" y="9673"/>
                </a:lnTo>
                <a:cubicBezTo>
                  <a:pt x="7845" y="9515"/>
                  <a:pt x="8066" y="9326"/>
                  <a:pt x="8192" y="9043"/>
                </a:cubicBezTo>
                <a:lnTo>
                  <a:pt x="8444" y="9043"/>
                </a:lnTo>
                <a:cubicBezTo>
                  <a:pt x="9420" y="9043"/>
                  <a:pt x="10208" y="8129"/>
                  <a:pt x="10082" y="7153"/>
                </a:cubicBezTo>
                <a:cubicBezTo>
                  <a:pt x="10586" y="6869"/>
                  <a:pt x="10901" y="6333"/>
                  <a:pt x="10901" y="5735"/>
                </a:cubicBezTo>
                <a:cubicBezTo>
                  <a:pt x="10901" y="5451"/>
                  <a:pt x="10838" y="5136"/>
                  <a:pt x="10680" y="4916"/>
                </a:cubicBezTo>
                <a:cubicBezTo>
                  <a:pt x="11059" y="4317"/>
                  <a:pt x="10933" y="3498"/>
                  <a:pt x="10428" y="2962"/>
                </a:cubicBezTo>
                <a:cubicBezTo>
                  <a:pt x="10302" y="2836"/>
                  <a:pt x="10208" y="2742"/>
                  <a:pt x="10082" y="2679"/>
                </a:cubicBezTo>
                <a:lnTo>
                  <a:pt x="10082" y="2490"/>
                </a:lnTo>
                <a:cubicBezTo>
                  <a:pt x="10082" y="1576"/>
                  <a:pt x="9326" y="820"/>
                  <a:pt x="8444" y="820"/>
                </a:cubicBezTo>
                <a:lnTo>
                  <a:pt x="8192" y="820"/>
                </a:lnTo>
                <a:cubicBezTo>
                  <a:pt x="7908" y="316"/>
                  <a:pt x="7372" y="1"/>
                  <a:pt x="6774" y="1"/>
                </a:cubicBezTo>
                <a:cubicBezTo>
                  <a:pt x="6270" y="1"/>
                  <a:pt x="5829" y="222"/>
                  <a:pt x="5514" y="537"/>
                </a:cubicBezTo>
                <a:cubicBezTo>
                  <a:pt x="5199" y="190"/>
                  <a:pt x="4758" y="1"/>
                  <a:pt x="42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5" name="Google Shape;1295;p35"/>
          <p:cNvGrpSpPr/>
          <p:nvPr/>
        </p:nvGrpSpPr>
        <p:grpSpPr>
          <a:xfrm>
            <a:off x="3403423" y="2051333"/>
            <a:ext cx="368987" cy="366992"/>
            <a:chOff x="-64401400" y="1914475"/>
            <a:chExt cx="319000" cy="317275"/>
          </a:xfrm>
        </p:grpSpPr>
        <p:sp>
          <p:nvSpPr>
            <p:cNvPr id="1296" name="Google Shape;1296;p35"/>
            <p:cNvSpPr/>
            <p:nvPr/>
          </p:nvSpPr>
          <p:spPr>
            <a:xfrm>
              <a:off x="-64401400" y="1914475"/>
              <a:ext cx="319000" cy="317275"/>
            </a:xfrm>
            <a:custGeom>
              <a:rect b="b" l="l" r="r" t="t"/>
              <a:pathLst>
                <a:path extrusionOk="0" h="12691" w="12760">
                  <a:moveTo>
                    <a:pt x="4726" y="1317"/>
                  </a:moveTo>
                  <a:lnTo>
                    <a:pt x="4726" y="2703"/>
                  </a:lnTo>
                  <a:cubicBezTo>
                    <a:pt x="4663" y="2735"/>
                    <a:pt x="4600" y="2829"/>
                    <a:pt x="4569" y="2861"/>
                  </a:cubicBezTo>
                  <a:lnTo>
                    <a:pt x="4065" y="3554"/>
                  </a:lnTo>
                  <a:cubicBezTo>
                    <a:pt x="3970" y="3176"/>
                    <a:pt x="3907" y="2703"/>
                    <a:pt x="3907" y="2388"/>
                  </a:cubicBezTo>
                  <a:cubicBezTo>
                    <a:pt x="3876" y="1947"/>
                    <a:pt x="3970" y="1632"/>
                    <a:pt x="4222" y="1475"/>
                  </a:cubicBezTo>
                  <a:cubicBezTo>
                    <a:pt x="4348" y="1349"/>
                    <a:pt x="4537" y="1317"/>
                    <a:pt x="4726" y="1317"/>
                  </a:cubicBezTo>
                  <a:close/>
                  <a:moveTo>
                    <a:pt x="7046" y="813"/>
                  </a:moveTo>
                  <a:cubicBezTo>
                    <a:pt x="7507" y="813"/>
                    <a:pt x="7937" y="916"/>
                    <a:pt x="8286" y="1128"/>
                  </a:cubicBezTo>
                  <a:cubicBezTo>
                    <a:pt x="8759" y="1412"/>
                    <a:pt x="8979" y="1821"/>
                    <a:pt x="8948" y="2420"/>
                  </a:cubicBezTo>
                  <a:cubicBezTo>
                    <a:pt x="8948" y="2703"/>
                    <a:pt x="8853" y="3113"/>
                    <a:pt x="8790" y="3554"/>
                  </a:cubicBezTo>
                  <a:lnTo>
                    <a:pt x="8286" y="2861"/>
                  </a:lnTo>
                  <a:cubicBezTo>
                    <a:pt x="8066" y="2609"/>
                    <a:pt x="7814" y="2451"/>
                    <a:pt x="7499" y="2451"/>
                  </a:cubicBezTo>
                  <a:lnTo>
                    <a:pt x="5514" y="2451"/>
                  </a:lnTo>
                  <a:lnTo>
                    <a:pt x="5514" y="1160"/>
                  </a:lnTo>
                  <a:cubicBezTo>
                    <a:pt x="6020" y="931"/>
                    <a:pt x="6551" y="813"/>
                    <a:pt x="7046" y="813"/>
                  </a:cubicBezTo>
                  <a:close/>
                  <a:moveTo>
                    <a:pt x="7530" y="3334"/>
                  </a:moveTo>
                  <a:cubicBezTo>
                    <a:pt x="7562" y="3334"/>
                    <a:pt x="7593" y="3365"/>
                    <a:pt x="7656" y="3365"/>
                  </a:cubicBezTo>
                  <a:lnTo>
                    <a:pt x="8601" y="4657"/>
                  </a:lnTo>
                  <a:cubicBezTo>
                    <a:pt x="8444" y="5917"/>
                    <a:pt x="7688" y="7177"/>
                    <a:pt x="6427" y="7177"/>
                  </a:cubicBezTo>
                  <a:cubicBezTo>
                    <a:pt x="5167" y="7177"/>
                    <a:pt x="4411" y="5980"/>
                    <a:pt x="4254" y="4657"/>
                  </a:cubicBezTo>
                  <a:lnTo>
                    <a:pt x="5199" y="3365"/>
                  </a:lnTo>
                  <a:cubicBezTo>
                    <a:pt x="5230" y="3334"/>
                    <a:pt x="5293" y="3334"/>
                    <a:pt x="5325" y="3334"/>
                  </a:cubicBezTo>
                  <a:close/>
                  <a:moveTo>
                    <a:pt x="5199" y="7681"/>
                  </a:moveTo>
                  <a:cubicBezTo>
                    <a:pt x="5608" y="7902"/>
                    <a:pt x="5986" y="8028"/>
                    <a:pt x="6427" y="8028"/>
                  </a:cubicBezTo>
                  <a:cubicBezTo>
                    <a:pt x="6869" y="8028"/>
                    <a:pt x="7310" y="7902"/>
                    <a:pt x="7688" y="7713"/>
                  </a:cubicBezTo>
                  <a:lnTo>
                    <a:pt x="7688" y="7807"/>
                  </a:lnTo>
                  <a:cubicBezTo>
                    <a:pt x="7688" y="8028"/>
                    <a:pt x="7719" y="8185"/>
                    <a:pt x="7814" y="8343"/>
                  </a:cubicBezTo>
                  <a:lnTo>
                    <a:pt x="6427" y="9634"/>
                  </a:lnTo>
                  <a:lnTo>
                    <a:pt x="5073" y="8280"/>
                  </a:lnTo>
                  <a:cubicBezTo>
                    <a:pt x="5167" y="8122"/>
                    <a:pt x="5199" y="7965"/>
                    <a:pt x="5199" y="7776"/>
                  </a:cubicBezTo>
                  <a:lnTo>
                    <a:pt x="5199" y="7681"/>
                  </a:lnTo>
                  <a:close/>
                  <a:moveTo>
                    <a:pt x="4537" y="8878"/>
                  </a:moveTo>
                  <a:lnTo>
                    <a:pt x="5829" y="10170"/>
                  </a:lnTo>
                  <a:lnTo>
                    <a:pt x="5230" y="10769"/>
                  </a:lnTo>
                  <a:lnTo>
                    <a:pt x="4065" y="9036"/>
                  </a:lnTo>
                  <a:cubicBezTo>
                    <a:pt x="4222" y="9036"/>
                    <a:pt x="4380" y="9004"/>
                    <a:pt x="4537" y="8878"/>
                  </a:cubicBezTo>
                  <a:close/>
                  <a:moveTo>
                    <a:pt x="8318" y="8878"/>
                  </a:moveTo>
                  <a:cubicBezTo>
                    <a:pt x="8475" y="8973"/>
                    <a:pt x="8633" y="9036"/>
                    <a:pt x="8790" y="9036"/>
                  </a:cubicBezTo>
                  <a:lnTo>
                    <a:pt x="7593" y="10769"/>
                  </a:lnTo>
                  <a:lnTo>
                    <a:pt x="7026" y="10170"/>
                  </a:lnTo>
                  <a:lnTo>
                    <a:pt x="8318" y="8878"/>
                  </a:lnTo>
                  <a:close/>
                  <a:moveTo>
                    <a:pt x="10460" y="9067"/>
                  </a:moveTo>
                  <a:cubicBezTo>
                    <a:pt x="11279" y="9067"/>
                    <a:pt x="11941" y="9760"/>
                    <a:pt x="11941" y="10580"/>
                  </a:cubicBezTo>
                  <a:lnTo>
                    <a:pt x="11941" y="11840"/>
                  </a:lnTo>
                  <a:lnTo>
                    <a:pt x="7814" y="11840"/>
                  </a:lnTo>
                  <a:cubicBezTo>
                    <a:pt x="7908" y="11808"/>
                    <a:pt x="8003" y="11745"/>
                    <a:pt x="8034" y="11682"/>
                  </a:cubicBezTo>
                  <a:lnTo>
                    <a:pt x="9798" y="9067"/>
                  </a:lnTo>
                  <a:close/>
                  <a:moveTo>
                    <a:pt x="3088" y="9067"/>
                  </a:moveTo>
                  <a:lnTo>
                    <a:pt x="4852" y="11651"/>
                  </a:lnTo>
                  <a:cubicBezTo>
                    <a:pt x="4915" y="11745"/>
                    <a:pt x="5041" y="11808"/>
                    <a:pt x="5167" y="11840"/>
                  </a:cubicBezTo>
                  <a:lnTo>
                    <a:pt x="5199" y="11840"/>
                  </a:lnTo>
                  <a:cubicBezTo>
                    <a:pt x="5325" y="11840"/>
                    <a:pt x="5419" y="11808"/>
                    <a:pt x="5482" y="11714"/>
                  </a:cubicBezTo>
                  <a:lnTo>
                    <a:pt x="6427" y="10769"/>
                  </a:lnTo>
                  <a:lnTo>
                    <a:pt x="7404" y="11745"/>
                  </a:lnTo>
                  <a:cubicBezTo>
                    <a:pt x="7436" y="11777"/>
                    <a:pt x="7530" y="11840"/>
                    <a:pt x="7593" y="11871"/>
                  </a:cubicBezTo>
                  <a:lnTo>
                    <a:pt x="914" y="11871"/>
                  </a:lnTo>
                  <a:lnTo>
                    <a:pt x="914" y="11840"/>
                  </a:lnTo>
                  <a:lnTo>
                    <a:pt x="914" y="10580"/>
                  </a:lnTo>
                  <a:cubicBezTo>
                    <a:pt x="914" y="9760"/>
                    <a:pt x="1576" y="9067"/>
                    <a:pt x="2395" y="9067"/>
                  </a:cubicBezTo>
                  <a:close/>
                  <a:moveTo>
                    <a:pt x="7043" y="1"/>
                  </a:moveTo>
                  <a:cubicBezTo>
                    <a:pt x="6380" y="1"/>
                    <a:pt x="5673" y="166"/>
                    <a:pt x="5010" y="498"/>
                  </a:cubicBezTo>
                  <a:cubicBezTo>
                    <a:pt x="4898" y="477"/>
                    <a:pt x="4788" y="467"/>
                    <a:pt x="4680" y="467"/>
                  </a:cubicBezTo>
                  <a:cubicBezTo>
                    <a:pt x="4300" y="467"/>
                    <a:pt x="3942" y="592"/>
                    <a:pt x="3624" y="813"/>
                  </a:cubicBezTo>
                  <a:cubicBezTo>
                    <a:pt x="3308" y="1034"/>
                    <a:pt x="2962" y="1506"/>
                    <a:pt x="2962" y="2388"/>
                  </a:cubicBezTo>
                  <a:cubicBezTo>
                    <a:pt x="2962" y="3144"/>
                    <a:pt x="3277" y="4405"/>
                    <a:pt x="3340" y="4625"/>
                  </a:cubicBezTo>
                  <a:cubicBezTo>
                    <a:pt x="3466" y="5570"/>
                    <a:pt x="3781" y="6389"/>
                    <a:pt x="4285" y="6988"/>
                  </a:cubicBezTo>
                  <a:lnTo>
                    <a:pt x="4285" y="7744"/>
                  </a:lnTo>
                  <a:cubicBezTo>
                    <a:pt x="4285" y="8028"/>
                    <a:pt x="4065" y="8248"/>
                    <a:pt x="3781" y="8248"/>
                  </a:cubicBezTo>
                  <a:lnTo>
                    <a:pt x="2332" y="8248"/>
                  </a:lnTo>
                  <a:cubicBezTo>
                    <a:pt x="1072" y="8248"/>
                    <a:pt x="0" y="9288"/>
                    <a:pt x="0" y="10580"/>
                  </a:cubicBezTo>
                  <a:lnTo>
                    <a:pt x="0" y="12281"/>
                  </a:lnTo>
                  <a:cubicBezTo>
                    <a:pt x="0" y="12501"/>
                    <a:pt x="189" y="12690"/>
                    <a:pt x="410" y="12690"/>
                  </a:cubicBezTo>
                  <a:lnTo>
                    <a:pt x="12256" y="12690"/>
                  </a:lnTo>
                  <a:cubicBezTo>
                    <a:pt x="12508" y="12690"/>
                    <a:pt x="12697" y="12501"/>
                    <a:pt x="12697" y="12281"/>
                  </a:cubicBezTo>
                  <a:lnTo>
                    <a:pt x="12697" y="10580"/>
                  </a:lnTo>
                  <a:cubicBezTo>
                    <a:pt x="12760" y="9319"/>
                    <a:pt x="11689" y="8248"/>
                    <a:pt x="10429" y="8248"/>
                  </a:cubicBezTo>
                  <a:lnTo>
                    <a:pt x="8979" y="8248"/>
                  </a:lnTo>
                  <a:cubicBezTo>
                    <a:pt x="8696" y="8248"/>
                    <a:pt x="8475" y="8028"/>
                    <a:pt x="8475" y="7744"/>
                  </a:cubicBezTo>
                  <a:lnTo>
                    <a:pt x="8475" y="6957"/>
                  </a:lnTo>
                  <a:cubicBezTo>
                    <a:pt x="8979" y="6358"/>
                    <a:pt x="9294" y="5539"/>
                    <a:pt x="9389" y="4625"/>
                  </a:cubicBezTo>
                  <a:cubicBezTo>
                    <a:pt x="9546" y="4121"/>
                    <a:pt x="9735" y="3050"/>
                    <a:pt x="9767" y="2420"/>
                  </a:cubicBezTo>
                  <a:cubicBezTo>
                    <a:pt x="9767" y="1538"/>
                    <a:pt x="9420" y="845"/>
                    <a:pt x="8664" y="404"/>
                  </a:cubicBezTo>
                  <a:cubicBezTo>
                    <a:pt x="8202" y="135"/>
                    <a:pt x="7640" y="1"/>
                    <a:pt x="70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35"/>
            <p:cNvSpPr/>
            <p:nvPr/>
          </p:nvSpPr>
          <p:spPr>
            <a:xfrm>
              <a:off x="-64172200" y="2175800"/>
              <a:ext cx="48850" cy="22075"/>
            </a:xfrm>
            <a:custGeom>
              <a:rect b="b" l="l" r="r" t="t"/>
              <a:pathLst>
                <a:path extrusionOk="0" h="883" w="1954">
                  <a:moveTo>
                    <a:pt x="410" y="1"/>
                  </a:moveTo>
                  <a:cubicBezTo>
                    <a:pt x="158" y="1"/>
                    <a:pt x="0" y="190"/>
                    <a:pt x="0" y="442"/>
                  </a:cubicBezTo>
                  <a:cubicBezTo>
                    <a:pt x="0" y="662"/>
                    <a:pt x="221" y="883"/>
                    <a:pt x="410" y="883"/>
                  </a:cubicBezTo>
                  <a:lnTo>
                    <a:pt x="1513" y="883"/>
                  </a:lnTo>
                  <a:cubicBezTo>
                    <a:pt x="1765" y="883"/>
                    <a:pt x="1891" y="662"/>
                    <a:pt x="1891" y="442"/>
                  </a:cubicBezTo>
                  <a:cubicBezTo>
                    <a:pt x="1954" y="190"/>
                    <a:pt x="1733" y="1"/>
                    <a:pt x="1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35"/>
            <p:cNvSpPr/>
            <p:nvPr/>
          </p:nvSpPr>
          <p:spPr>
            <a:xfrm>
              <a:off x="-64212375" y="2210450"/>
              <a:ext cx="5525" cy="25"/>
            </a:xfrm>
            <a:custGeom>
              <a:rect b="b" l="l" r="r" t="t"/>
              <a:pathLst>
                <a:path extrusionOk="0" h="1" w="221">
                  <a:moveTo>
                    <a:pt x="1" y="1"/>
                  </a:moveTo>
                  <a:lnTo>
                    <a:pt x="221" y="1"/>
                  </a:lnTo>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9" name="Google Shape;1299;p35"/>
          <p:cNvSpPr/>
          <p:nvPr/>
        </p:nvSpPr>
        <p:spPr>
          <a:xfrm>
            <a:off x="7344645" y="2052157"/>
            <a:ext cx="365373" cy="365344"/>
          </a:xfrm>
          <a:custGeom>
            <a:rect b="b" l="l" r="r" t="t"/>
            <a:pathLst>
              <a:path extrusionOk="0" h="12634" w="12635">
                <a:moveTo>
                  <a:pt x="6302" y="2741"/>
                </a:moveTo>
                <a:cubicBezTo>
                  <a:pt x="6774" y="2741"/>
                  <a:pt x="7152" y="3087"/>
                  <a:pt x="7152" y="3560"/>
                </a:cubicBezTo>
                <a:cubicBezTo>
                  <a:pt x="7152" y="4033"/>
                  <a:pt x="6774" y="4411"/>
                  <a:pt x="6302" y="4411"/>
                </a:cubicBezTo>
                <a:cubicBezTo>
                  <a:pt x="5861" y="4411"/>
                  <a:pt x="5483" y="4033"/>
                  <a:pt x="5483" y="3560"/>
                </a:cubicBezTo>
                <a:cubicBezTo>
                  <a:pt x="5483" y="3087"/>
                  <a:pt x="5829" y="2741"/>
                  <a:pt x="6302" y="2741"/>
                </a:cubicBezTo>
                <a:close/>
                <a:moveTo>
                  <a:pt x="11910" y="819"/>
                </a:moveTo>
                <a:lnTo>
                  <a:pt x="11910" y="5230"/>
                </a:lnTo>
                <a:lnTo>
                  <a:pt x="8161" y="5230"/>
                </a:lnTo>
                <a:cubicBezTo>
                  <a:pt x="7972" y="5041"/>
                  <a:pt x="7751" y="4820"/>
                  <a:pt x="7530" y="4726"/>
                </a:cubicBezTo>
                <a:cubicBezTo>
                  <a:pt x="7814" y="4411"/>
                  <a:pt x="8003" y="4001"/>
                  <a:pt x="8003" y="3560"/>
                </a:cubicBezTo>
                <a:cubicBezTo>
                  <a:pt x="8003" y="2678"/>
                  <a:pt x="7247" y="1922"/>
                  <a:pt x="6333" y="1922"/>
                </a:cubicBezTo>
                <a:cubicBezTo>
                  <a:pt x="5451" y="1922"/>
                  <a:pt x="4695" y="2678"/>
                  <a:pt x="4695" y="3560"/>
                </a:cubicBezTo>
                <a:cubicBezTo>
                  <a:pt x="4695" y="4001"/>
                  <a:pt x="4853" y="4411"/>
                  <a:pt x="5168" y="4726"/>
                </a:cubicBezTo>
                <a:cubicBezTo>
                  <a:pt x="4916" y="4820"/>
                  <a:pt x="4695" y="5041"/>
                  <a:pt x="4537" y="5230"/>
                </a:cubicBezTo>
                <a:lnTo>
                  <a:pt x="883" y="5230"/>
                </a:lnTo>
                <a:lnTo>
                  <a:pt x="883" y="819"/>
                </a:lnTo>
                <a:close/>
                <a:moveTo>
                  <a:pt x="6302" y="5230"/>
                </a:moveTo>
                <a:cubicBezTo>
                  <a:pt x="7215" y="5230"/>
                  <a:pt x="7972" y="5986"/>
                  <a:pt x="7972" y="6868"/>
                </a:cubicBezTo>
                <a:lnTo>
                  <a:pt x="4664" y="6868"/>
                </a:lnTo>
                <a:cubicBezTo>
                  <a:pt x="4664" y="5986"/>
                  <a:pt x="5388" y="5230"/>
                  <a:pt x="6302" y="5230"/>
                </a:cubicBezTo>
                <a:close/>
                <a:moveTo>
                  <a:pt x="8287" y="7719"/>
                </a:moveTo>
                <a:lnTo>
                  <a:pt x="7593" y="11846"/>
                </a:lnTo>
                <a:lnTo>
                  <a:pt x="5010" y="11846"/>
                </a:lnTo>
                <a:lnTo>
                  <a:pt x="4285" y="7719"/>
                </a:lnTo>
                <a:close/>
                <a:moveTo>
                  <a:pt x="410" y="0"/>
                </a:moveTo>
                <a:cubicBezTo>
                  <a:pt x="158" y="0"/>
                  <a:pt x="1" y="189"/>
                  <a:pt x="1" y="378"/>
                </a:cubicBezTo>
                <a:lnTo>
                  <a:pt x="1" y="5608"/>
                </a:lnTo>
                <a:cubicBezTo>
                  <a:pt x="1" y="5860"/>
                  <a:pt x="190" y="6017"/>
                  <a:pt x="410" y="6017"/>
                </a:cubicBezTo>
                <a:lnTo>
                  <a:pt x="3970" y="6017"/>
                </a:lnTo>
                <a:cubicBezTo>
                  <a:pt x="3907" y="6301"/>
                  <a:pt x="3813" y="6553"/>
                  <a:pt x="3813" y="6837"/>
                </a:cubicBezTo>
                <a:lnTo>
                  <a:pt x="2994" y="6837"/>
                </a:lnTo>
                <a:cubicBezTo>
                  <a:pt x="2773" y="6837"/>
                  <a:pt x="2616" y="7026"/>
                  <a:pt x="2616" y="7246"/>
                </a:cubicBezTo>
                <a:cubicBezTo>
                  <a:pt x="2616" y="7467"/>
                  <a:pt x="2805" y="7656"/>
                  <a:pt x="2994" y="7656"/>
                </a:cubicBezTo>
                <a:lnTo>
                  <a:pt x="3466" y="7656"/>
                </a:lnTo>
                <a:lnTo>
                  <a:pt x="4254" y="12255"/>
                </a:lnTo>
                <a:cubicBezTo>
                  <a:pt x="4285" y="12476"/>
                  <a:pt x="4443" y="12633"/>
                  <a:pt x="4664" y="12633"/>
                </a:cubicBezTo>
                <a:lnTo>
                  <a:pt x="7972" y="12633"/>
                </a:lnTo>
                <a:cubicBezTo>
                  <a:pt x="8161" y="12633"/>
                  <a:pt x="8350" y="12476"/>
                  <a:pt x="8350" y="12255"/>
                </a:cubicBezTo>
                <a:lnTo>
                  <a:pt x="9137" y="7656"/>
                </a:lnTo>
                <a:lnTo>
                  <a:pt x="9610" y="7656"/>
                </a:lnTo>
                <a:cubicBezTo>
                  <a:pt x="9862" y="7656"/>
                  <a:pt x="10019" y="7467"/>
                  <a:pt x="10019" y="7215"/>
                </a:cubicBezTo>
                <a:cubicBezTo>
                  <a:pt x="10019" y="6994"/>
                  <a:pt x="9799" y="6837"/>
                  <a:pt x="9610" y="6837"/>
                </a:cubicBezTo>
                <a:lnTo>
                  <a:pt x="8791" y="6837"/>
                </a:lnTo>
                <a:cubicBezTo>
                  <a:pt x="8791" y="6553"/>
                  <a:pt x="8759" y="6269"/>
                  <a:pt x="8633" y="6017"/>
                </a:cubicBezTo>
                <a:lnTo>
                  <a:pt x="12225" y="6017"/>
                </a:lnTo>
                <a:cubicBezTo>
                  <a:pt x="12445" y="6017"/>
                  <a:pt x="12603" y="5797"/>
                  <a:pt x="12603" y="5608"/>
                </a:cubicBezTo>
                <a:lnTo>
                  <a:pt x="12603" y="378"/>
                </a:lnTo>
                <a:cubicBezTo>
                  <a:pt x="12634" y="189"/>
                  <a:pt x="12445" y="0"/>
                  <a:pt x="122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36"/>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305" name="Google Shape;1305;p36"/>
          <p:cNvGrpSpPr/>
          <p:nvPr/>
        </p:nvGrpSpPr>
        <p:grpSpPr>
          <a:xfrm>
            <a:off x="724746" y="1539681"/>
            <a:ext cx="1400400" cy="3116769"/>
            <a:chOff x="724746" y="1539681"/>
            <a:chExt cx="1400400" cy="3116769"/>
          </a:xfrm>
        </p:grpSpPr>
        <p:sp>
          <p:nvSpPr>
            <p:cNvPr id="1306" name="Google Shape;1306;p36"/>
            <p:cNvSpPr txBox="1"/>
            <p:nvPr/>
          </p:nvSpPr>
          <p:spPr>
            <a:xfrm>
              <a:off x="724746" y="1539681"/>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1</a:t>
              </a:r>
              <a:endParaRPr b="1" sz="2000">
                <a:solidFill>
                  <a:schemeClr val="dk1"/>
                </a:solidFill>
                <a:latin typeface="Montserrat"/>
                <a:ea typeface="Montserrat"/>
                <a:cs typeface="Montserrat"/>
                <a:sym typeface="Montserrat"/>
              </a:endParaRPr>
            </a:p>
          </p:txBody>
        </p:sp>
        <p:sp>
          <p:nvSpPr>
            <p:cNvPr id="1307" name="Google Shape;1307;p36"/>
            <p:cNvSpPr txBox="1"/>
            <p:nvPr/>
          </p:nvSpPr>
          <p:spPr>
            <a:xfrm>
              <a:off x="724746" y="1906688"/>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1308" name="Google Shape;1308;p36"/>
            <p:cNvSpPr/>
            <p:nvPr/>
          </p:nvSpPr>
          <p:spPr>
            <a:xfrm>
              <a:off x="724746" y="4068749"/>
              <a:ext cx="14004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1/5</a:t>
              </a:r>
              <a:endParaRPr b="1" sz="3500">
                <a:solidFill>
                  <a:schemeClr val="accent1"/>
                </a:solidFill>
                <a:latin typeface="Montserrat"/>
                <a:ea typeface="Montserrat"/>
                <a:cs typeface="Montserrat"/>
                <a:sym typeface="Montserrat"/>
              </a:endParaRPr>
            </a:p>
          </p:txBody>
        </p:sp>
      </p:grpSp>
      <p:grpSp>
        <p:nvGrpSpPr>
          <p:cNvPr id="1309" name="Google Shape;1309;p36"/>
          <p:cNvGrpSpPr/>
          <p:nvPr/>
        </p:nvGrpSpPr>
        <p:grpSpPr>
          <a:xfrm>
            <a:off x="814121" y="2758962"/>
            <a:ext cx="1221600" cy="1218775"/>
            <a:chOff x="813363" y="2167904"/>
            <a:chExt cx="1221600" cy="1218775"/>
          </a:xfrm>
        </p:grpSpPr>
        <p:sp>
          <p:nvSpPr>
            <p:cNvPr id="1310" name="Google Shape;1310;p36"/>
            <p:cNvSpPr/>
            <p:nvPr/>
          </p:nvSpPr>
          <p:spPr>
            <a:xfrm>
              <a:off x="1640688"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36"/>
            <p:cNvSpPr/>
            <p:nvPr/>
          </p:nvSpPr>
          <p:spPr>
            <a:xfrm>
              <a:off x="191646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36"/>
            <p:cNvSpPr/>
            <p:nvPr/>
          </p:nvSpPr>
          <p:spPr>
            <a:xfrm>
              <a:off x="81336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36"/>
            <p:cNvSpPr/>
            <p:nvPr/>
          </p:nvSpPr>
          <p:spPr>
            <a:xfrm>
              <a:off x="1089138"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36"/>
            <p:cNvSpPr/>
            <p:nvPr/>
          </p:nvSpPr>
          <p:spPr>
            <a:xfrm>
              <a:off x="136491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36"/>
            <p:cNvSpPr/>
            <p:nvPr/>
          </p:nvSpPr>
          <p:spPr>
            <a:xfrm>
              <a:off x="1640688" y="2993111"/>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36"/>
            <p:cNvSpPr/>
            <p:nvPr/>
          </p:nvSpPr>
          <p:spPr>
            <a:xfrm>
              <a:off x="1916463" y="2993111"/>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36"/>
            <p:cNvSpPr/>
            <p:nvPr/>
          </p:nvSpPr>
          <p:spPr>
            <a:xfrm>
              <a:off x="813363" y="2993111"/>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36"/>
            <p:cNvSpPr/>
            <p:nvPr/>
          </p:nvSpPr>
          <p:spPr>
            <a:xfrm>
              <a:off x="1089138" y="2993111"/>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36"/>
            <p:cNvSpPr/>
            <p:nvPr/>
          </p:nvSpPr>
          <p:spPr>
            <a:xfrm>
              <a:off x="1364913" y="2993111"/>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36"/>
            <p:cNvSpPr/>
            <p:nvPr/>
          </p:nvSpPr>
          <p:spPr>
            <a:xfrm>
              <a:off x="1640688" y="2718042"/>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36"/>
            <p:cNvSpPr/>
            <p:nvPr/>
          </p:nvSpPr>
          <p:spPr>
            <a:xfrm>
              <a:off x="1916463" y="2718042"/>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36"/>
            <p:cNvSpPr/>
            <p:nvPr/>
          </p:nvSpPr>
          <p:spPr>
            <a:xfrm>
              <a:off x="813363" y="2718042"/>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36"/>
            <p:cNvSpPr/>
            <p:nvPr/>
          </p:nvSpPr>
          <p:spPr>
            <a:xfrm>
              <a:off x="1089138" y="2718042"/>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36"/>
            <p:cNvSpPr/>
            <p:nvPr/>
          </p:nvSpPr>
          <p:spPr>
            <a:xfrm>
              <a:off x="1364913" y="2718042"/>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36"/>
            <p:cNvSpPr/>
            <p:nvPr/>
          </p:nvSpPr>
          <p:spPr>
            <a:xfrm>
              <a:off x="1640688" y="2442973"/>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36"/>
            <p:cNvSpPr/>
            <p:nvPr/>
          </p:nvSpPr>
          <p:spPr>
            <a:xfrm>
              <a:off x="1916463" y="2442973"/>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36"/>
            <p:cNvSpPr/>
            <p:nvPr/>
          </p:nvSpPr>
          <p:spPr>
            <a:xfrm>
              <a:off x="813363" y="2442973"/>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36"/>
            <p:cNvSpPr/>
            <p:nvPr/>
          </p:nvSpPr>
          <p:spPr>
            <a:xfrm>
              <a:off x="1089138" y="2442973"/>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36"/>
            <p:cNvSpPr/>
            <p:nvPr/>
          </p:nvSpPr>
          <p:spPr>
            <a:xfrm>
              <a:off x="1364913" y="2442973"/>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36"/>
            <p:cNvSpPr/>
            <p:nvPr/>
          </p:nvSpPr>
          <p:spPr>
            <a:xfrm>
              <a:off x="1640688" y="2167904"/>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36"/>
            <p:cNvSpPr/>
            <p:nvPr/>
          </p:nvSpPr>
          <p:spPr>
            <a:xfrm>
              <a:off x="1916463" y="2167904"/>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36"/>
            <p:cNvSpPr/>
            <p:nvPr/>
          </p:nvSpPr>
          <p:spPr>
            <a:xfrm>
              <a:off x="813363" y="2167904"/>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36"/>
            <p:cNvSpPr/>
            <p:nvPr/>
          </p:nvSpPr>
          <p:spPr>
            <a:xfrm>
              <a:off x="1089138" y="2167904"/>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36"/>
            <p:cNvSpPr/>
            <p:nvPr/>
          </p:nvSpPr>
          <p:spPr>
            <a:xfrm>
              <a:off x="1364913" y="2167904"/>
              <a:ext cx="118500" cy="118500"/>
            </a:xfrm>
            <a:prstGeom prst="rect">
              <a:avLst/>
            </a:prstGeom>
            <a:no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335" name="Google Shape;1335;p36"/>
          <p:cNvGrpSpPr/>
          <p:nvPr/>
        </p:nvGrpSpPr>
        <p:grpSpPr>
          <a:xfrm>
            <a:off x="5536508" y="2758962"/>
            <a:ext cx="1221600" cy="1218775"/>
            <a:chOff x="813363" y="2167904"/>
            <a:chExt cx="1221600" cy="1218775"/>
          </a:xfrm>
        </p:grpSpPr>
        <p:sp>
          <p:nvSpPr>
            <p:cNvPr id="1336" name="Google Shape;1336;p36"/>
            <p:cNvSpPr/>
            <p:nvPr/>
          </p:nvSpPr>
          <p:spPr>
            <a:xfrm>
              <a:off x="1640688" y="3268179"/>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36"/>
            <p:cNvSpPr/>
            <p:nvPr/>
          </p:nvSpPr>
          <p:spPr>
            <a:xfrm>
              <a:off x="1916463" y="3268179"/>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36"/>
            <p:cNvSpPr/>
            <p:nvPr/>
          </p:nvSpPr>
          <p:spPr>
            <a:xfrm>
              <a:off x="813363" y="3268179"/>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36"/>
            <p:cNvSpPr/>
            <p:nvPr/>
          </p:nvSpPr>
          <p:spPr>
            <a:xfrm>
              <a:off x="1089138" y="3268179"/>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36"/>
            <p:cNvSpPr/>
            <p:nvPr/>
          </p:nvSpPr>
          <p:spPr>
            <a:xfrm>
              <a:off x="1364913" y="3268179"/>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36"/>
            <p:cNvSpPr/>
            <p:nvPr/>
          </p:nvSpPr>
          <p:spPr>
            <a:xfrm>
              <a:off x="1640688" y="2993111"/>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36"/>
            <p:cNvSpPr/>
            <p:nvPr/>
          </p:nvSpPr>
          <p:spPr>
            <a:xfrm>
              <a:off x="1916463" y="2993111"/>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36"/>
            <p:cNvSpPr/>
            <p:nvPr/>
          </p:nvSpPr>
          <p:spPr>
            <a:xfrm>
              <a:off x="813363" y="2993111"/>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36"/>
            <p:cNvSpPr/>
            <p:nvPr/>
          </p:nvSpPr>
          <p:spPr>
            <a:xfrm>
              <a:off x="1089138" y="2993111"/>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36"/>
            <p:cNvSpPr/>
            <p:nvPr/>
          </p:nvSpPr>
          <p:spPr>
            <a:xfrm>
              <a:off x="1364913" y="2993111"/>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36"/>
            <p:cNvSpPr/>
            <p:nvPr/>
          </p:nvSpPr>
          <p:spPr>
            <a:xfrm>
              <a:off x="1640688" y="2718042"/>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36"/>
            <p:cNvSpPr/>
            <p:nvPr/>
          </p:nvSpPr>
          <p:spPr>
            <a:xfrm>
              <a:off x="1916463" y="2718042"/>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36"/>
            <p:cNvSpPr/>
            <p:nvPr/>
          </p:nvSpPr>
          <p:spPr>
            <a:xfrm>
              <a:off x="813363" y="2718042"/>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36"/>
            <p:cNvSpPr/>
            <p:nvPr/>
          </p:nvSpPr>
          <p:spPr>
            <a:xfrm>
              <a:off x="1089138" y="2718042"/>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36"/>
            <p:cNvSpPr/>
            <p:nvPr/>
          </p:nvSpPr>
          <p:spPr>
            <a:xfrm>
              <a:off x="1364913" y="2718042"/>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36"/>
            <p:cNvSpPr/>
            <p:nvPr/>
          </p:nvSpPr>
          <p:spPr>
            <a:xfrm>
              <a:off x="1640688" y="2442973"/>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36"/>
            <p:cNvSpPr/>
            <p:nvPr/>
          </p:nvSpPr>
          <p:spPr>
            <a:xfrm>
              <a:off x="1916463" y="2442973"/>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36"/>
            <p:cNvSpPr/>
            <p:nvPr/>
          </p:nvSpPr>
          <p:spPr>
            <a:xfrm>
              <a:off x="813363" y="2442973"/>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36"/>
            <p:cNvSpPr/>
            <p:nvPr/>
          </p:nvSpPr>
          <p:spPr>
            <a:xfrm>
              <a:off x="1089138" y="2442973"/>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36"/>
            <p:cNvSpPr/>
            <p:nvPr/>
          </p:nvSpPr>
          <p:spPr>
            <a:xfrm>
              <a:off x="1364913" y="2442973"/>
              <a:ext cx="118500" cy="118500"/>
            </a:xfrm>
            <a:prstGeom prst="rect">
              <a:avLst/>
            </a:prstGeom>
            <a:solidFill>
              <a:schemeClr val="lt1"/>
            </a:solid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36"/>
            <p:cNvSpPr/>
            <p:nvPr/>
          </p:nvSpPr>
          <p:spPr>
            <a:xfrm>
              <a:off x="1640688" y="2167904"/>
              <a:ext cx="118500" cy="118500"/>
            </a:xfrm>
            <a:prstGeom prst="rect">
              <a:avLst/>
            </a:prstGeom>
            <a:no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36"/>
            <p:cNvSpPr/>
            <p:nvPr/>
          </p:nvSpPr>
          <p:spPr>
            <a:xfrm>
              <a:off x="1916463" y="2167904"/>
              <a:ext cx="118500" cy="118500"/>
            </a:xfrm>
            <a:prstGeom prst="rect">
              <a:avLst/>
            </a:prstGeom>
            <a:no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36"/>
            <p:cNvSpPr/>
            <p:nvPr/>
          </p:nvSpPr>
          <p:spPr>
            <a:xfrm>
              <a:off x="813363" y="2167904"/>
              <a:ext cx="118500" cy="118500"/>
            </a:xfrm>
            <a:prstGeom prst="rect">
              <a:avLst/>
            </a:prstGeom>
            <a:no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36"/>
            <p:cNvSpPr/>
            <p:nvPr/>
          </p:nvSpPr>
          <p:spPr>
            <a:xfrm>
              <a:off x="1089138" y="2167904"/>
              <a:ext cx="118500" cy="118500"/>
            </a:xfrm>
            <a:prstGeom prst="rect">
              <a:avLst/>
            </a:prstGeom>
            <a:no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36"/>
            <p:cNvSpPr/>
            <p:nvPr/>
          </p:nvSpPr>
          <p:spPr>
            <a:xfrm>
              <a:off x="1364913" y="2167904"/>
              <a:ext cx="118500" cy="118500"/>
            </a:xfrm>
            <a:prstGeom prst="rect">
              <a:avLst/>
            </a:prstGeom>
            <a:noFill/>
            <a:ln cap="flat" cmpd="sng" w="28575">
              <a:solidFill>
                <a:schemeClr val="l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361" name="Google Shape;1361;p36"/>
          <p:cNvGrpSpPr/>
          <p:nvPr/>
        </p:nvGrpSpPr>
        <p:grpSpPr>
          <a:xfrm>
            <a:off x="5447108" y="1539681"/>
            <a:ext cx="1400596" cy="3116769"/>
            <a:chOff x="5447108" y="1539681"/>
            <a:chExt cx="1400596" cy="3116769"/>
          </a:xfrm>
        </p:grpSpPr>
        <p:sp>
          <p:nvSpPr>
            <p:cNvPr id="1362" name="Google Shape;1362;p36"/>
            <p:cNvSpPr txBox="1"/>
            <p:nvPr/>
          </p:nvSpPr>
          <p:spPr>
            <a:xfrm>
              <a:off x="5447303" y="1539681"/>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4</a:t>
              </a:r>
              <a:endParaRPr b="1" sz="2000">
                <a:solidFill>
                  <a:schemeClr val="dk1"/>
                </a:solidFill>
                <a:latin typeface="Montserrat"/>
                <a:ea typeface="Montserrat"/>
                <a:cs typeface="Montserrat"/>
                <a:sym typeface="Montserrat"/>
              </a:endParaRPr>
            </a:p>
          </p:txBody>
        </p:sp>
        <p:sp>
          <p:nvSpPr>
            <p:cNvPr id="1363" name="Google Shape;1363;p36"/>
            <p:cNvSpPr txBox="1"/>
            <p:nvPr/>
          </p:nvSpPr>
          <p:spPr>
            <a:xfrm>
              <a:off x="5447303" y="1906688"/>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1364" name="Google Shape;1364;p36"/>
            <p:cNvSpPr/>
            <p:nvPr/>
          </p:nvSpPr>
          <p:spPr>
            <a:xfrm>
              <a:off x="5447108" y="4068749"/>
              <a:ext cx="14004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4/5</a:t>
              </a:r>
              <a:endParaRPr b="1" sz="3500">
                <a:solidFill>
                  <a:schemeClr val="accent1"/>
                </a:solidFill>
                <a:latin typeface="Montserrat"/>
                <a:ea typeface="Montserrat"/>
                <a:cs typeface="Montserrat"/>
                <a:sym typeface="Montserrat"/>
              </a:endParaRPr>
            </a:p>
          </p:txBody>
        </p:sp>
      </p:grpSp>
      <p:grpSp>
        <p:nvGrpSpPr>
          <p:cNvPr id="1365" name="Google Shape;1365;p36"/>
          <p:cNvGrpSpPr/>
          <p:nvPr/>
        </p:nvGrpSpPr>
        <p:grpSpPr>
          <a:xfrm>
            <a:off x="2298866" y="1539681"/>
            <a:ext cx="1400987" cy="3116769"/>
            <a:chOff x="2298866" y="1539681"/>
            <a:chExt cx="1400987" cy="3116769"/>
          </a:xfrm>
        </p:grpSpPr>
        <p:sp>
          <p:nvSpPr>
            <p:cNvPr id="1366" name="Google Shape;1366;p36"/>
            <p:cNvSpPr txBox="1"/>
            <p:nvPr/>
          </p:nvSpPr>
          <p:spPr>
            <a:xfrm>
              <a:off x="2299453" y="1539681"/>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2</a:t>
              </a:r>
              <a:endParaRPr b="1" sz="2000">
                <a:solidFill>
                  <a:schemeClr val="dk1"/>
                </a:solidFill>
                <a:latin typeface="Montserrat"/>
                <a:ea typeface="Montserrat"/>
                <a:cs typeface="Montserrat"/>
                <a:sym typeface="Montserrat"/>
              </a:endParaRPr>
            </a:p>
          </p:txBody>
        </p:sp>
        <p:sp>
          <p:nvSpPr>
            <p:cNvPr id="1367" name="Google Shape;1367;p36"/>
            <p:cNvSpPr txBox="1"/>
            <p:nvPr/>
          </p:nvSpPr>
          <p:spPr>
            <a:xfrm>
              <a:off x="2299453" y="1906688"/>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1368" name="Google Shape;1368;p36"/>
            <p:cNvSpPr/>
            <p:nvPr/>
          </p:nvSpPr>
          <p:spPr>
            <a:xfrm>
              <a:off x="2298866" y="4068749"/>
              <a:ext cx="14004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grpSp>
        <p:nvGrpSpPr>
          <p:cNvPr id="1369" name="Google Shape;1369;p36"/>
          <p:cNvGrpSpPr/>
          <p:nvPr/>
        </p:nvGrpSpPr>
        <p:grpSpPr>
          <a:xfrm>
            <a:off x="2388266" y="2758962"/>
            <a:ext cx="1221600" cy="1218775"/>
            <a:chOff x="813363" y="2167904"/>
            <a:chExt cx="1221600" cy="1218775"/>
          </a:xfrm>
        </p:grpSpPr>
        <p:sp>
          <p:nvSpPr>
            <p:cNvPr id="1370" name="Google Shape;1370;p36"/>
            <p:cNvSpPr/>
            <p:nvPr/>
          </p:nvSpPr>
          <p:spPr>
            <a:xfrm>
              <a:off x="1640688" y="3268179"/>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36"/>
            <p:cNvSpPr/>
            <p:nvPr/>
          </p:nvSpPr>
          <p:spPr>
            <a:xfrm>
              <a:off x="1916463" y="3268179"/>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36"/>
            <p:cNvSpPr/>
            <p:nvPr/>
          </p:nvSpPr>
          <p:spPr>
            <a:xfrm>
              <a:off x="813363" y="3268179"/>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36"/>
            <p:cNvSpPr/>
            <p:nvPr/>
          </p:nvSpPr>
          <p:spPr>
            <a:xfrm>
              <a:off x="1089138" y="3268179"/>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36"/>
            <p:cNvSpPr/>
            <p:nvPr/>
          </p:nvSpPr>
          <p:spPr>
            <a:xfrm>
              <a:off x="1364913" y="3268179"/>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36"/>
            <p:cNvSpPr/>
            <p:nvPr/>
          </p:nvSpPr>
          <p:spPr>
            <a:xfrm>
              <a:off x="1640688" y="2993111"/>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36"/>
            <p:cNvSpPr/>
            <p:nvPr/>
          </p:nvSpPr>
          <p:spPr>
            <a:xfrm>
              <a:off x="1916463" y="2993111"/>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36"/>
            <p:cNvSpPr/>
            <p:nvPr/>
          </p:nvSpPr>
          <p:spPr>
            <a:xfrm>
              <a:off x="813363" y="2993111"/>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36"/>
            <p:cNvSpPr/>
            <p:nvPr/>
          </p:nvSpPr>
          <p:spPr>
            <a:xfrm>
              <a:off x="1089138" y="2993111"/>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36"/>
            <p:cNvSpPr/>
            <p:nvPr/>
          </p:nvSpPr>
          <p:spPr>
            <a:xfrm>
              <a:off x="1364913" y="2993111"/>
              <a:ext cx="118500" cy="118500"/>
            </a:xfrm>
            <a:prstGeom prst="rect">
              <a:avLst/>
            </a:prstGeom>
            <a:solidFill>
              <a:schemeClr val="accent2"/>
            </a:solid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36"/>
            <p:cNvSpPr/>
            <p:nvPr/>
          </p:nvSpPr>
          <p:spPr>
            <a:xfrm>
              <a:off x="1640688" y="2718042"/>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36"/>
            <p:cNvSpPr/>
            <p:nvPr/>
          </p:nvSpPr>
          <p:spPr>
            <a:xfrm>
              <a:off x="1916463" y="2718042"/>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36"/>
            <p:cNvSpPr/>
            <p:nvPr/>
          </p:nvSpPr>
          <p:spPr>
            <a:xfrm>
              <a:off x="813363" y="2718042"/>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36"/>
            <p:cNvSpPr/>
            <p:nvPr/>
          </p:nvSpPr>
          <p:spPr>
            <a:xfrm>
              <a:off x="1089138" y="2718042"/>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36"/>
            <p:cNvSpPr/>
            <p:nvPr/>
          </p:nvSpPr>
          <p:spPr>
            <a:xfrm>
              <a:off x="1364913" y="2718042"/>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36"/>
            <p:cNvSpPr/>
            <p:nvPr/>
          </p:nvSpPr>
          <p:spPr>
            <a:xfrm>
              <a:off x="1640688" y="2442973"/>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36"/>
            <p:cNvSpPr/>
            <p:nvPr/>
          </p:nvSpPr>
          <p:spPr>
            <a:xfrm>
              <a:off x="1916463" y="2442973"/>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36"/>
            <p:cNvSpPr/>
            <p:nvPr/>
          </p:nvSpPr>
          <p:spPr>
            <a:xfrm>
              <a:off x="813363" y="2442973"/>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36"/>
            <p:cNvSpPr/>
            <p:nvPr/>
          </p:nvSpPr>
          <p:spPr>
            <a:xfrm>
              <a:off x="1089138" y="2442973"/>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36"/>
            <p:cNvSpPr/>
            <p:nvPr/>
          </p:nvSpPr>
          <p:spPr>
            <a:xfrm>
              <a:off x="1364913" y="2442973"/>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36"/>
            <p:cNvSpPr/>
            <p:nvPr/>
          </p:nvSpPr>
          <p:spPr>
            <a:xfrm>
              <a:off x="1640688" y="2167904"/>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36"/>
            <p:cNvSpPr/>
            <p:nvPr/>
          </p:nvSpPr>
          <p:spPr>
            <a:xfrm>
              <a:off x="1916463" y="2167904"/>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36"/>
            <p:cNvSpPr/>
            <p:nvPr/>
          </p:nvSpPr>
          <p:spPr>
            <a:xfrm>
              <a:off x="813363" y="2167904"/>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36"/>
            <p:cNvSpPr/>
            <p:nvPr/>
          </p:nvSpPr>
          <p:spPr>
            <a:xfrm>
              <a:off x="1089138" y="2167904"/>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36"/>
            <p:cNvSpPr/>
            <p:nvPr/>
          </p:nvSpPr>
          <p:spPr>
            <a:xfrm>
              <a:off x="1364913" y="2167904"/>
              <a:ext cx="118500" cy="118500"/>
            </a:xfrm>
            <a:prstGeom prst="rect">
              <a:avLst/>
            </a:prstGeom>
            <a:noFill/>
            <a:ln cap="flat"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395" name="Google Shape;1395;p36"/>
          <p:cNvGrpSpPr/>
          <p:nvPr/>
        </p:nvGrpSpPr>
        <p:grpSpPr>
          <a:xfrm>
            <a:off x="3872987" y="1539681"/>
            <a:ext cx="1400791" cy="3116769"/>
            <a:chOff x="3872987" y="1539681"/>
            <a:chExt cx="1400791" cy="3116769"/>
          </a:xfrm>
        </p:grpSpPr>
        <p:sp>
          <p:nvSpPr>
            <p:cNvPr id="1396" name="Google Shape;1396;p36"/>
            <p:cNvSpPr txBox="1"/>
            <p:nvPr/>
          </p:nvSpPr>
          <p:spPr>
            <a:xfrm>
              <a:off x="3873378" y="1539681"/>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3</a:t>
              </a:r>
              <a:endParaRPr b="1" sz="2000">
                <a:solidFill>
                  <a:schemeClr val="dk1"/>
                </a:solidFill>
                <a:latin typeface="Montserrat"/>
                <a:ea typeface="Montserrat"/>
                <a:cs typeface="Montserrat"/>
                <a:sym typeface="Montserrat"/>
              </a:endParaRPr>
            </a:p>
          </p:txBody>
        </p:sp>
        <p:sp>
          <p:nvSpPr>
            <p:cNvPr id="1397" name="Google Shape;1397;p36"/>
            <p:cNvSpPr txBox="1"/>
            <p:nvPr/>
          </p:nvSpPr>
          <p:spPr>
            <a:xfrm>
              <a:off x="3873378" y="1906688"/>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p:txBody>
        </p:sp>
        <p:sp>
          <p:nvSpPr>
            <p:cNvPr id="1398" name="Google Shape;1398;p36"/>
            <p:cNvSpPr/>
            <p:nvPr/>
          </p:nvSpPr>
          <p:spPr>
            <a:xfrm>
              <a:off x="3872987" y="4068749"/>
              <a:ext cx="14004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3/5</a:t>
              </a:r>
              <a:endParaRPr b="1" sz="3500">
                <a:solidFill>
                  <a:schemeClr val="accent1"/>
                </a:solidFill>
                <a:latin typeface="Montserrat"/>
                <a:ea typeface="Montserrat"/>
                <a:cs typeface="Montserrat"/>
                <a:sym typeface="Montserrat"/>
              </a:endParaRPr>
            </a:p>
          </p:txBody>
        </p:sp>
      </p:grpSp>
      <p:grpSp>
        <p:nvGrpSpPr>
          <p:cNvPr id="1399" name="Google Shape;1399;p36"/>
          <p:cNvGrpSpPr/>
          <p:nvPr/>
        </p:nvGrpSpPr>
        <p:grpSpPr>
          <a:xfrm>
            <a:off x="3962387" y="2758962"/>
            <a:ext cx="1221600" cy="1218775"/>
            <a:chOff x="813363" y="2167904"/>
            <a:chExt cx="1221600" cy="1218775"/>
          </a:xfrm>
        </p:grpSpPr>
        <p:sp>
          <p:nvSpPr>
            <p:cNvPr id="1400" name="Google Shape;1400;p36"/>
            <p:cNvSpPr/>
            <p:nvPr/>
          </p:nvSpPr>
          <p:spPr>
            <a:xfrm>
              <a:off x="1640688" y="3268179"/>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36"/>
            <p:cNvSpPr/>
            <p:nvPr/>
          </p:nvSpPr>
          <p:spPr>
            <a:xfrm>
              <a:off x="1916463" y="3268179"/>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36"/>
            <p:cNvSpPr/>
            <p:nvPr/>
          </p:nvSpPr>
          <p:spPr>
            <a:xfrm>
              <a:off x="813363" y="3268179"/>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36"/>
            <p:cNvSpPr/>
            <p:nvPr/>
          </p:nvSpPr>
          <p:spPr>
            <a:xfrm>
              <a:off x="1089138" y="3268179"/>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36"/>
            <p:cNvSpPr/>
            <p:nvPr/>
          </p:nvSpPr>
          <p:spPr>
            <a:xfrm>
              <a:off x="1364913" y="3268179"/>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36"/>
            <p:cNvSpPr/>
            <p:nvPr/>
          </p:nvSpPr>
          <p:spPr>
            <a:xfrm>
              <a:off x="1640688" y="2993111"/>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36"/>
            <p:cNvSpPr/>
            <p:nvPr/>
          </p:nvSpPr>
          <p:spPr>
            <a:xfrm>
              <a:off x="1916463" y="2993111"/>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36"/>
            <p:cNvSpPr/>
            <p:nvPr/>
          </p:nvSpPr>
          <p:spPr>
            <a:xfrm>
              <a:off x="813363" y="2993111"/>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36"/>
            <p:cNvSpPr/>
            <p:nvPr/>
          </p:nvSpPr>
          <p:spPr>
            <a:xfrm>
              <a:off x="1089138" y="2993111"/>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36"/>
            <p:cNvSpPr/>
            <p:nvPr/>
          </p:nvSpPr>
          <p:spPr>
            <a:xfrm>
              <a:off x="1364913" y="2993111"/>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36"/>
            <p:cNvSpPr/>
            <p:nvPr/>
          </p:nvSpPr>
          <p:spPr>
            <a:xfrm>
              <a:off x="1640688" y="2718042"/>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36"/>
            <p:cNvSpPr/>
            <p:nvPr/>
          </p:nvSpPr>
          <p:spPr>
            <a:xfrm>
              <a:off x="1916463" y="2718042"/>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36"/>
            <p:cNvSpPr/>
            <p:nvPr/>
          </p:nvSpPr>
          <p:spPr>
            <a:xfrm>
              <a:off x="813363" y="2718042"/>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36"/>
            <p:cNvSpPr/>
            <p:nvPr/>
          </p:nvSpPr>
          <p:spPr>
            <a:xfrm>
              <a:off x="1089138" y="2718042"/>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36"/>
            <p:cNvSpPr/>
            <p:nvPr/>
          </p:nvSpPr>
          <p:spPr>
            <a:xfrm>
              <a:off x="1364913" y="2718042"/>
              <a:ext cx="118500" cy="118500"/>
            </a:xfrm>
            <a:prstGeom prst="rect">
              <a:avLst/>
            </a:prstGeom>
            <a:solidFill>
              <a:schemeClr val="dk2"/>
            </a:solid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36"/>
            <p:cNvSpPr/>
            <p:nvPr/>
          </p:nvSpPr>
          <p:spPr>
            <a:xfrm>
              <a:off x="1640688" y="2442973"/>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36"/>
            <p:cNvSpPr/>
            <p:nvPr/>
          </p:nvSpPr>
          <p:spPr>
            <a:xfrm>
              <a:off x="1916463" y="2442973"/>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36"/>
            <p:cNvSpPr/>
            <p:nvPr/>
          </p:nvSpPr>
          <p:spPr>
            <a:xfrm>
              <a:off x="813363" y="2442973"/>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36"/>
            <p:cNvSpPr/>
            <p:nvPr/>
          </p:nvSpPr>
          <p:spPr>
            <a:xfrm>
              <a:off x="1089138" y="2442973"/>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36"/>
            <p:cNvSpPr/>
            <p:nvPr/>
          </p:nvSpPr>
          <p:spPr>
            <a:xfrm>
              <a:off x="1364913" y="2442973"/>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36"/>
            <p:cNvSpPr/>
            <p:nvPr/>
          </p:nvSpPr>
          <p:spPr>
            <a:xfrm>
              <a:off x="1640688" y="2167904"/>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36"/>
            <p:cNvSpPr/>
            <p:nvPr/>
          </p:nvSpPr>
          <p:spPr>
            <a:xfrm>
              <a:off x="1916463" y="2167904"/>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36"/>
            <p:cNvSpPr/>
            <p:nvPr/>
          </p:nvSpPr>
          <p:spPr>
            <a:xfrm>
              <a:off x="813363" y="2167904"/>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36"/>
            <p:cNvSpPr/>
            <p:nvPr/>
          </p:nvSpPr>
          <p:spPr>
            <a:xfrm>
              <a:off x="1089138" y="2167904"/>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36"/>
            <p:cNvSpPr/>
            <p:nvPr/>
          </p:nvSpPr>
          <p:spPr>
            <a:xfrm>
              <a:off x="1364913" y="2167904"/>
              <a:ext cx="118500" cy="118500"/>
            </a:xfrm>
            <a:prstGeom prst="rect">
              <a:avLst/>
            </a:prstGeom>
            <a:noFill/>
            <a:ln cap="flat" cmpd="sng" w="28575">
              <a:solidFill>
                <a:schemeClr val="dk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1425" name="Google Shape;1425;p36"/>
          <p:cNvGrpSpPr/>
          <p:nvPr/>
        </p:nvGrpSpPr>
        <p:grpSpPr>
          <a:xfrm>
            <a:off x="7021228" y="1539681"/>
            <a:ext cx="1400400" cy="3116769"/>
            <a:chOff x="7021228" y="1539681"/>
            <a:chExt cx="1400400" cy="3116769"/>
          </a:xfrm>
        </p:grpSpPr>
        <p:sp>
          <p:nvSpPr>
            <p:cNvPr id="1426" name="Google Shape;1426;p36"/>
            <p:cNvSpPr txBox="1"/>
            <p:nvPr/>
          </p:nvSpPr>
          <p:spPr>
            <a:xfrm>
              <a:off x="7021228" y="1539681"/>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5</a:t>
              </a:r>
              <a:endParaRPr b="1" sz="2000">
                <a:solidFill>
                  <a:schemeClr val="dk1"/>
                </a:solidFill>
                <a:latin typeface="Montserrat"/>
                <a:ea typeface="Montserrat"/>
                <a:cs typeface="Montserrat"/>
                <a:sym typeface="Montserrat"/>
              </a:endParaRPr>
            </a:p>
          </p:txBody>
        </p:sp>
        <p:sp>
          <p:nvSpPr>
            <p:cNvPr id="1427" name="Google Shape;1427;p36"/>
            <p:cNvSpPr txBox="1"/>
            <p:nvPr/>
          </p:nvSpPr>
          <p:spPr>
            <a:xfrm>
              <a:off x="7021228" y="1906688"/>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Despite being red, Mars is a cold place</a:t>
              </a:r>
              <a:endParaRPr>
                <a:solidFill>
                  <a:schemeClr val="dk1"/>
                </a:solidFill>
                <a:latin typeface="Source Sans Pro"/>
                <a:ea typeface="Source Sans Pro"/>
                <a:cs typeface="Source Sans Pro"/>
                <a:sym typeface="Source Sans Pro"/>
              </a:endParaRPr>
            </a:p>
          </p:txBody>
        </p:sp>
        <p:sp>
          <p:nvSpPr>
            <p:cNvPr id="1428" name="Google Shape;1428;p36"/>
            <p:cNvSpPr/>
            <p:nvPr/>
          </p:nvSpPr>
          <p:spPr>
            <a:xfrm>
              <a:off x="7021228" y="4068749"/>
              <a:ext cx="14004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5/5</a:t>
              </a:r>
              <a:endParaRPr b="1" sz="3500">
                <a:solidFill>
                  <a:schemeClr val="accent1"/>
                </a:solidFill>
                <a:latin typeface="Montserrat"/>
                <a:ea typeface="Montserrat"/>
                <a:cs typeface="Montserrat"/>
                <a:sym typeface="Montserrat"/>
              </a:endParaRPr>
            </a:p>
          </p:txBody>
        </p:sp>
      </p:grpSp>
      <p:grpSp>
        <p:nvGrpSpPr>
          <p:cNvPr id="1429" name="Google Shape;1429;p36"/>
          <p:cNvGrpSpPr/>
          <p:nvPr/>
        </p:nvGrpSpPr>
        <p:grpSpPr>
          <a:xfrm>
            <a:off x="7110628" y="2758962"/>
            <a:ext cx="1221600" cy="1218775"/>
            <a:chOff x="813363" y="2167904"/>
            <a:chExt cx="1221600" cy="1218775"/>
          </a:xfrm>
        </p:grpSpPr>
        <p:sp>
          <p:nvSpPr>
            <p:cNvPr id="1430" name="Google Shape;1430;p36"/>
            <p:cNvSpPr/>
            <p:nvPr/>
          </p:nvSpPr>
          <p:spPr>
            <a:xfrm>
              <a:off x="1640688"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36"/>
            <p:cNvSpPr/>
            <p:nvPr/>
          </p:nvSpPr>
          <p:spPr>
            <a:xfrm>
              <a:off x="191646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36"/>
            <p:cNvSpPr/>
            <p:nvPr/>
          </p:nvSpPr>
          <p:spPr>
            <a:xfrm>
              <a:off x="81336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36"/>
            <p:cNvSpPr/>
            <p:nvPr/>
          </p:nvSpPr>
          <p:spPr>
            <a:xfrm>
              <a:off x="1089138"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36"/>
            <p:cNvSpPr/>
            <p:nvPr/>
          </p:nvSpPr>
          <p:spPr>
            <a:xfrm>
              <a:off x="1364913" y="3268179"/>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36"/>
            <p:cNvSpPr/>
            <p:nvPr/>
          </p:nvSpPr>
          <p:spPr>
            <a:xfrm>
              <a:off x="1640688" y="2993111"/>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36"/>
            <p:cNvSpPr/>
            <p:nvPr/>
          </p:nvSpPr>
          <p:spPr>
            <a:xfrm>
              <a:off x="1916463" y="2993111"/>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36"/>
            <p:cNvSpPr/>
            <p:nvPr/>
          </p:nvSpPr>
          <p:spPr>
            <a:xfrm>
              <a:off x="813363" y="2993111"/>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36"/>
            <p:cNvSpPr/>
            <p:nvPr/>
          </p:nvSpPr>
          <p:spPr>
            <a:xfrm>
              <a:off x="1089138" y="2993111"/>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36"/>
            <p:cNvSpPr/>
            <p:nvPr/>
          </p:nvSpPr>
          <p:spPr>
            <a:xfrm>
              <a:off x="1364913" y="2993111"/>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36"/>
            <p:cNvSpPr/>
            <p:nvPr/>
          </p:nvSpPr>
          <p:spPr>
            <a:xfrm>
              <a:off x="1640688" y="2718042"/>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36"/>
            <p:cNvSpPr/>
            <p:nvPr/>
          </p:nvSpPr>
          <p:spPr>
            <a:xfrm>
              <a:off x="1916463" y="2718042"/>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36"/>
            <p:cNvSpPr/>
            <p:nvPr/>
          </p:nvSpPr>
          <p:spPr>
            <a:xfrm>
              <a:off x="813363" y="2718042"/>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36"/>
            <p:cNvSpPr/>
            <p:nvPr/>
          </p:nvSpPr>
          <p:spPr>
            <a:xfrm>
              <a:off x="1089138" y="2718042"/>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36"/>
            <p:cNvSpPr/>
            <p:nvPr/>
          </p:nvSpPr>
          <p:spPr>
            <a:xfrm>
              <a:off x="1364913" y="2718042"/>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36"/>
            <p:cNvSpPr/>
            <p:nvPr/>
          </p:nvSpPr>
          <p:spPr>
            <a:xfrm>
              <a:off x="1640688" y="2442973"/>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36"/>
            <p:cNvSpPr/>
            <p:nvPr/>
          </p:nvSpPr>
          <p:spPr>
            <a:xfrm>
              <a:off x="1916463" y="2442973"/>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36"/>
            <p:cNvSpPr/>
            <p:nvPr/>
          </p:nvSpPr>
          <p:spPr>
            <a:xfrm>
              <a:off x="813363" y="2442973"/>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36"/>
            <p:cNvSpPr/>
            <p:nvPr/>
          </p:nvSpPr>
          <p:spPr>
            <a:xfrm>
              <a:off x="1089138" y="2442973"/>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36"/>
            <p:cNvSpPr/>
            <p:nvPr/>
          </p:nvSpPr>
          <p:spPr>
            <a:xfrm>
              <a:off x="1364913" y="2442973"/>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36"/>
            <p:cNvSpPr/>
            <p:nvPr/>
          </p:nvSpPr>
          <p:spPr>
            <a:xfrm>
              <a:off x="1640688" y="2167904"/>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36"/>
            <p:cNvSpPr/>
            <p:nvPr/>
          </p:nvSpPr>
          <p:spPr>
            <a:xfrm>
              <a:off x="1916463" y="2167904"/>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36"/>
            <p:cNvSpPr/>
            <p:nvPr/>
          </p:nvSpPr>
          <p:spPr>
            <a:xfrm>
              <a:off x="813363" y="2167904"/>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36"/>
            <p:cNvSpPr/>
            <p:nvPr/>
          </p:nvSpPr>
          <p:spPr>
            <a:xfrm>
              <a:off x="1089138" y="2167904"/>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36"/>
            <p:cNvSpPr/>
            <p:nvPr/>
          </p:nvSpPr>
          <p:spPr>
            <a:xfrm>
              <a:off x="1364913" y="2167904"/>
              <a:ext cx="118500" cy="118500"/>
            </a:xfrm>
            <a:prstGeom prst="rect">
              <a:avLst/>
            </a:prstGeom>
            <a:solidFill>
              <a:schemeClr val="accent1"/>
            </a:solidFill>
            <a:ln cap="flat" cmpd="sng" w="28575">
              <a:solidFill>
                <a:schemeClr val="accent1"/>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37"/>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460" name="Google Shape;1460;p37"/>
          <p:cNvGrpSpPr/>
          <p:nvPr/>
        </p:nvGrpSpPr>
        <p:grpSpPr>
          <a:xfrm>
            <a:off x="723097" y="1623556"/>
            <a:ext cx="5431485" cy="2893550"/>
            <a:chOff x="233350" y="949250"/>
            <a:chExt cx="7137300" cy="3802300"/>
          </a:xfrm>
        </p:grpSpPr>
        <p:sp>
          <p:nvSpPr>
            <p:cNvPr id="1461" name="Google Shape;1461;p37"/>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37"/>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37"/>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37"/>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37"/>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37"/>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37"/>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37"/>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37"/>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37"/>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37"/>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37"/>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37"/>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37"/>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37"/>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37"/>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37"/>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37"/>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37"/>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37"/>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37"/>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37"/>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37"/>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37"/>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37"/>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37"/>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37"/>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37"/>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37"/>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37"/>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37"/>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37"/>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37"/>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37"/>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37"/>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37"/>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37"/>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37"/>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37"/>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37"/>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37"/>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37"/>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37"/>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37"/>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37"/>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37"/>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37"/>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37"/>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37"/>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37"/>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37"/>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12" name="Google Shape;1512;p37"/>
          <p:cNvGrpSpPr/>
          <p:nvPr/>
        </p:nvGrpSpPr>
        <p:grpSpPr>
          <a:xfrm>
            <a:off x="6503603" y="1489625"/>
            <a:ext cx="1917300" cy="1446102"/>
            <a:chOff x="6503603" y="1489625"/>
            <a:chExt cx="1917300" cy="1446102"/>
          </a:xfrm>
        </p:grpSpPr>
        <p:sp>
          <p:nvSpPr>
            <p:cNvPr id="1513" name="Google Shape;1513;p37"/>
            <p:cNvSpPr txBox="1"/>
            <p:nvPr/>
          </p:nvSpPr>
          <p:spPr>
            <a:xfrm>
              <a:off x="6503603" y="20768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514" name="Google Shape;1514;p37"/>
            <p:cNvSpPr txBox="1"/>
            <p:nvPr/>
          </p:nvSpPr>
          <p:spPr>
            <a:xfrm>
              <a:off x="6503603" y="24392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1515" name="Google Shape;1515;p37"/>
            <p:cNvSpPr/>
            <p:nvPr/>
          </p:nvSpPr>
          <p:spPr>
            <a:xfrm>
              <a:off x="6997995" y="1489625"/>
              <a:ext cx="14229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75%</a:t>
              </a:r>
              <a:endParaRPr b="1" sz="3500">
                <a:solidFill>
                  <a:schemeClr val="accent1"/>
                </a:solidFill>
                <a:latin typeface="Montserrat"/>
                <a:ea typeface="Montserrat"/>
                <a:cs typeface="Montserrat"/>
                <a:sym typeface="Montserrat"/>
              </a:endParaRPr>
            </a:p>
          </p:txBody>
        </p:sp>
        <p:grpSp>
          <p:nvGrpSpPr>
            <p:cNvPr id="1516" name="Google Shape;1516;p37"/>
            <p:cNvGrpSpPr/>
            <p:nvPr/>
          </p:nvGrpSpPr>
          <p:grpSpPr>
            <a:xfrm flipH="1">
              <a:off x="6609509" y="1627335"/>
              <a:ext cx="312300" cy="312300"/>
              <a:chOff x="4088725" y="1986725"/>
              <a:chExt cx="312300" cy="312300"/>
            </a:xfrm>
          </p:grpSpPr>
          <p:sp>
            <p:nvSpPr>
              <p:cNvPr id="1517" name="Google Shape;1517;p37"/>
              <p:cNvSpPr/>
              <p:nvPr/>
            </p:nvSpPr>
            <p:spPr>
              <a:xfrm>
                <a:off x="4088725" y="1986725"/>
                <a:ext cx="312300" cy="3123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37"/>
              <p:cNvSpPr/>
              <p:nvPr/>
            </p:nvSpPr>
            <p:spPr>
              <a:xfrm>
                <a:off x="4180525" y="2078375"/>
                <a:ext cx="128700" cy="129000"/>
              </a:xfrm>
              <a:prstGeom prst="ellipse">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19" name="Google Shape;1519;p37"/>
          <p:cNvGrpSpPr/>
          <p:nvPr/>
        </p:nvGrpSpPr>
        <p:grpSpPr>
          <a:xfrm>
            <a:off x="6503603" y="3148825"/>
            <a:ext cx="1917300" cy="1446096"/>
            <a:chOff x="6503603" y="3148825"/>
            <a:chExt cx="1917300" cy="1446096"/>
          </a:xfrm>
        </p:grpSpPr>
        <p:sp>
          <p:nvSpPr>
            <p:cNvPr id="1520" name="Google Shape;1520;p37"/>
            <p:cNvSpPr txBox="1"/>
            <p:nvPr/>
          </p:nvSpPr>
          <p:spPr>
            <a:xfrm flipH="1">
              <a:off x="6503603" y="37360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521" name="Google Shape;1521;p37"/>
            <p:cNvSpPr txBox="1"/>
            <p:nvPr/>
          </p:nvSpPr>
          <p:spPr>
            <a:xfrm flipH="1">
              <a:off x="6503603" y="40984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rings</a:t>
              </a:r>
              <a:endParaRPr>
                <a:solidFill>
                  <a:schemeClr val="dk1"/>
                </a:solidFill>
                <a:latin typeface="Source Sans Pro"/>
                <a:ea typeface="Source Sans Pro"/>
                <a:cs typeface="Source Sans Pro"/>
                <a:sym typeface="Source Sans Pro"/>
              </a:endParaRPr>
            </a:p>
          </p:txBody>
        </p:sp>
        <p:sp>
          <p:nvSpPr>
            <p:cNvPr id="1522" name="Google Shape;1522;p37"/>
            <p:cNvSpPr/>
            <p:nvPr/>
          </p:nvSpPr>
          <p:spPr>
            <a:xfrm flipH="1">
              <a:off x="6997995" y="3148825"/>
              <a:ext cx="14229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nvGrpSpPr>
            <p:cNvPr id="1523" name="Google Shape;1523;p37"/>
            <p:cNvGrpSpPr/>
            <p:nvPr/>
          </p:nvGrpSpPr>
          <p:grpSpPr>
            <a:xfrm flipH="1">
              <a:off x="6609509" y="3286529"/>
              <a:ext cx="312300" cy="312300"/>
              <a:chOff x="4088725" y="1986725"/>
              <a:chExt cx="312300" cy="312300"/>
            </a:xfrm>
          </p:grpSpPr>
          <p:sp>
            <p:nvSpPr>
              <p:cNvPr id="1524" name="Google Shape;1524;p37"/>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37"/>
              <p:cNvSpPr/>
              <p:nvPr/>
            </p:nvSpPr>
            <p:spPr>
              <a:xfrm>
                <a:off x="4180525" y="2078375"/>
                <a:ext cx="128700" cy="129000"/>
              </a:xfrm>
              <a:prstGeom prst="ellipse">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26" name="Google Shape;1526;p37"/>
          <p:cNvGrpSpPr/>
          <p:nvPr/>
        </p:nvGrpSpPr>
        <p:grpSpPr>
          <a:xfrm flipH="1">
            <a:off x="1984652" y="3383629"/>
            <a:ext cx="312300" cy="312300"/>
            <a:chOff x="4088725" y="1986725"/>
            <a:chExt cx="312300" cy="312300"/>
          </a:xfrm>
        </p:grpSpPr>
        <p:sp>
          <p:nvSpPr>
            <p:cNvPr id="1527" name="Google Shape;1527;p37"/>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37"/>
            <p:cNvSpPr/>
            <p:nvPr/>
          </p:nvSpPr>
          <p:spPr>
            <a:xfrm>
              <a:off x="4180525" y="2078375"/>
              <a:ext cx="128700" cy="129000"/>
            </a:xfrm>
            <a:prstGeom prst="ellipse">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9" name="Google Shape;1529;p37"/>
          <p:cNvGrpSpPr/>
          <p:nvPr/>
        </p:nvGrpSpPr>
        <p:grpSpPr>
          <a:xfrm flipH="1">
            <a:off x="4421820" y="2528681"/>
            <a:ext cx="312300" cy="312300"/>
            <a:chOff x="4088725" y="1986725"/>
            <a:chExt cx="312300" cy="312300"/>
          </a:xfrm>
        </p:grpSpPr>
        <p:sp>
          <p:nvSpPr>
            <p:cNvPr id="1530" name="Google Shape;1530;p37"/>
            <p:cNvSpPr/>
            <p:nvPr/>
          </p:nvSpPr>
          <p:spPr>
            <a:xfrm>
              <a:off x="4088725" y="1986725"/>
              <a:ext cx="312300" cy="3123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37"/>
            <p:cNvSpPr/>
            <p:nvPr/>
          </p:nvSpPr>
          <p:spPr>
            <a:xfrm>
              <a:off x="4180525" y="2078375"/>
              <a:ext cx="128700" cy="129000"/>
            </a:xfrm>
            <a:prstGeom prst="ellipse">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32" name="Google Shape;1532;p37"/>
          <p:cNvSpPr/>
          <p:nvPr/>
        </p:nvSpPr>
        <p:spPr>
          <a:xfrm rot="8100000">
            <a:off x="1697657" y="2472444"/>
            <a:ext cx="886288" cy="886288"/>
          </a:xfrm>
          <a:prstGeom prst="teardrop">
            <a:avLst>
              <a:gd fmla="val 100000" name="adj"/>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37"/>
          <p:cNvSpPr/>
          <p:nvPr/>
        </p:nvSpPr>
        <p:spPr>
          <a:xfrm rot="8100000">
            <a:off x="4134825" y="1619615"/>
            <a:ext cx="886288" cy="886288"/>
          </a:xfrm>
          <a:prstGeom prst="teardrop">
            <a:avLst>
              <a:gd fmla="val 100000" name="adj"/>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34" name="Google Shape;1534;p37"/>
          <p:cNvGrpSpPr/>
          <p:nvPr/>
        </p:nvGrpSpPr>
        <p:grpSpPr>
          <a:xfrm>
            <a:off x="1846943" y="2621730"/>
            <a:ext cx="587714" cy="587714"/>
            <a:chOff x="722375" y="1619375"/>
            <a:chExt cx="2898000" cy="2898000"/>
          </a:xfrm>
        </p:grpSpPr>
        <p:sp>
          <p:nvSpPr>
            <p:cNvPr id="1535" name="Google Shape;1535;p37"/>
            <p:cNvSpPr/>
            <p:nvPr/>
          </p:nvSpPr>
          <p:spPr>
            <a:xfrm>
              <a:off x="722375" y="1619375"/>
              <a:ext cx="2898000" cy="28980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37"/>
            <p:cNvSpPr/>
            <p:nvPr/>
          </p:nvSpPr>
          <p:spPr>
            <a:xfrm flipH="1" rot="5400000">
              <a:off x="722375" y="1619375"/>
              <a:ext cx="2898000" cy="2898000"/>
            </a:xfrm>
            <a:prstGeom prst="pie">
              <a:avLst>
                <a:gd fmla="val 16270156" name="adj1"/>
                <a:gd fmla="val 21542555" name="adj2"/>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37" name="Google Shape;1537;p37"/>
          <p:cNvGrpSpPr/>
          <p:nvPr/>
        </p:nvGrpSpPr>
        <p:grpSpPr>
          <a:xfrm>
            <a:off x="4284111" y="1768901"/>
            <a:ext cx="587714" cy="587714"/>
            <a:chOff x="722375" y="1619375"/>
            <a:chExt cx="2898000" cy="2898000"/>
          </a:xfrm>
        </p:grpSpPr>
        <p:sp>
          <p:nvSpPr>
            <p:cNvPr id="1538" name="Google Shape;1538;p37"/>
            <p:cNvSpPr/>
            <p:nvPr/>
          </p:nvSpPr>
          <p:spPr>
            <a:xfrm>
              <a:off x="722375" y="1619375"/>
              <a:ext cx="2898000" cy="28980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37"/>
            <p:cNvSpPr/>
            <p:nvPr/>
          </p:nvSpPr>
          <p:spPr>
            <a:xfrm flipH="1" rot="5400000">
              <a:off x="722375" y="1619375"/>
              <a:ext cx="2898000" cy="2898000"/>
            </a:xfrm>
            <a:prstGeom prst="pie">
              <a:avLst>
                <a:gd fmla="val 0" name="adj1"/>
                <a:gd fmla="val 16200000" name="adj2"/>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3" name="Shape 1543"/>
        <p:cNvGrpSpPr/>
        <p:nvPr/>
      </p:nvGrpSpPr>
      <p:grpSpPr>
        <a:xfrm>
          <a:off x="0" y="0"/>
          <a:ext cx="0" cy="0"/>
          <a:chOff x="0" y="0"/>
          <a:chExt cx="0" cy="0"/>
        </a:xfrm>
      </p:grpSpPr>
      <p:pic>
        <p:nvPicPr>
          <p:cNvPr id="1544" name="Google Shape;1544;p38">
            <a:hlinkClick r:id="rId3"/>
          </p:cNvPr>
          <p:cNvPicPr preferRelativeResize="0"/>
          <p:nvPr/>
        </p:nvPicPr>
        <p:blipFill>
          <a:blip r:embed="rId4">
            <a:alphaModFix/>
          </a:blip>
          <a:stretch>
            <a:fillRect/>
          </a:stretch>
        </p:blipFill>
        <p:spPr>
          <a:xfrm>
            <a:off x="3373775" y="1623600"/>
            <a:ext cx="2396451" cy="2211626"/>
          </a:xfrm>
          <a:prstGeom prst="rect">
            <a:avLst/>
          </a:prstGeom>
          <a:noFill/>
          <a:ln>
            <a:noFill/>
          </a:ln>
        </p:spPr>
      </p:pic>
      <p:sp>
        <p:nvSpPr>
          <p:cNvPr id="1545" name="Google Shape;1545;p38"/>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546" name="Google Shape;1546;p38"/>
          <p:cNvGrpSpPr/>
          <p:nvPr/>
        </p:nvGrpSpPr>
        <p:grpSpPr>
          <a:xfrm>
            <a:off x="723833" y="1489625"/>
            <a:ext cx="1917317" cy="1446102"/>
            <a:chOff x="723833" y="1489625"/>
            <a:chExt cx="1917317" cy="1446102"/>
          </a:xfrm>
        </p:grpSpPr>
        <p:sp>
          <p:nvSpPr>
            <p:cNvPr id="1547" name="Google Shape;1547;p38"/>
            <p:cNvSpPr txBox="1"/>
            <p:nvPr/>
          </p:nvSpPr>
          <p:spPr>
            <a:xfrm>
              <a:off x="723833" y="20768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548" name="Google Shape;1548;p38"/>
            <p:cNvSpPr txBox="1"/>
            <p:nvPr/>
          </p:nvSpPr>
          <p:spPr>
            <a:xfrm>
              <a:off x="723833" y="24392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1549" name="Google Shape;1549;p38"/>
            <p:cNvSpPr/>
            <p:nvPr/>
          </p:nvSpPr>
          <p:spPr>
            <a:xfrm>
              <a:off x="1218250" y="1489625"/>
              <a:ext cx="14229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nvGrpSpPr>
            <p:cNvPr id="1550" name="Google Shape;1550;p38"/>
            <p:cNvGrpSpPr/>
            <p:nvPr/>
          </p:nvGrpSpPr>
          <p:grpSpPr>
            <a:xfrm>
              <a:off x="829740" y="1627335"/>
              <a:ext cx="312300" cy="312300"/>
              <a:chOff x="4088725" y="1986725"/>
              <a:chExt cx="312300" cy="312300"/>
            </a:xfrm>
          </p:grpSpPr>
          <p:sp>
            <p:nvSpPr>
              <p:cNvPr id="1551" name="Google Shape;1551;p38"/>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38"/>
              <p:cNvSpPr/>
              <p:nvPr/>
            </p:nvSpPr>
            <p:spPr>
              <a:xfrm>
                <a:off x="4180525" y="2078375"/>
                <a:ext cx="128700" cy="129000"/>
              </a:xfrm>
              <a:prstGeom prst="ellipse">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53" name="Google Shape;1553;p38"/>
          <p:cNvGrpSpPr/>
          <p:nvPr/>
        </p:nvGrpSpPr>
        <p:grpSpPr>
          <a:xfrm>
            <a:off x="6502867" y="1489625"/>
            <a:ext cx="1917300" cy="1446102"/>
            <a:chOff x="6502867" y="1489625"/>
            <a:chExt cx="1917300" cy="1446102"/>
          </a:xfrm>
        </p:grpSpPr>
        <p:sp>
          <p:nvSpPr>
            <p:cNvPr id="1554" name="Google Shape;1554;p38"/>
            <p:cNvSpPr txBox="1"/>
            <p:nvPr/>
          </p:nvSpPr>
          <p:spPr>
            <a:xfrm flipH="1">
              <a:off x="6502867" y="2076824"/>
              <a:ext cx="1917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555" name="Google Shape;1555;p38"/>
            <p:cNvSpPr txBox="1"/>
            <p:nvPr/>
          </p:nvSpPr>
          <p:spPr>
            <a:xfrm flipH="1">
              <a:off x="6502867" y="2439227"/>
              <a:ext cx="1917300" cy="49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1556" name="Google Shape;1556;p38"/>
            <p:cNvSpPr/>
            <p:nvPr/>
          </p:nvSpPr>
          <p:spPr>
            <a:xfrm flipH="1">
              <a:off x="6502875" y="1489625"/>
              <a:ext cx="1422900" cy="587700"/>
            </a:xfrm>
            <a:prstGeom prst="rect">
              <a:avLst/>
            </a:prstGeom>
            <a:noFill/>
            <a:ln>
              <a:noFill/>
            </a:ln>
          </p:spPr>
          <p:txBody>
            <a:bodyPr anchorCtr="0" anchor="ctr" bIns="100575" lIns="91425" spcFirstLastPara="1" rIns="91425" wrap="square" tIns="91425">
              <a:noAutofit/>
            </a:bodyPr>
            <a:lstStyle/>
            <a:p>
              <a:pPr indent="0" lvl="0" marL="0" rtl="0" algn="r">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nvGrpSpPr>
            <p:cNvPr id="1557" name="Google Shape;1557;p38"/>
            <p:cNvGrpSpPr/>
            <p:nvPr/>
          </p:nvGrpSpPr>
          <p:grpSpPr>
            <a:xfrm>
              <a:off x="8001960" y="1627335"/>
              <a:ext cx="312300" cy="312300"/>
              <a:chOff x="4088725" y="1986725"/>
              <a:chExt cx="312300" cy="312300"/>
            </a:xfrm>
          </p:grpSpPr>
          <p:sp>
            <p:nvSpPr>
              <p:cNvPr id="1558" name="Google Shape;1558;p38"/>
              <p:cNvSpPr/>
              <p:nvPr/>
            </p:nvSpPr>
            <p:spPr>
              <a:xfrm>
                <a:off x="4088725" y="1986725"/>
                <a:ext cx="312300" cy="3123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38"/>
              <p:cNvSpPr/>
              <p:nvPr/>
            </p:nvSpPr>
            <p:spPr>
              <a:xfrm>
                <a:off x="4180525" y="2078375"/>
                <a:ext cx="128700" cy="129000"/>
              </a:xfrm>
              <a:prstGeom prst="ellipse">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60" name="Google Shape;1560;p38"/>
          <p:cNvGrpSpPr/>
          <p:nvPr/>
        </p:nvGrpSpPr>
        <p:grpSpPr>
          <a:xfrm>
            <a:off x="723833" y="3148825"/>
            <a:ext cx="1917317" cy="1446096"/>
            <a:chOff x="723833" y="3148825"/>
            <a:chExt cx="1917317" cy="1446096"/>
          </a:xfrm>
        </p:grpSpPr>
        <p:sp>
          <p:nvSpPr>
            <p:cNvPr id="1561" name="Google Shape;1561;p38"/>
            <p:cNvSpPr txBox="1"/>
            <p:nvPr/>
          </p:nvSpPr>
          <p:spPr>
            <a:xfrm>
              <a:off x="723833" y="37360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1562" name="Google Shape;1562;p38"/>
            <p:cNvSpPr txBox="1"/>
            <p:nvPr/>
          </p:nvSpPr>
          <p:spPr>
            <a:xfrm>
              <a:off x="723833" y="40984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1563" name="Google Shape;1563;p38"/>
            <p:cNvSpPr/>
            <p:nvPr/>
          </p:nvSpPr>
          <p:spPr>
            <a:xfrm>
              <a:off x="1218250" y="3148825"/>
              <a:ext cx="14229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25</a:t>
              </a:r>
              <a:r>
                <a:rPr b="1" lang="en" sz="3500">
                  <a:solidFill>
                    <a:schemeClr val="accent1"/>
                  </a:solidFill>
                  <a:latin typeface="Montserrat"/>
                  <a:ea typeface="Montserrat"/>
                  <a:cs typeface="Montserrat"/>
                  <a:sym typeface="Montserrat"/>
                </a:rPr>
                <a:t>%</a:t>
              </a:r>
              <a:endParaRPr b="1" sz="3500">
                <a:solidFill>
                  <a:schemeClr val="accent1"/>
                </a:solidFill>
                <a:latin typeface="Montserrat"/>
                <a:ea typeface="Montserrat"/>
                <a:cs typeface="Montserrat"/>
                <a:sym typeface="Montserrat"/>
              </a:endParaRPr>
            </a:p>
          </p:txBody>
        </p:sp>
        <p:grpSp>
          <p:nvGrpSpPr>
            <p:cNvPr id="1564" name="Google Shape;1564;p38"/>
            <p:cNvGrpSpPr/>
            <p:nvPr/>
          </p:nvGrpSpPr>
          <p:grpSpPr>
            <a:xfrm>
              <a:off x="829740" y="3286529"/>
              <a:ext cx="312300" cy="312300"/>
              <a:chOff x="4088725" y="1986725"/>
              <a:chExt cx="312300" cy="312300"/>
            </a:xfrm>
          </p:grpSpPr>
          <p:sp>
            <p:nvSpPr>
              <p:cNvPr id="1565" name="Google Shape;1565;p38"/>
              <p:cNvSpPr/>
              <p:nvPr/>
            </p:nvSpPr>
            <p:spPr>
              <a:xfrm>
                <a:off x="4088725" y="1986725"/>
                <a:ext cx="312300" cy="3123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38"/>
              <p:cNvSpPr/>
              <p:nvPr/>
            </p:nvSpPr>
            <p:spPr>
              <a:xfrm>
                <a:off x="4180525" y="2078375"/>
                <a:ext cx="128700" cy="129000"/>
              </a:xfrm>
              <a:prstGeom prst="ellipse">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67" name="Google Shape;1567;p38"/>
          <p:cNvGrpSpPr/>
          <p:nvPr/>
        </p:nvGrpSpPr>
        <p:grpSpPr>
          <a:xfrm>
            <a:off x="6502867" y="3148825"/>
            <a:ext cx="1917300" cy="1446096"/>
            <a:chOff x="6502867" y="3148825"/>
            <a:chExt cx="1917300" cy="1446096"/>
          </a:xfrm>
        </p:grpSpPr>
        <p:sp>
          <p:nvSpPr>
            <p:cNvPr id="1568" name="Google Shape;1568;p38"/>
            <p:cNvSpPr txBox="1"/>
            <p:nvPr/>
          </p:nvSpPr>
          <p:spPr>
            <a:xfrm>
              <a:off x="6502867" y="3736017"/>
              <a:ext cx="1917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569" name="Google Shape;1569;p38"/>
            <p:cNvSpPr txBox="1"/>
            <p:nvPr/>
          </p:nvSpPr>
          <p:spPr>
            <a:xfrm>
              <a:off x="6502867" y="4098420"/>
              <a:ext cx="1917300" cy="49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rings</a:t>
              </a:r>
              <a:endParaRPr>
                <a:solidFill>
                  <a:schemeClr val="dk1"/>
                </a:solidFill>
                <a:latin typeface="Source Sans Pro"/>
                <a:ea typeface="Source Sans Pro"/>
                <a:cs typeface="Source Sans Pro"/>
                <a:sym typeface="Source Sans Pro"/>
              </a:endParaRPr>
            </a:p>
          </p:txBody>
        </p:sp>
        <p:sp>
          <p:nvSpPr>
            <p:cNvPr id="1570" name="Google Shape;1570;p38"/>
            <p:cNvSpPr/>
            <p:nvPr/>
          </p:nvSpPr>
          <p:spPr>
            <a:xfrm>
              <a:off x="6502875" y="3148825"/>
              <a:ext cx="1422900" cy="587700"/>
            </a:xfrm>
            <a:prstGeom prst="rect">
              <a:avLst/>
            </a:prstGeom>
            <a:noFill/>
            <a:ln>
              <a:noFill/>
            </a:ln>
          </p:spPr>
          <p:txBody>
            <a:bodyPr anchorCtr="0" anchor="ctr" bIns="100575" lIns="91425" spcFirstLastPara="1" rIns="91425" wrap="square" tIns="91425">
              <a:noAutofit/>
            </a:bodyPr>
            <a:lstStyle/>
            <a:p>
              <a:pPr indent="0" lvl="0" marL="0" rtl="0" algn="r">
                <a:spcBef>
                  <a:spcPts val="0"/>
                </a:spcBef>
                <a:spcAft>
                  <a:spcPts val="0"/>
                </a:spcAft>
                <a:buNone/>
              </a:pPr>
              <a:r>
                <a:rPr b="1" lang="en" sz="3500">
                  <a:solidFill>
                    <a:schemeClr val="accent1"/>
                  </a:solidFill>
                  <a:latin typeface="Montserrat"/>
                  <a:ea typeface="Montserrat"/>
                  <a:cs typeface="Montserrat"/>
                  <a:sym typeface="Montserrat"/>
                </a:rPr>
                <a:t>25%</a:t>
              </a:r>
              <a:endParaRPr b="1" sz="3500">
                <a:solidFill>
                  <a:schemeClr val="accent1"/>
                </a:solidFill>
                <a:latin typeface="Montserrat"/>
                <a:ea typeface="Montserrat"/>
                <a:cs typeface="Montserrat"/>
                <a:sym typeface="Montserrat"/>
              </a:endParaRPr>
            </a:p>
          </p:txBody>
        </p:sp>
        <p:grpSp>
          <p:nvGrpSpPr>
            <p:cNvPr id="1571" name="Google Shape;1571;p38"/>
            <p:cNvGrpSpPr/>
            <p:nvPr/>
          </p:nvGrpSpPr>
          <p:grpSpPr>
            <a:xfrm>
              <a:off x="8001960" y="3286529"/>
              <a:ext cx="312300" cy="312300"/>
              <a:chOff x="4088725" y="1986725"/>
              <a:chExt cx="312300" cy="312300"/>
            </a:xfrm>
          </p:grpSpPr>
          <p:sp>
            <p:nvSpPr>
              <p:cNvPr id="1572" name="Google Shape;1572;p38"/>
              <p:cNvSpPr/>
              <p:nvPr/>
            </p:nvSpPr>
            <p:spPr>
              <a:xfrm>
                <a:off x="4088725" y="1986725"/>
                <a:ext cx="312300" cy="3123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38"/>
              <p:cNvSpPr/>
              <p:nvPr/>
            </p:nvSpPr>
            <p:spPr>
              <a:xfrm>
                <a:off x="4180525" y="2078375"/>
                <a:ext cx="128700" cy="1290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4" name="Google Shape;1574;p38"/>
          <p:cNvGrpSpPr/>
          <p:nvPr/>
        </p:nvGrpSpPr>
        <p:grpSpPr>
          <a:xfrm>
            <a:off x="3973011" y="2138152"/>
            <a:ext cx="1197325" cy="1182105"/>
            <a:chOff x="3107114" y="1627336"/>
            <a:chExt cx="2928160" cy="2890940"/>
          </a:xfrm>
        </p:grpSpPr>
        <p:grpSp>
          <p:nvGrpSpPr>
            <p:cNvPr id="1575" name="Google Shape;1575;p38"/>
            <p:cNvGrpSpPr/>
            <p:nvPr/>
          </p:nvGrpSpPr>
          <p:grpSpPr>
            <a:xfrm>
              <a:off x="3723825" y="1627336"/>
              <a:ext cx="202348" cy="441951"/>
              <a:chOff x="4437550" y="258600"/>
              <a:chExt cx="150725" cy="329200"/>
            </a:xfrm>
          </p:grpSpPr>
          <p:sp>
            <p:nvSpPr>
              <p:cNvPr id="1576" name="Google Shape;1576;p38"/>
              <p:cNvSpPr/>
              <p:nvPr/>
            </p:nvSpPr>
            <p:spPr>
              <a:xfrm>
                <a:off x="4506275" y="368325"/>
                <a:ext cx="13275" cy="219475"/>
              </a:xfrm>
              <a:custGeom>
                <a:rect b="b" l="l" r="r" t="t"/>
                <a:pathLst>
                  <a:path extrusionOk="0" h="8779" w="531">
                    <a:moveTo>
                      <a:pt x="0" y="1"/>
                    </a:moveTo>
                    <a:lnTo>
                      <a:pt x="0" y="8778"/>
                    </a:lnTo>
                    <a:lnTo>
                      <a:pt x="531" y="8778"/>
                    </a:lnTo>
                    <a:lnTo>
                      <a:pt x="531" y="1"/>
                    </a:lnTo>
                    <a:close/>
                  </a:path>
                </a:pathLst>
              </a:custGeom>
              <a:solidFill>
                <a:schemeClr val="accent2"/>
              </a:solidFill>
              <a:ln cap="flat" cmpd="sng" w="132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38"/>
              <p:cNvSpPr/>
              <p:nvPr/>
            </p:nvSpPr>
            <p:spPr>
              <a:xfrm>
                <a:off x="4437550" y="258600"/>
                <a:ext cx="150725" cy="109750"/>
              </a:xfrm>
              <a:custGeom>
                <a:rect b="b" l="l" r="r" t="t"/>
                <a:pathLst>
                  <a:path extrusionOk="0" h="4390" w="6029">
                    <a:moveTo>
                      <a:pt x="2992" y="543"/>
                    </a:moveTo>
                    <a:cubicBezTo>
                      <a:pt x="3853" y="543"/>
                      <a:pt x="4678" y="1203"/>
                      <a:pt x="4678" y="2219"/>
                    </a:cubicBezTo>
                    <a:cubicBezTo>
                      <a:pt x="4678" y="3136"/>
                      <a:pt x="3955" y="3859"/>
                      <a:pt x="3038" y="3859"/>
                    </a:cubicBezTo>
                    <a:cubicBezTo>
                      <a:pt x="1543" y="3859"/>
                      <a:pt x="772" y="2075"/>
                      <a:pt x="1833" y="1014"/>
                    </a:cubicBezTo>
                    <a:cubicBezTo>
                      <a:pt x="2172" y="689"/>
                      <a:pt x="2586" y="543"/>
                      <a:pt x="2992" y="543"/>
                    </a:cubicBezTo>
                    <a:close/>
                    <a:moveTo>
                      <a:pt x="3038" y="1"/>
                    </a:moveTo>
                    <a:cubicBezTo>
                      <a:pt x="289" y="1"/>
                      <a:pt x="0" y="4052"/>
                      <a:pt x="2749" y="4390"/>
                    </a:cubicBezTo>
                    <a:lnTo>
                      <a:pt x="3280" y="4390"/>
                    </a:lnTo>
                    <a:cubicBezTo>
                      <a:pt x="6029" y="4052"/>
                      <a:pt x="5787" y="1"/>
                      <a:pt x="3038"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38"/>
              <p:cNvSpPr/>
              <p:nvPr/>
            </p:nvSpPr>
            <p:spPr>
              <a:xfrm>
                <a:off x="4506275" y="368325"/>
                <a:ext cx="13275" cy="25"/>
              </a:xfrm>
              <a:custGeom>
                <a:rect b="b" l="l" r="r" t="t"/>
                <a:pathLst>
                  <a:path extrusionOk="0" h="1" w="531">
                    <a:moveTo>
                      <a:pt x="0" y="1"/>
                    </a:moveTo>
                    <a:lnTo>
                      <a:pt x="531" y="1"/>
                    </a:lnTo>
                    <a:cubicBezTo>
                      <a:pt x="434" y="1"/>
                      <a:pt x="386" y="1"/>
                      <a:pt x="289" y="1"/>
                    </a:cubicBezTo>
                    <a:cubicBezTo>
                      <a:pt x="193" y="1"/>
                      <a:pt x="96"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9" name="Google Shape;1579;p38"/>
            <p:cNvGrpSpPr/>
            <p:nvPr/>
          </p:nvGrpSpPr>
          <p:grpSpPr>
            <a:xfrm>
              <a:off x="4221266" y="1627336"/>
              <a:ext cx="202382" cy="441951"/>
              <a:chOff x="4716050" y="258600"/>
              <a:chExt cx="150750" cy="329200"/>
            </a:xfrm>
          </p:grpSpPr>
          <p:sp>
            <p:nvSpPr>
              <p:cNvPr id="1580" name="Google Shape;1580;p38"/>
              <p:cNvSpPr/>
              <p:nvPr/>
            </p:nvSpPr>
            <p:spPr>
              <a:xfrm>
                <a:off x="4784775" y="368325"/>
                <a:ext cx="13300" cy="219475"/>
              </a:xfrm>
              <a:custGeom>
                <a:rect b="b" l="l" r="r" t="t"/>
                <a:pathLst>
                  <a:path extrusionOk="0" h="8779" w="532">
                    <a:moveTo>
                      <a:pt x="1" y="1"/>
                    </a:moveTo>
                    <a:lnTo>
                      <a:pt x="1" y="8778"/>
                    </a:lnTo>
                    <a:lnTo>
                      <a:pt x="531" y="8778"/>
                    </a:lnTo>
                    <a:lnTo>
                      <a:pt x="531" y="1"/>
                    </a:lnTo>
                    <a:close/>
                  </a:path>
                </a:pathLst>
              </a:custGeom>
              <a:solidFill>
                <a:schemeClr val="accent2"/>
              </a:solidFill>
              <a:ln cap="flat" cmpd="sng" w="132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38"/>
              <p:cNvSpPr/>
              <p:nvPr/>
            </p:nvSpPr>
            <p:spPr>
              <a:xfrm>
                <a:off x="4716050" y="258600"/>
                <a:ext cx="150750" cy="109750"/>
              </a:xfrm>
              <a:custGeom>
                <a:rect b="b" l="l" r="r" t="t"/>
                <a:pathLst>
                  <a:path extrusionOk="0" h="4390" w="6030">
                    <a:moveTo>
                      <a:pt x="2971" y="543"/>
                    </a:moveTo>
                    <a:cubicBezTo>
                      <a:pt x="3832" y="543"/>
                      <a:pt x="4679" y="1203"/>
                      <a:pt x="4679" y="2219"/>
                    </a:cubicBezTo>
                    <a:cubicBezTo>
                      <a:pt x="4679" y="3136"/>
                      <a:pt x="3907" y="3859"/>
                      <a:pt x="2991" y="3859"/>
                    </a:cubicBezTo>
                    <a:cubicBezTo>
                      <a:pt x="1544" y="3859"/>
                      <a:pt x="772" y="2075"/>
                      <a:pt x="1833" y="1014"/>
                    </a:cubicBezTo>
                    <a:cubicBezTo>
                      <a:pt x="2158" y="689"/>
                      <a:pt x="2566" y="543"/>
                      <a:pt x="2971" y="543"/>
                    </a:cubicBezTo>
                    <a:close/>
                    <a:moveTo>
                      <a:pt x="2991" y="1"/>
                    </a:moveTo>
                    <a:cubicBezTo>
                      <a:pt x="242" y="1"/>
                      <a:pt x="1" y="4052"/>
                      <a:pt x="2750" y="4390"/>
                    </a:cubicBezTo>
                    <a:lnTo>
                      <a:pt x="3280" y="4390"/>
                    </a:lnTo>
                    <a:cubicBezTo>
                      <a:pt x="6029" y="4052"/>
                      <a:pt x="5740" y="1"/>
                      <a:pt x="2991"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38"/>
              <p:cNvSpPr/>
              <p:nvPr/>
            </p:nvSpPr>
            <p:spPr>
              <a:xfrm>
                <a:off x="4784775" y="368325"/>
                <a:ext cx="13300" cy="25"/>
              </a:xfrm>
              <a:custGeom>
                <a:rect b="b" l="l" r="r" t="t"/>
                <a:pathLst>
                  <a:path extrusionOk="0" h="1" w="532">
                    <a:moveTo>
                      <a:pt x="1" y="1"/>
                    </a:moveTo>
                    <a:lnTo>
                      <a:pt x="531" y="1"/>
                    </a:lnTo>
                    <a:cubicBezTo>
                      <a:pt x="435" y="1"/>
                      <a:pt x="338" y="1"/>
                      <a:pt x="242" y="1"/>
                    </a:cubicBezTo>
                    <a:cubicBezTo>
                      <a:pt x="145" y="1"/>
                      <a:pt x="49"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3" name="Google Shape;1583;p38"/>
            <p:cNvGrpSpPr/>
            <p:nvPr/>
          </p:nvGrpSpPr>
          <p:grpSpPr>
            <a:xfrm>
              <a:off x="4718741" y="1627336"/>
              <a:ext cx="203993" cy="441951"/>
              <a:chOff x="5271875" y="258600"/>
              <a:chExt cx="151950" cy="329200"/>
            </a:xfrm>
          </p:grpSpPr>
          <p:sp>
            <p:nvSpPr>
              <p:cNvPr id="1584" name="Google Shape;1584;p38"/>
              <p:cNvSpPr/>
              <p:nvPr/>
            </p:nvSpPr>
            <p:spPr>
              <a:xfrm>
                <a:off x="5340600" y="368325"/>
                <a:ext cx="13300" cy="219475"/>
              </a:xfrm>
              <a:custGeom>
                <a:rect b="b" l="l" r="r" t="t"/>
                <a:pathLst>
                  <a:path extrusionOk="0" h="8779" w="532">
                    <a:moveTo>
                      <a:pt x="1" y="1"/>
                    </a:moveTo>
                    <a:lnTo>
                      <a:pt x="1" y="8778"/>
                    </a:lnTo>
                    <a:lnTo>
                      <a:pt x="531" y="8778"/>
                    </a:lnTo>
                    <a:lnTo>
                      <a:pt x="531" y="1"/>
                    </a:lnTo>
                    <a:close/>
                  </a:path>
                </a:pathLst>
              </a:custGeom>
              <a:solidFill>
                <a:schemeClr val="accent1"/>
              </a:solidFill>
              <a:ln cap="flat" cmpd="sng" w="13275">
                <a:solidFill>
                  <a:schemeClr val="accen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38"/>
              <p:cNvSpPr/>
              <p:nvPr/>
            </p:nvSpPr>
            <p:spPr>
              <a:xfrm>
                <a:off x="5271875" y="258600"/>
                <a:ext cx="151950" cy="109750"/>
              </a:xfrm>
              <a:custGeom>
                <a:rect b="b" l="l" r="r" t="t"/>
                <a:pathLst>
                  <a:path extrusionOk="0" h="4390" w="6078">
                    <a:moveTo>
                      <a:pt x="2994" y="522"/>
                    </a:moveTo>
                    <a:cubicBezTo>
                      <a:pt x="3855" y="522"/>
                      <a:pt x="4679" y="1204"/>
                      <a:pt x="4679" y="2219"/>
                    </a:cubicBezTo>
                    <a:cubicBezTo>
                      <a:pt x="4679" y="3136"/>
                      <a:pt x="3955" y="3859"/>
                      <a:pt x="3039" y="3859"/>
                    </a:cubicBezTo>
                    <a:cubicBezTo>
                      <a:pt x="1544" y="3859"/>
                      <a:pt x="772" y="2075"/>
                      <a:pt x="1833" y="1014"/>
                    </a:cubicBezTo>
                    <a:cubicBezTo>
                      <a:pt x="2173" y="674"/>
                      <a:pt x="2588" y="522"/>
                      <a:pt x="2994" y="522"/>
                    </a:cubicBezTo>
                    <a:close/>
                    <a:moveTo>
                      <a:pt x="3039" y="1"/>
                    </a:moveTo>
                    <a:cubicBezTo>
                      <a:pt x="290" y="1"/>
                      <a:pt x="1" y="4052"/>
                      <a:pt x="2750" y="4390"/>
                    </a:cubicBezTo>
                    <a:lnTo>
                      <a:pt x="3328" y="4390"/>
                    </a:lnTo>
                    <a:cubicBezTo>
                      <a:pt x="6077" y="4052"/>
                      <a:pt x="5788" y="1"/>
                      <a:pt x="3039"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38"/>
              <p:cNvSpPr/>
              <p:nvPr/>
            </p:nvSpPr>
            <p:spPr>
              <a:xfrm>
                <a:off x="5340600" y="368325"/>
                <a:ext cx="13300" cy="25"/>
              </a:xfrm>
              <a:custGeom>
                <a:rect b="b" l="l" r="r" t="t"/>
                <a:pathLst>
                  <a:path extrusionOk="0" h="1" w="532">
                    <a:moveTo>
                      <a:pt x="1" y="1"/>
                    </a:moveTo>
                    <a:lnTo>
                      <a:pt x="531" y="1"/>
                    </a:lnTo>
                    <a:cubicBezTo>
                      <a:pt x="435" y="1"/>
                      <a:pt x="386" y="1"/>
                      <a:pt x="290" y="1"/>
                    </a:cubicBezTo>
                    <a:cubicBezTo>
                      <a:pt x="194" y="1"/>
                      <a:pt x="97" y="1"/>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87" name="Google Shape;1587;p38"/>
            <p:cNvGrpSpPr/>
            <p:nvPr/>
          </p:nvGrpSpPr>
          <p:grpSpPr>
            <a:xfrm>
              <a:off x="5217826" y="1627336"/>
              <a:ext cx="202348" cy="441951"/>
              <a:chOff x="5550400" y="258600"/>
              <a:chExt cx="150725" cy="329200"/>
            </a:xfrm>
          </p:grpSpPr>
          <p:sp>
            <p:nvSpPr>
              <p:cNvPr id="1588" name="Google Shape;1588;p38"/>
              <p:cNvSpPr/>
              <p:nvPr/>
            </p:nvSpPr>
            <p:spPr>
              <a:xfrm>
                <a:off x="5619125" y="368325"/>
                <a:ext cx="13275" cy="219475"/>
              </a:xfrm>
              <a:custGeom>
                <a:rect b="b" l="l" r="r" t="t"/>
                <a:pathLst>
                  <a:path extrusionOk="0" h="8779" w="531">
                    <a:moveTo>
                      <a:pt x="0" y="1"/>
                    </a:moveTo>
                    <a:lnTo>
                      <a:pt x="0" y="8778"/>
                    </a:lnTo>
                    <a:lnTo>
                      <a:pt x="531" y="8778"/>
                    </a:lnTo>
                    <a:lnTo>
                      <a:pt x="531" y="1"/>
                    </a:lnTo>
                    <a:close/>
                  </a:path>
                </a:pathLst>
              </a:custGeom>
              <a:solidFill>
                <a:schemeClr val="accent1"/>
              </a:solidFill>
              <a:ln cap="flat" cmpd="sng" w="13275">
                <a:solidFill>
                  <a:schemeClr val="accen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38"/>
              <p:cNvSpPr/>
              <p:nvPr/>
            </p:nvSpPr>
            <p:spPr>
              <a:xfrm>
                <a:off x="5550400" y="258600"/>
                <a:ext cx="150725" cy="109750"/>
              </a:xfrm>
              <a:custGeom>
                <a:rect b="b" l="l" r="r" t="t"/>
                <a:pathLst>
                  <a:path extrusionOk="0" h="4390" w="6029">
                    <a:moveTo>
                      <a:pt x="2972" y="522"/>
                    </a:moveTo>
                    <a:cubicBezTo>
                      <a:pt x="3832" y="522"/>
                      <a:pt x="4678" y="1204"/>
                      <a:pt x="4678" y="2219"/>
                    </a:cubicBezTo>
                    <a:cubicBezTo>
                      <a:pt x="4678" y="3136"/>
                      <a:pt x="3955" y="3859"/>
                      <a:pt x="3039" y="3859"/>
                    </a:cubicBezTo>
                    <a:cubicBezTo>
                      <a:pt x="1544" y="3859"/>
                      <a:pt x="772" y="2075"/>
                      <a:pt x="1833" y="1014"/>
                    </a:cubicBezTo>
                    <a:cubicBezTo>
                      <a:pt x="2158" y="674"/>
                      <a:pt x="2567" y="522"/>
                      <a:pt x="2972" y="522"/>
                    </a:cubicBezTo>
                    <a:close/>
                    <a:moveTo>
                      <a:pt x="2990" y="1"/>
                    </a:moveTo>
                    <a:cubicBezTo>
                      <a:pt x="241" y="1"/>
                      <a:pt x="0" y="4052"/>
                      <a:pt x="2749" y="4390"/>
                    </a:cubicBezTo>
                    <a:lnTo>
                      <a:pt x="3280" y="4390"/>
                    </a:lnTo>
                    <a:cubicBezTo>
                      <a:pt x="6029" y="4052"/>
                      <a:pt x="5739" y="1"/>
                      <a:pt x="2990"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38"/>
              <p:cNvSpPr/>
              <p:nvPr/>
            </p:nvSpPr>
            <p:spPr>
              <a:xfrm>
                <a:off x="5619125" y="368325"/>
                <a:ext cx="13275" cy="25"/>
              </a:xfrm>
              <a:custGeom>
                <a:rect b="b" l="l" r="r" t="t"/>
                <a:pathLst>
                  <a:path extrusionOk="0" h="1" w="531">
                    <a:moveTo>
                      <a:pt x="0" y="1"/>
                    </a:moveTo>
                    <a:lnTo>
                      <a:pt x="531" y="1"/>
                    </a:lnTo>
                    <a:cubicBezTo>
                      <a:pt x="434" y="1"/>
                      <a:pt x="338" y="1"/>
                      <a:pt x="241" y="1"/>
                    </a:cubicBezTo>
                    <a:cubicBezTo>
                      <a:pt x="145" y="1"/>
                      <a:pt x="48" y="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1" name="Google Shape;1591;p38"/>
            <p:cNvGrpSpPr/>
            <p:nvPr/>
          </p:nvGrpSpPr>
          <p:grpSpPr>
            <a:xfrm>
              <a:off x="5216215" y="4076358"/>
              <a:ext cx="203959" cy="441917"/>
              <a:chOff x="5549200" y="2082825"/>
              <a:chExt cx="151925" cy="329175"/>
            </a:xfrm>
          </p:grpSpPr>
          <p:sp>
            <p:nvSpPr>
              <p:cNvPr id="1592" name="Google Shape;1592;p38"/>
              <p:cNvSpPr/>
              <p:nvPr/>
            </p:nvSpPr>
            <p:spPr>
              <a:xfrm>
                <a:off x="5619125" y="2082825"/>
                <a:ext cx="13275" cy="218250"/>
              </a:xfrm>
              <a:custGeom>
                <a:rect b="b" l="l" r="r" t="t"/>
                <a:pathLst>
                  <a:path extrusionOk="0" h="8730" w="531">
                    <a:moveTo>
                      <a:pt x="0" y="1"/>
                    </a:moveTo>
                    <a:lnTo>
                      <a:pt x="0" y="8730"/>
                    </a:lnTo>
                    <a:lnTo>
                      <a:pt x="531" y="8730"/>
                    </a:lnTo>
                    <a:lnTo>
                      <a:pt x="531" y="1"/>
                    </a:lnTo>
                    <a:close/>
                  </a:path>
                </a:pathLst>
              </a:custGeom>
              <a:solidFill>
                <a:schemeClr val="dk2"/>
              </a:solidFill>
              <a:ln cap="flat" cmpd="sng" w="13275">
                <a:solidFill>
                  <a:schemeClr val="dk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38"/>
              <p:cNvSpPr/>
              <p:nvPr/>
            </p:nvSpPr>
            <p:spPr>
              <a:xfrm>
                <a:off x="5549200" y="2301050"/>
                <a:ext cx="151925" cy="110950"/>
              </a:xfrm>
              <a:custGeom>
                <a:rect b="b" l="l" r="r" t="t"/>
                <a:pathLst>
                  <a:path extrusionOk="0" h="4438" w="6077">
                    <a:moveTo>
                      <a:pt x="3063" y="532"/>
                    </a:moveTo>
                    <a:cubicBezTo>
                      <a:pt x="4542" y="551"/>
                      <a:pt x="5299" y="2322"/>
                      <a:pt x="4244" y="3377"/>
                    </a:cubicBezTo>
                    <a:cubicBezTo>
                      <a:pt x="3902" y="3719"/>
                      <a:pt x="3485" y="3870"/>
                      <a:pt x="3077" y="3870"/>
                    </a:cubicBezTo>
                    <a:cubicBezTo>
                      <a:pt x="2218" y="3870"/>
                      <a:pt x="1399" y="3200"/>
                      <a:pt x="1399" y="2219"/>
                    </a:cubicBezTo>
                    <a:cubicBezTo>
                      <a:pt x="1399" y="1311"/>
                      <a:pt x="2110" y="544"/>
                      <a:pt x="3063" y="532"/>
                    </a:cubicBezTo>
                    <a:close/>
                    <a:moveTo>
                      <a:pt x="2797" y="1"/>
                    </a:moveTo>
                    <a:cubicBezTo>
                      <a:pt x="0" y="387"/>
                      <a:pt x="289" y="4438"/>
                      <a:pt x="3038" y="4438"/>
                    </a:cubicBezTo>
                    <a:cubicBezTo>
                      <a:pt x="5787" y="4438"/>
                      <a:pt x="6077" y="387"/>
                      <a:pt x="3328"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38"/>
              <p:cNvSpPr/>
              <p:nvPr/>
            </p:nvSpPr>
            <p:spPr>
              <a:xfrm>
                <a:off x="5619125" y="2301050"/>
                <a:ext cx="13275" cy="25"/>
              </a:xfrm>
              <a:custGeom>
                <a:rect b="b" l="l" r="r" t="t"/>
                <a:pathLst>
                  <a:path extrusionOk="0" h="1" w="531">
                    <a:moveTo>
                      <a:pt x="531" y="1"/>
                    </a:moveTo>
                    <a:lnTo>
                      <a:pt x="0" y="1"/>
                    </a:lnTo>
                    <a:cubicBezTo>
                      <a:pt x="48" y="1"/>
                      <a:pt x="145" y="1"/>
                      <a:pt x="241" y="1"/>
                    </a:cubicBezTo>
                    <a:cubicBezTo>
                      <a:pt x="338" y="1"/>
                      <a:pt x="434"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5" name="Google Shape;1595;p38"/>
            <p:cNvGrpSpPr/>
            <p:nvPr/>
          </p:nvGrpSpPr>
          <p:grpSpPr>
            <a:xfrm>
              <a:off x="4719278" y="4076358"/>
              <a:ext cx="202382" cy="441917"/>
              <a:chOff x="5271875" y="2082825"/>
              <a:chExt cx="150750" cy="329175"/>
            </a:xfrm>
          </p:grpSpPr>
          <p:sp>
            <p:nvSpPr>
              <p:cNvPr id="1596" name="Google Shape;1596;p38"/>
              <p:cNvSpPr/>
              <p:nvPr/>
            </p:nvSpPr>
            <p:spPr>
              <a:xfrm>
                <a:off x="5340600" y="2082825"/>
                <a:ext cx="14500" cy="218250"/>
              </a:xfrm>
              <a:custGeom>
                <a:rect b="b" l="l" r="r" t="t"/>
                <a:pathLst>
                  <a:path extrusionOk="0" h="8730" w="580">
                    <a:moveTo>
                      <a:pt x="1" y="1"/>
                    </a:moveTo>
                    <a:lnTo>
                      <a:pt x="1" y="8730"/>
                    </a:lnTo>
                    <a:lnTo>
                      <a:pt x="579" y="8730"/>
                    </a:lnTo>
                    <a:lnTo>
                      <a:pt x="579" y="1"/>
                    </a:lnTo>
                    <a:close/>
                  </a:path>
                </a:pathLst>
              </a:custGeom>
              <a:solidFill>
                <a:schemeClr val="dk2"/>
              </a:solidFill>
              <a:ln cap="flat" cmpd="sng" w="13275">
                <a:solidFill>
                  <a:schemeClr val="dk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38"/>
              <p:cNvSpPr/>
              <p:nvPr/>
            </p:nvSpPr>
            <p:spPr>
              <a:xfrm>
                <a:off x="5271875" y="2301050"/>
                <a:ext cx="150750" cy="110950"/>
              </a:xfrm>
              <a:custGeom>
                <a:rect b="b" l="l" r="r" t="t"/>
                <a:pathLst>
                  <a:path extrusionOk="0" h="4438" w="6030">
                    <a:moveTo>
                      <a:pt x="3039" y="531"/>
                    </a:moveTo>
                    <a:cubicBezTo>
                      <a:pt x="4486" y="531"/>
                      <a:pt x="5257" y="2316"/>
                      <a:pt x="4196" y="3377"/>
                    </a:cubicBezTo>
                    <a:cubicBezTo>
                      <a:pt x="3855" y="3719"/>
                      <a:pt x="3437" y="3870"/>
                      <a:pt x="3029" y="3870"/>
                    </a:cubicBezTo>
                    <a:cubicBezTo>
                      <a:pt x="2171" y="3870"/>
                      <a:pt x="1351" y="3200"/>
                      <a:pt x="1351" y="2219"/>
                    </a:cubicBezTo>
                    <a:cubicBezTo>
                      <a:pt x="1351" y="1303"/>
                      <a:pt x="2123" y="531"/>
                      <a:pt x="3039" y="531"/>
                    </a:cubicBezTo>
                    <a:close/>
                    <a:moveTo>
                      <a:pt x="2750" y="1"/>
                    </a:moveTo>
                    <a:cubicBezTo>
                      <a:pt x="1" y="387"/>
                      <a:pt x="290" y="4438"/>
                      <a:pt x="3039" y="4438"/>
                    </a:cubicBezTo>
                    <a:cubicBezTo>
                      <a:pt x="5788" y="4438"/>
                      <a:pt x="6029" y="387"/>
                      <a:pt x="3280" y="1"/>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38"/>
              <p:cNvSpPr/>
              <p:nvPr/>
            </p:nvSpPr>
            <p:spPr>
              <a:xfrm>
                <a:off x="5340600" y="2301050"/>
                <a:ext cx="14500" cy="25"/>
              </a:xfrm>
              <a:custGeom>
                <a:rect b="b" l="l" r="r" t="t"/>
                <a:pathLst>
                  <a:path extrusionOk="0" h="1" w="580">
                    <a:moveTo>
                      <a:pt x="579" y="1"/>
                    </a:moveTo>
                    <a:lnTo>
                      <a:pt x="1" y="1"/>
                    </a:lnTo>
                    <a:cubicBezTo>
                      <a:pt x="194" y="1"/>
                      <a:pt x="386" y="1"/>
                      <a:pt x="5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38"/>
            <p:cNvGrpSpPr/>
            <p:nvPr/>
          </p:nvGrpSpPr>
          <p:grpSpPr>
            <a:xfrm>
              <a:off x="4220729" y="4076358"/>
              <a:ext cx="203993" cy="441917"/>
              <a:chOff x="4714850" y="2082825"/>
              <a:chExt cx="151950" cy="329175"/>
            </a:xfrm>
          </p:grpSpPr>
          <p:sp>
            <p:nvSpPr>
              <p:cNvPr id="1600" name="Google Shape;1600;p38"/>
              <p:cNvSpPr/>
              <p:nvPr/>
            </p:nvSpPr>
            <p:spPr>
              <a:xfrm>
                <a:off x="4784775" y="2082825"/>
                <a:ext cx="13300" cy="218250"/>
              </a:xfrm>
              <a:custGeom>
                <a:rect b="b" l="l" r="r" t="t"/>
                <a:pathLst>
                  <a:path extrusionOk="0" h="8730" w="532">
                    <a:moveTo>
                      <a:pt x="1" y="1"/>
                    </a:moveTo>
                    <a:lnTo>
                      <a:pt x="1" y="8730"/>
                    </a:lnTo>
                    <a:lnTo>
                      <a:pt x="531" y="8730"/>
                    </a:lnTo>
                    <a:lnTo>
                      <a:pt x="531" y="1"/>
                    </a:lnTo>
                    <a:close/>
                  </a:path>
                </a:pathLst>
              </a:custGeom>
              <a:solidFill>
                <a:schemeClr val="lt1"/>
              </a:solidFill>
              <a:ln cap="flat" cmpd="sng" w="13275">
                <a:solidFill>
                  <a:schemeClr val="l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38"/>
              <p:cNvSpPr/>
              <p:nvPr/>
            </p:nvSpPr>
            <p:spPr>
              <a:xfrm>
                <a:off x="4714850" y="2301050"/>
                <a:ext cx="151950" cy="110950"/>
              </a:xfrm>
              <a:custGeom>
                <a:rect b="b" l="l" r="r" t="t"/>
                <a:pathLst>
                  <a:path extrusionOk="0" h="4438" w="6078">
                    <a:moveTo>
                      <a:pt x="3039" y="531"/>
                    </a:moveTo>
                    <a:cubicBezTo>
                      <a:pt x="4534" y="531"/>
                      <a:pt x="5305" y="2316"/>
                      <a:pt x="4244" y="3377"/>
                    </a:cubicBezTo>
                    <a:cubicBezTo>
                      <a:pt x="3903" y="3719"/>
                      <a:pt x="3485" y="3870"/>
                      <a:pt x="3077" y="3870"/>
                    </a:cubicBezTo>
                    <a:cubicBezTo>
                      <a:pt x="2219" y="3870"/>
                      <a:pt x="1399" y="3200"/>
                      <a:pt x="1399" y="2219"/>
                    </a:cubicBezTo>
                    <a:cubicBezTo>
                      <a:pt x="1399" y="1303"/>
                      <a:pt x="2122" y="531"/>
                      <a:pt x="3039" y="531"/>
                    </a:cubicBezTo>
                    <a:close/>
                    <a:moveTo>
                      <a:pt x="2798" y="1"/>
                    </a:moveTo>
                    <a:cubicBezTo>
                      <a:pt x="0" y="387"/>
                      <a:pt x="290" y="4438"/>
                      <a:pt x="3039" y="4438"/>
                    </a:cubicBezTo>
                    <a:cubicBezTo>
                      <a:pt x="5788" y="4438"/>
                      <a:pt x="6077" y="387"/>
                      <a:pt x="3328"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38"/>
              <p:cNvSpPr/>
              <p:nvPr/>
            </p:nvSpPr>
            <p:spPr>
              <a:xfrm>
                <a:off x="4784775" y="2301050"/>
                <a:ext cx="13300" cy="25"/>
              </a:xfrm>
              <a:custGeom>
                <a:rect b="b" l="l" r="r" t="t"/>
                <a:pathLst>
                  <a:path extrusionOk="0" h="1" w="532">
                    <a:moveTo>
                      <a:pt x="531" y="1"/>
                    </a:moveTo>
                    <a:lnTo>
                      <a:pt x="1" y="1"/>
                    </a:lnTo>
                    <a:cubicBezTo>
                      <a:pt x="49" y="1"/>
                      <a:pt x="145" y="1"/>
                      <a:pt x="242" y="1"/>
                    </a:cubicBezTo>
                    <a:cubicBezTo>
                      <a:pt x="338" y="1"/>
                      <a:pt x="435"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3" name="Google Shape;1603;p38"/>
            <p:cNvGrpSpPr/>
            <p:nvPr/>
          </p:nvGrpSpPr>
          <p:grpSpPr>
            <a:xfrm>
              <a:off x="3723825" y="4076358"/>
              <a:ext cx="202348" cy="441917"/>
              <a:chOff x="4437550" y="2082825"/>
              <a:chExt cx="150725" cy="329175"/>
            </a:xfrm>
          </p:grpSpPr>
          <p:sp>
            <p:nvSpPr>
              <p:cNvPr id="1604" name="Google Shape;1604;p38"/>
              <p:cNvSpPr/>
              <p:nvPr/>
            </p:nvSpPr>
            <p:spPr>
              <a:xfrm>
                <a:off x="4506275" y="2082825"/>
                <a:ext cx="13275" cy="218250"/>
              </a:xfrm>
              <a:custGeom>
                <a:rect b="b" l="l" r="r" t="t"/>
                <a:pathLst>
                  <a:path extrusionOk="0" h="8730" w="531">
                    <a:moveTo>
                      <a:pt x="0" y="1"/>
                    </a:moveTo>
                    <a:lnTo>
                      <a:pt x="0" y="8730"/>
                    </a:lnTo>
                    <a:lnTo>
                      <a:pt x="531" y="8730"/>
                    </a:lnTo>
                    <a:lnTo>
                      <a:pt x="531" y="1"/>
                    </a:lnTo>
                    <a:close/>
                  </a:path>
                </a:pathLst>
              </a:custGeom>
              <a:solidFill>
                <a:schemeClr val="lt1"/>
              </a:solidFill>
              <a:ln cap="flat" cmpd="sng" w="13275">
                <a:solidFill>
                  <a:schemeClr val="l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38"/>
              <p:cNvSpPr/>
              <p:nvPr/>
            </p:nvSpPr>
            <p:spPr>
              <a:xfrm>
                <a:off x="4437550" y="2301050"/>
                <a:ext cx="150725" cy="110950"/>
              </a:xfrm>
              <a:custGeom>
                <a:rect b="b" l="l" r="r" t="t"/>
                <a:pathLst>
                  <a:path extrusionOk="0" h="4438" w="6029">
                    <a:moveTo>
                      <a:pt x="3038" y="531"/>
                    </a:moveTo>
                    <a:cubicBezTo>
                      <a:pt x="4485" y="531"/>
                      <a:pt x="5257" y="2316"/>
                      <a:pt x="4196" y="3377"/>
                    </a:cubicBezTo>
                    <a:cubicBezTo>
                      <a:pt x="3854" y="3719"/>
                      <a:pt x="3437" y="3870"/>
                      <a:pt x="3029" y="3870"/>
                    </a:cubicBezTo>
                    <a:cubicBezTo>
                      <a:pt x="2170" y="3870"/>
                      <a:pt x="1350" y="3200"/>
                      <a:pt x="1350" y="2219"/>
                    </a:cubicBezTo>
                    <a:cubicBezTo>
                      <a:pt x="1350" y="1303"/>
                      <a:pt x="2122" y="531"/>
                      <a:pt x="3038" y="531"/>
                    </a:cubicBezTo>
                    <a:close/>
                    <a:moveTo>
                      <a:pt x="2749" y="1"/>
                    </a:moveTo>
                    <a:cubicBezTo>
                      <a:pt x="0" y="387"/>
                      <a:pt x="289" y="4438"/>
                      <a:pt x="3038" y="4438"/>
                    </a:cubicBezTo>
                    <a:cubicBezTo>
                      <a:pt x="5787" y="4438"/>
                      <a:pt x="6029" y="387"/>
                      <a:pt x="3280"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38"/>
              <p:cNvSpPr/>
              <p:nvPr/>
            </p:nvSpPr>
            <p:spPr>
              <a:xfrm>
                <a:off x="4506275" y="2301050"/>
                <a:ext cx="13275" cy="25"/>
              </a:xfrm>
              <a:custGeom>
                <a:rect b="b" l="l" r="r" t="t"/>
                <a:pathLst>
                  <a:path extrusionOk="0" h="1" w="531">
                    <a:moveTo>
                      <a:pt x="531" y="1"/>
                    </a:moveTo>
                    <a:lnTo>
                      <a:pt x="0" y="1"/>
                    </a:lnTo>
                    <a:cubicBezTo>
                      <a:pt x="193" y="1"/>
                      <a:pt x="386" y="1"/>
                      <a:pt x="53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7" name="Google Shape;1607;p38"/>
            <p:cNvGrpSpPr/>
            <p:nvPr/>
          </p:nvGrpSpPr>
          <p:grpSpPr>
            <a:xfrm>
              <a:off x="3107114" y="3744761"/>
              <a:ext cx="441917" cy="148514"/>
              <a:chOff x="3978175" y="1835825"/>
              <a:chExt cx="329175" cy="110625"/>
            </a:xfrm>
          </p:grpSpPr>
          <p:sp>
            <p:nvSpPr>
              <p:cNvPr id="1608" name="Google Shape;1608;p38"/>
              <p:cNvSpPr/>
              <p:nvPr/>
            </p:nvSpPr>
            <p:spPr>
              <a:xfrm>
                <a:off x="4089100" y="1883900"/>
                <a:ext cx="218250" cy="14475"/>
              </a:xfrm>
              <a:custGeom>
                <a:rect b="b" l="l" r="r" t="t"/>
                <a:pathLst>
                  <a:path extrusionOk="0" h="579" w="8730">
                    <a:moveTo>
                      <a:pt x="0" y="0"/>
                    </a:moveTo>
                    <a:lnTo>
                      <a:pt x="0" y="289"/>
                    </a:lnTo>
                    <a:lnTo>
                      <a:pt x="0" y="579"/>
                    </a:lnTo>
                    <a:lnTo>
                      <a:pt x="8729" y="579"/>
                    </a:lnTo>
                    <a:lnTo>
                      <a:pt x="8729" y="0"/>
                    </a:lnTo>
                    <a:close/>
                  </a:path>
                </a:pathLst>
              </a:custGeom>
              <a:solidFill>
                <a:schemeClr val="lt1"/>
              </a:solidFill>
              <a:ln cap="flat" cmpd="sng" w="13275">
                <a:solidFill>
                  <a:schemeClr val="l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38"/>
              <p:cNvSpPr/>
              <p:nvPr/>
            </p:nvSpPr>
            <p:spPr>
              <a:xfrm>
                <a:off x="3978175" y="1835825"/>
                <a:ext cx="110950" cy="110625"/>
              </a:xfrm>
              <a:custGeom>
                <a:rect b="b" l="l" r="r" t="t"/>
                <a:pathLst>
                  <a:path extrusionOk="0" h="4425" w="4438">
                    <a:moveTo>
                      <a:pt x="2304" y="570"/>
                    </a:moveTo>
                    <a:cubicBezTo>
                      <a:pt x="3226" y="570"/>
                      <a:pt x="3907" y="1323"/>
                      <a:pt x="3907" y="2212"/>
                    </a:cubicBezTo>
                    <a:cubicBezTo>
                      <a:pt x="3907" y="3217"/>
                      <a:pt x="3100" y="3874"/>
                      <a:pt x="2250" y="3874"/>
                    </a:cubicBezTo>
                    <a:cubicBezTo>
                      <a:pt x="1835" y="3874"/>
                      <a:pt x="1409" y="3718"/>
                      <a:pt x="1061" y="3370"/>
                    </a:cubicBezTo>
                    <a:cubicBezTo>
                      <a:pt x="0" y="2357"/>
                      <a:pt x="772" y="573"/>
                      <a:pt x="2219" y="573"/>
                    </a:cubicBezTo>
                    <a:cubicBezTo>
                      <a:pt x="2247" y="571"/>
                      <a:pt x="2276" y="570"/>
                      <a:pt x="2304" y="570"/>
                    </a:cubicBezTo>
                    <a:close/>
                    <a:moveTo>
                      <a:pt x="2264" y="0"/>
                    </a:moveTo>
                    <a:cubicBezTo>
                      <a:pt x="1157" y="0"/>
                      <a:pt x="49" y="766"/>
                      <a:pt x="49" y="2212"/>
                    </a:cubicBezTo>
                    <a:cubicBezTo>
                      <a:pt x="49" y="3659"/>
                      <a:pt x="1157" y="4425"/>
                      <a:pt x="2264" y="4425"/>
                    </a:cubicBezTo>
                    <a:cubicBezTo>
                      <a:pt x="3260" y="4425"/>
                      <a:pt x="4254" y="3804"/>
                      <a:pt x="4437" y="2502"/>
                    </a:cubicBezTo>
                    <a:lnTo>
                      <a:pt x="4437" y="1923"/>
                    </a:lnTo>
                    <a:cubicBezTo>
                      <a:pt x="4254" y="621"/>
                      <a:pt x="3260" y="0"/>
                      <a:pt x="226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8"/>
              <p:cNvSpPr/>
              <p:nvPr/>
            </p:nvSpPr>
            <p:spPr>
              <a:xfrm>
                <a:off x="4089100" y="1883900"/>
                <a:ext cx="25" cy="14475"/>
              </a:xfrm>
              <a:custGeom>
                <a:rect b="b" l="l" r="r" t="t"/>
                <a:pathLst>
                  <a:path extrusionOk="0" h="579" w="1">
                    <a:moveTo>
                      <a:pt x="0" y="579"/>
                    </a:moveTo>
                    <a:lnTo>
                      <a:pt x="0" y="579"/>
                    </a:lnTo>
                    <a:lnTo>
                      <a:pt x="0" y="0"/>
                    </a:lnTo>
                    <a:lnTo>
                      <a:pt x="0" y="0"/>
                    </a:lnTo>
                    <a:lnTo>
                      <a:pt x="0" y="289"/>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1" name="Google Shape;1611;p38"/>
            <p:cNvGrpSpPr/>
            <p:nvPr/>
          </p:nvGrpSpPr>
          <p:grpSpPr>
            <a:xfrm>
              <a:off x="3107114" y="3246917"/>
              <a:ext cx="441917" cy="148279"/>
              <a:chOff x="3978175" y="1557475"/>
              <a:chExt cx="329175" cy="110450"/>
            </a:xfrm>
          </p:grpSpPr>
          <p:sp>
            <p:nvSpPr>
              <p:cNvPr id="1612" name="Google Shape;1612;p38"/>
              <p:cNvSpPr/>
              <p:nvPr/>
            </p:nvSpPr>
            <p:spPr>
              <a:xfrm>
                <a:off x="4089100" y="1606575"/>
                <a:ext cx="218250" cy="13300"/>
              </a:xfrm>
              <a:custGeom>
                <a:rect b="b" l="l" r="r" t="t"/>
                <a:pathLst>
                  <a:path extrusionOk="0" h="532" w="8730">
                    <a:moveTo>
                      <a:pt x="0" y="1"/>
                    </a:moveTo>
                    <a:lnTo>
                      <a:pt x="0" y="242"/>
                    </a:lnTo>
                    <a:lnTo>
                      <a:pt x="0" y="531"/>
                    </a:lnTo>
                    <a:lnTo>
                      <a:pt x="8729" y="531"/>
                    </a:lnTo>
                    <a:lnTo>
                      <a:pt x="8729" y="1"/>
                    </a:lnTo>
                    <a:close/>
                  </a:path>
                </a:pathLst>
              </a:custGeom>
              <a:solidFill>
                <a:schemeClr val="lt1"/>
              </a:solidFill>
              <a:ln cap="flat" cmpd="sng" w="13275">
                <a:solidFill>
                  <a:schemeClr val="l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8"/>
              <p:cNvSpPr/>
              <p:nvPr/>
            </p:nvSpPr>
            <p:spPr>
              <a:xfrm>
                <a:off x="3978175" y="1557475"/>
                <a:ext cx="110950" cy="110450"/>
              </a:xfrm>
              <a:custGeom>
                <a:rect b="b" l="l" r="r" t="t"/>
                <a:pathLst>
                  <a:path extrusionOk="0" h="4418" w="4438">
                    <a:moveTo>
                      <a:pt x="2219" y="566"/>
                    </a:moveTo>
                    <a:cubicBezTo>
                      <a:pt x="3135" y="566"/>
                      <a:pt x="3907" y="1289"/>
                      <a:pt x="3907" y="2206"/>
                    </a:cubicBezTo>
                    <a:cubicBezTo>
                      <a:pt x="3907" y="3222"/>
                      <a:pt x="3083" y="3903"/>
                      <a:pt x="2222" y="3903"/>
                    </a:cubicBezTo>
                    <a:cubicBezTo>
                      <a:pt x="1816" y="3903"/>
                      <a:pt x="1401" y="3752"/>
                      <a:pt x="1061" y="3411"/>
                    </a:cubicBezTo>
                    <a:cubicBezTo>
                      <a:pt x="0" y="2350"/>
                      <a:pt x="772" y="566"/>
                      <a:pt x="2219" y="566"/>
                    </a:cubicBezTo>
                    <a:close/>
                    <a:moveTo>
                      <a:pt x="2226" y="1"/>
                    </a:moveTo>
                    <a:cubicBezTo>
                      <a:pt x="1112" y="1"/>
                      <a:pt x="0" y="766"/>
                      <a:pt x="0" y="2206"/>
                    </a:cubicBezTo>
                    <a:cubicBezTo>
                      <a:pt x="0" y="3652"/>
                      <a:pt x="1122" y="4418"/>
                      <a:pt x="2241" y="4418"/>
                    </a:cubicBezTo>
                    <a:cubicBezTo>
                      <a:pt x="3249" y="4418"/>
                      <a:pt x="4254" y="3797"/>
                      <a:pt x="4437" y="2495"/>
                    </a:cubicBezTo>
                    <a:lnTo>
                      <a:pt x="4437" y="1965"/>
                    </a:lnTo>
                    <a:cubicBezTo>
                      <a:pt x="4254" y="633"/>
                      <a:pt x="3239" y="1"/>
                      <a:pt x="222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4" name="Google Shape;1614;p38"/>
            <p:cNvGrpSpPr/>
            <p:nvPr/>
          </p:nvGrpSpPr>
          <p:grpSpPr>
            <a:xfrm>
              <a:off x="3107584" y="2748839"/>
              <a:ext cx="441448" cy="148514"/>
              <a:chOff x="3978525" y="1001475"/>
              <a:chExt cx="328825" cy="110625"/>
            </a:xfrm>
          </p:grpSpPr>
          <p:sp>
            <p:nvSpPr>
              <p:cNvPr id="1615" name="Google Shape;1615;p38"/>
              <p:cNvSpPr/>
              <p:nvPr/>
            </p:nvSpPr>
            <p:spPr>
              <a:xfrm>
                <a:off x="4089100" y="1049550"/>
                <a:ext cx="218250" cy="14500"/>
              </a:xfrm>
              <a:custGeom>
                <a:rect b="b" l="l" r="r" t="t"/>
                <a:pathLst>
                  <a:path extrusionOk="0" h="580" w="8730">
                    <a:moveTo>
                      <a:pt x="0" y="0"/>
                    </a:moveTo>
                    <a:lnTo>
                      <a:pt x="0" y="290"/>
                    </a:lnTo>
                    <a:lnTo>
                      <a:pt x="0" y="579"/>
                    </a:lnTo>
                    <a:lnTo>
                      <a:pt x="8729" y="579"/>
                    </a:lnTo>
                    <a:lnTo>
                      <a:pt x="8729" y="0"/>
                    </a:lnTo>
                    <a:close/>
                  </a:path>
                </a:pathLst>
              </a:custGeom>
              <a:solidFill>
                <a:schemeClr val="accent2"/>
              </a:solidFill>
              <a:ln cap="flat" cmpd="sng" w="132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38"/>
              <p:cNvSpPr/>
              <p:nvPr/>
            </p:nvSpPr>
            <p:spPr>
              <a:xfrm>
                <a:off x="3978525" y="1001475"/>
                <a:ext cx="110600" cy="110625"/>
              </a:xfrm>
              <a:custGeom>
                <a:rect b="b" l="l" r="r" t="t"/>
                <a:pathLst>
                  <a:path extrusionOk="0" h="4425" w="4424">
                    <a:moveTo>
                      <a:pt x="2290" y="571"/>
                    </a:moveTo>
                    <a:cubicBezTo>
                      <a:pt x="3212" y="571"/>
                      <a:pt x="3893" y="1324"/>
                      <a:pt x="3893" y="2213"/>
                    </a:cubicBezTo>
                    <a:cubicBezTo>
                      <a:pt x="3893" y="3218"/>
                      <a:pt x="3086" y="3874"/>
                      <a:pt x="2236" y="3874"/>
                    </a:cubicBezTo>
                    <a:cubicBezTo>
                      <a:pt x="1821" y="3874"/>
                      <a:pt x="1395" y="3718"/>
                      <a:pt x="1047" y="3370"/>
                    </a:cubicBezTo>
                    <a:cubicBezTo>
                      <a:pt x="0" y="2371"/>
                      <a:pt x="738" y="572"/>
                      <a:pt x="2149" y="572"/>
                    </a:cubicBezTo>
                    <a:cubicBezTo>
                      <a:pt x="2167" y="572"/>
                      <a:pt x="2186" y="572"/>
                      <a:pt x="2205" y="573"/>
                    </a:cubicBezTo>
                    <a:cubicBezTo>
                      <a:pt x="2233" y="572"/>
                      <a:pt x="2262" y="571"/>
                      <a:pt x="2290" y="571"/>
                    </a:cubicBezTo>
                    <a:close/>
                    <a:moveTo>
                      <a:pt x="2250" y="1"/>
                    </a:moveTo>
                    <a:cubicBezTo>
                      <a:pt x="1143" y="1"/>
                      <a:pt x="35" y="766"/>
                      <a:pt x="35" y="2213"/>
                    </a:cubicBezTo>
                    <a:cubicBezTo>
                      <a:pt x="35" y="3659"/>
                      <a:pt x="1143" y="4425"/>
                      <a:pt x="2250" y="4425"/>
                    </a:cubicBezTo>
                    <a:cubicBezTo>
                      <a:pt x="3246" y="4425"/>
                      <a:pt x="4240" y="3804"/>
                      <a:pt x="4423" y="2502"/>
                    </a:cubicBezTo>
                    <a:lnTo>
                      <a:pt x="4423" y="1923"/>
                    </a:lnTo>
                    <a:cubicBezTo>
                      <a:pt x="4240" y="621"/>
                      <a:pt x="3246" y="1"/>
                      <a:pt x="2250"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38"/>
              <p:cNvSpPr/>
              <p:nvPr/>
            </p:nvSpPr>
            <p:spPr>
              <a:xfrm>
                <a:off x="4089100" y="1049550"/>
                <a:ext cx="25" cy="14500"/>
              </a:xfrm>
              <a:custGeom>
                <a:rect b="b" l="l" r="r" t="t"/>
                <a:pathLst>
                  <a:path extrusionOk="0" h="580" w="1">
                    <a:moveTo>
                      <a:pt x="0" y="579"/>
                    </a:moveTo>
                    <a:lnTo>
                      <a:pt x="0" y="579"/>
                    </a:lnTo>
                    <a:lnTo>
                      <a:pt x="0" y="0"/>
                    </a:lnTo>
                    <a:lnTo>
                      <a:pt x="0" y="0"/>
                    </a:lnTo>
                    <a:lnTo>
                      <a:pt x="0" y="29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8" name="Google Shape;1618;p38"/>
            <p:cNvGrpSpPr/>
            <p:nvPr/>
          </p:nvGrpSpPr>
          <p:grpSpPr>
            <a:xfrm>
              <a:off x="3107114" y="2250961"/>
              <a:ext cx="441917" cy="148313"/>
              <a:chOff x="3978175" y="723125"/>
              <a:chExt cx="329175" cy="110475"/>
            </a:xfrm>
          </p:grpSpPr>
          <p:sp>
            <p:nvSpPr>
              <p:cNvPr id="1619" name="Google Shape;1619;p38"/>
              <p:cNvSpPr/>
              <p:nvPr/>
            </p:nvSpPr>
            <p:spPr>
              <a:xfrm>
                <a:off x="4089100" y="772225"/>
                <a:ext cx="218250" cy="13300"/>
              </a:xfrm>
              <a:custGeom>
                <a:rect b="b" l="l" r="r" t="t"/>
                <a:pathLst>
                  <a:path extrusionOk="0" h="532" w="8730">
                    <a:moveTo>
                      <a:pt x="0" y="1"/>
                    </a:moveTo>
                    <a:lnTo>
                      <a:pt x="0" y="242"/>
                    </a:lnTo>
                    <a:lnTo>
                      <a:pt x="0" y="531"/>
                    </a:lnTo>
                    <a:lnTo>
                      <a:pt x="8729" y="531"/>
                    </a:lnTo>
                    <a:lnTo>
                      <a:pt x="8729" y="1"/>
                    </a:lnTo>
                    <a:close/>
                  </a:path>
                </a:pathLst>
              </a:custGeom>
              <a:solidFill>
                <a:schemeClr val="accent2"/>
              </a:solidFill>
              <a:ln cap="flat" cmpd="sng" w="132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38"/>
              <p:cNvSpPr/>
              <p:nvPr/>
            </p:nvSpPr>
            <p:spPr>
              <a:xfrm>
                <a:off x="3978175" y="723125"/>
                <a:ext cx="110950" cy="110475"/>
              </a:xfrm>
              <a:custGeom>
                <a:rect b="b" l="l" r="r" t="t"/>
                <a:pathLst>
                  <a:path extrusionOk="0" h="4419" w="4438">
                    <a:moveTo>
                      <a:pt x="2219" y="566"/>
                    </a:moveTo>
                    <a:cubicBezTo>
                      <a:pt x="3135" y="566"/>
                      <a:pt x="3907" y="1290"/>
                      <a:pt x="3907" y="2206"/>
                    </a:cubicBezTo>
                    <a:cubicBezTo>
                      <a:pt x="3907" y="3222"/>
                      <a:pt x="3083" y="3904"/>
                      <a:pt x="2222" y="3904"/>
                    </a:cubicBezTo>
                    <a:cubicBezTo>
                      <a:pt x="1816" y="3904"/>
                      <a:pt x="1401" y="3752"/>
                      <a:pt x="1061" y="3412"/>
                    </a:cubicBezTo>
                    <a:cubicBezTo>
                      <a:pt x="0" y="2351"/>
                      <a:pt x="772" y="566"/>
                      <a:pt x="2219" y="566"/>
                    </a:cubicBezTo>
                    <a:close/>
                    <a:moveTo>
                      <a:pt x="2226" y="1"/>
                    </a:moveTo>
                    <a:cubicBezTo>
                      <a:pt x="1112" y="1"/>
                      <a:pt x="0" y="766"/>
                      <a:pt x="0" y="2206"/>
                    </a:cubicBezTo>
                    <a:cubicBezTo>
                      <a:pt x="0" y="3653"/>
                      <a:pt x="1122" y="4418"/>
                      <a:pt x="2241" y="4418"/>
                    </a:cubicBezTo>
                    <a:cubicBezTo>
                      <a:pt x="3249" y="4418"/>
                      <a:pt x="4254" y="3798"/>
                      <a:pt x="4437" y="2495"/>
                    </a:cubicBezTo>
                    <a:lnTo>
                      <a:pt x="4437" y="1965"/>
                    </a:lnTo>
                    <a:cubicBezTo>
                      <a:pt x="4254" y="633"/>
                      <a:pt x="3239" y="1"/>
                      <a:pt x="2226" y="1"/>
                    </a:cubicBezTo>
                    <a:close/>
                  </a:path>
                </a:pathLst>
              </a:cu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38"/>
              <p:cNvSpPr/>
              <p:nvPr/>
            </p:nvSpPr>
            <p:spPr>
              <a:xfrm>
                <a:off x="4089100" y="772225"/>
                <a:ext cx="25" cy="13300"/>
              </a:xfrm>
              <a:custGeom>
                <a:rect b="b" l="l" r="r" t="t"/>
                <a:pathLst>
                  <a:path extrusionOk="0" h="532" w="1">
                    <a:moveTo>
                      <a:pt x="0" y="531"/>
                    </a:moveTo>
                    <a:lnTo>
                      <a:pt x="0" y="531"/>
                    </a:lnTo>
                    <a:lnTo>
                      <a:pt x="0" y="1"/>
                    </a:lnTo>
                    <a:lnTo>
                      <a:pt x="0" y="1"/>
                    </a:lnTo>
                    <a:lnTo>
                      <a:pt x="0" y="242"/>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2" name="Google Shape;1622;p38"/>
            <p:cNvGrpSpPr/>
            <p:nvPr/>
          </p:nvGrpSpPr>
          <p:grpSpPr>
            <a:xfrm>
              <a:off x="5593357" y="2251599"/>
              <a:ext cx="441917" cy="147675"/>
              <a:chOff x="5830125" y="723600"/>
              <a:chExt cx="329175" cy="110000"/>
            </a:xfrm>
          </p:grpSpPr>
          <p:sp>
            <p:nvSpPr>
              <p:cNvPr id="1623" name="Google Shape;1623;p38"/>
              <p:cNvSpPr/>
              <p:nvPr/>
            </p:nvSpPr>
            <p:spPr>
              <a:xfrm>
                <a:off x="5830125" y="772225"/>
                <a:ext cx="219450" cy="13300"/>
              </a:xfrm>
              <a:custGeom>
                <a:rect b="b" l="l" r="r" t="t"/>
                <a:pathLst>
                  <a:path extrusionOk="0" h="532" w="8778">
                    <a:moveTo>
                      <a:pt x="0" y="1"/>
                    </a:moveTo>
                    <a:lnTo>
                      <a:pt x="0" y="531"/>
                    </a:lnTo>
                    <a:lnTo>
                      <a:pt x="8778" y="531"/>
                    </a:lnTo>
                    <a:lnTo>
                      <a:pt x="8778" y="242"/>
                    </a:lnTo>
                    <a:lnTo>
                      <a:pt x="8778" y="1"/>
                    </a:lnTo>
                    <a:close/>
                  </a:path>
                </a:pathLst>
              </a:custGeom>
              <a:solidFill>
                <a:schemeClr val="accent1"/>
              </a:solidFill>
              <a:ln cap="flat" cmpd="sng" w="13275">
                <a:solidFill>
                  <a:schemeClr val="accen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38"/>
              <p:cNvSpPr/>
              <p:nvPr/>
            </p:nvSpPr>
            <p:spPr>
              <a:xfrm>
                <a:off x="6049550" y="723600"/>
                <a:ext cx="109750" cy="110000"/>
              </a:xfrm>
              <a:custGeom>
                <a:rect b="b" l="l" r="r" t="t"/>
                <a:pathLst>
                  <a:path extrusionOk="0" h="4400" w="4390">
                    <a:moveTo>
                      <a:pt x="2209" y="536"/>
                    </a:moveTo>
                    <a:cubicBezTo>
                      <a:pt x="2618" y="536"/>
                      <a:pt x="3035" y="688"/>
                      <a:pt x="3377" y="1030"/>
                    </a:cubicBezTo>
                    <a:cubicBezTo>
                      <a:pt x="4389" y="2091"/>
                      <a:pt x="3666" y="3875"/>
                      <a:pt x="2171" y="3875"/>
                    </a:cubicBezTo>
                    <a:cubicBezTo>
                      <a:pt x="1254" y="3875"/>
                      <a:pt x="531" y="3103"/>
                      <a:pt x="531" y="2187"/>
                    </a:cubicBezTo>
                    <a:cubicBezTo>
                      <a:pt x="531" y="1207"/>
                      <a:pt x="1351" y="536"/>
                      <a:pt x="2209" y="536"/>
                    </a:cubicBezTo>
                    <a:close/>
                    <a:moveTo>
                      <a:pt x="2183" y="1"/>
                    </a:moveTo>
                    <a:cubicBezTo>
                      <a:pt x="1172" y="1"/>
                      <a:pt x="162" y="632"/>
                      <a:pt x="1" y="1946"/>
                    </a:cubicBezTo>
                    <a:lnTo>
                      <a:pt x="1" y="2476"/>
                    </a:lnTo>
                    <a:cubicBezTo>
                      <a:pt x="161" y="3779"/>
                      <a:pt x="1154" y="4399"/>
                      <a:pt x="2155" y="4399"/>
                    </a:cubicBezTo>
                    <a:cubicBezTo>
                      <a:pt x="3267" y="4399"/>
                      <a:pt x="4389" y="3634"/>
                      <a:pt x="4389" y="2187"/>
                    </a:cubicBezTo>
                    <a:cubicBezTo>
                      <a:pt x="4389" y="752"/>
                      <a:pt x="3286" y="1"/>
                      <a:pt x="2183"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38"/>
              <p:cNvSpPr/>
              <p:nvPr/>
            </p:nvSpPr>
            <p:spPr>
              <a:xfrm>
                <a:off x="6049550" y="772225"/>
                <a:ext cx="25" cy="13300"/>
              </a:xfrm>
              <a:custGeom>
                <a:rect b="b" l="l" r="r" t="t"/>
                <a:pathLst>
                  <a:path extrusionOk="0" h="532" w="1">
                    <a:moveTo>
                      <a:pt x="1" y="1"/>
                    </a:moveTo>
                    <a:lnTo>
                      <a:pt x="1" y="1"/>
                    </a:lnTo>
                    <a:lnTo>
                      <a:pt x="1" y="531"/>
                    </a:lnTo>
                    <a:lnTo>
                      <a:pt x="1" y="531"/>
                    </a:lnTo>
                    <a:cubicBezTo>
                      <a:pt x="1" y="435"/>
                      <a:pt x="1" y="339"/>
                      <a:pt x="1" y="242"/>
                    </a:cubicBezTo>
                    <a:cubicBezTo>
                      <a:pt x="1" y="146"/>
                      <a:pt x="1" y="49"/>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6" name="Google Shape;1626;p38"/>
            <p:cNvGrpSpPr/>
            <p:nvPr/>
          </p:nvGrpSpPr>
          <p:grpSpPr>
            <a:xfrm>
              <a:off x="5593357" y="2749051"/>
              <a:ext cx="441917" cy="148514"/>
              <a:chOff x="5830125" y="1001475"/>
              <a:chExt cx="329175" cy="110625"/>
            </a:xfrm>
          </p:grpSpPr>
          <p:sp>
            <p:nvSpPr>
              <p:cNvPr id="1627" name="Google Shape;1627;p38"/>
              <p:cNvSpPr/>
              <p:nvPr/>
            </p:nvSpPr>
            <p:spPr>
              <a:xfrm>
                <a:off x="5830125" y="1049550"/>
                <a:ext cx="219450" cy="14500"/>
              </a:xfrm>
              <a:custGeom>
                <a:rect b="b" l="l" r="r" t="t"/>
                <a:pathLst>
                  <a:path extrusionOk="0" h="580" w="8778">
                    <a:moveTo>
                      <a:pt x="0" y="0"/>
                    </a:moveTo>
                    <a:lnTo>
                      <a:pt x="0" y="579"/>
                    </a:lnTo>
                    <a:lnTo>
                      <a:pt x="8778" y="579"/>
                    </a:lnTo>
                    <a:lnTo>
                      <a:pt x="8778" y="290"/>
                    </a:lnTo>
                    <a:lnTo>
                      <a:pt x="8778" y="0"/>
                    </a:lnTo>
                    <a:close/>
                  </a:path>
                </a:pathLst>
              </a:custGeom>
              <a:solidFill>
                <a:schemeClr val="accent1"/>
              </a:solidFill>
              <a:ln cap="flat" cmpd="sng" w="13275">
                <a:solidFill>
                  <a:schemeClr val="accent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38"/>
              <p:cNvSpPr/>
              <p:nvPr/>
            </p:nvSpPr>
            <p:spPr>
              <a:xfrm>
                <a:off x="6049550" y="1001475"/>
                <a:ext cx="109750" cy="110625"/>
              </a:xfrm>
              <a:custGeom>
                <a:rect b="b" l="l" r="r" t="t"/>
                <a:pathLst>
                  <a:path extrusionOk="0" h="4425" w="4390">
                    <a:moveTo>
                      <a:pt x="2217" y="536"/>
                    </a:moveTo>
                    <a:cubicBezTo>
                      <a:pt x="2623" y="536"/>
                      <a:pt x="3037" y="683"/>
                      <a:pt x="3377" y="1007"/>
                    </a:cubicBezTo>
                    <a:cubicBezTo>
                      <a:pt x="4389" y="2068"/>
                      <a:pt x="3666" y="3852"/>
                      <a:pt x="2171" y="3852"/>
                    </a:cubicBezTo>
                    <a:cubicBezTo>
                      <a:pt x="1254" y="3852"/>
                      <a:pt x="531" y="3129"/>
                      <a:pt x="531" y="2213"/>
                    </a:cubicBezTo>
                    <a:cubicBezTo>
                      <a:pt x="531" y="1196"/>
                      <a:pt x="1356" y="536"/>
                      <a:pt x="2217" y="536"/>
                    </a:cubicBezTo>
                    <a:close/>
                    <a:moveTo>
                      <a:pt x="2155" y="1"/>
                    </a:moveTo>
                    <a:cubicBezTo>
                      <a:pt x="1154" y="1"/>
                      <a:pt x="161" y="621"/>
                      <a:pt x="1" y="1923"/>
                    </a:cubicBezTo>
                    <a:lnTo>
                      <a:pt x="1" y="2502"/>
                    </a:lnTo>
                    <a:cubicBezTo>
                      <a:pt x="161" y="3804"/>
                      <a:pt x="1154" y="4425"/>
                      <a:pt x="2155" y="4425"/>
                    </a:cubicBezTo>
                    <a:cubicBezTo>
                      <a:pt x="3267" y="4425"/>
                      <a:pt x="4389" y="3659"/>
                      <a:pt x="4389" y="2213"/>
                    </a:cubicBezTo>
                    <a:cubicBezTo>
                      <a:pt x="4389" y="766"/>
                      <a:pt x="3267" y="1"/>
                      <a:pt x="2155" y="1"/>
                    </a:cubicBezTo>
                    <a:close/>
                  </a:path>
                </a:pathLst>
              </a:cu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38"/>
              <p:cNvSpPr/>
              <p:nvPr/>
            </p:nvSpPr>
            <p:spPr>
              <a:xfrm>
                <a:off x="6049550" y="1049550"/>
                <a:ext cx="25" cy="14500"/>
              </a:xfrm>
              <a:custGeom>
                <a:rect b="b" l="l" r="r" t="t"/>
                <a:pathLst>
                  <a:path extrusionOk="0" h="580" w="1">
                    <a:moveTo>
                      <a:pt x="1" y="0"/>
                    </a:moveTo>
                    <a:lnTo>
                      <a:pt x="1" y="0"/>
                    </a:lnTo>
                    <a:lnTo>
                      <a:pt x="1" y="579"/>
                    </a:lnTo>
                    <a:lnTo>
                      <a:pt x="1" y="579"/>
                    </a:lnTo>
                    <a:cubicBezTo>
                      <a:pt x="1" y="483"/>
                      <a:pt x="1" y="386"/>
                      <a:pt x="1" y="290"/>
                    </a:cubicBezTo>
                    <a:cubicBezTo>
                      <a:pt x="1" y="193"/>
                      <a:pt x="1" y="97"/>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0" name="Google Shape;1630;p38"/>
            <p:cNvGrpSpPr/>
            <p:nvPr/>
          </p:nvGrpSpPr>
          <p:grpSpPr>
            <a:xfrm>
              <a:off x="5593357" y="3247342"/>
              <a:ext cx="441917" cy="147641"/>
              <a:chOff x="5830125" y="1557950"/>
              <a:chExt cx="329175" cy="109975"/>
            </a:xfrm>
          </p:grpSpPr>
          <p:sp>
            <p:nvSpPr>
              <p:cNvPr id="1631" name="Google Shape;1631;p38"/>
              <p:cNvSpPr/>
              <p:nvPr/>
            </p:nvSpPr>
            <p:spPr>
              <a:xfrm>
                <a:off x="5830125" y="1606575"/>
                <a:ext cx="219450" cy="13300"/>
              </a:xfrm>
              <a:custGeom>
                <a:rect b="b" l="l" r="r" t="t"/>
                <a:pathLst>
                  <a:path extrusionOk="0" h="532" w="8778">
                    <a:moveTo>
                      <a:pt x="0" y="1"/>
                    </a:moveTo>
                    <a:lnTo>
                      <a:pt x="0" y="531"/>
                    </a:lnTo>
                    <a:lnTo>
                      <a:pt x="8778" y="531"/>
                    </a:lnTo>
                    <a:lnTo>
                      <a:pt x="8778" y="242"/>
                    </a:lnTo>
                    <a:lnTo>
                      <a:pt x="8778" y="1"/>
                    </a:lnTo>
                    <a:close/>
                  </a:path>
                </a:pathLst>
              </a:custGeom>
              <a:solidFill>
                <a:schemeClr val="dk2"/>
              </a:solidFill>
              <a:ln cap="flat" cmpd="sng" w="13275">
                <a:solidFill>
                  <a:schemeClr val="dk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38"/>
              <p:cNvSpPr/>
              <p:nvPr/>
            </p:nvSpPr>
            <p:spPr>
              <a:xfrm>
                <a:off x="6049550" y="1557950"/>
                <a:ext cx="109750" cy="109975"/>
              </a:xfrm>
              <a:custGeom>
                <a:rect b="b" l="l" r="r" t="t"/>
                <a:pathLst>
                  <a:path extrusionOk="0" h="4399" w="4390">
                    <a:moveTo>
                      <a:pt x="2209" y="536"/>
                    </a:moveTo>
                    <a:cubicBezTo>
                      <a:pt x="2618" y="536"/>
                      <a:pt x="3035" y="687"/>
                      <a:pt x="3377" y="1029"/>
                    </a:cubicBezTo>
                    <a:cubicBezTo>
                      <a:pt x="4389" y="2090"/>
                      <a:pt x="3666" y="3875"/>
                      <a:pt x="2171" y="3875"/>
                    </a:cubicBezTo>
                    <a:cubicBezTo>
                      <a:pt x="1254" y="3875"/>
                      <a:pt x="531" y="3103"/>
                      <a:pt x="531" y="2187"/>
                    </a:cubicBezTo>
                    <a:cubicBezTo>
                      <a:pt x="531" y="1206"/>
                      <a:pt x="1351" y="536"/>
                      <a:pt x="2209" y="536"/>
                    </a:cubicBezTo>
                    <a:close/>
                    <a:moveTo>
                      <a:pt x="2183" y="0"/>
                    </a:moveTo>
                    <a:cubicBezTo>
                      <a:pt x="1172" y="0"/>
                      <a:pt x="162" y="631"/>
                      <a:pt x="1" y="1946"/>
                    </a:cubicBezTo>
                    <a:lnTo>
                      <a:pt x="1" y="2476"/>
                    </a:lnTo>
                    <a:cubicBezTo>
                      <a:pt x="161" y="3778"/>
                      <a:pt x="1154" y="4399"/>
                      <a:pt x="2155" y="4399"/>
                    </a:cubicBezTo>
                    <a:cubicBezTo>
                      <a:pt x="3267" y="4399"/>
                      <a:pt x="4389" y="3633"/>
                      <a:pt x="4389" y="2187"/>
                    </a:cubicBezTo>
                    <a:cubicBezTo>
                      <a:pt x="4389" y="752"/>
                      <a:pt x="3286" y="0"/>
                      <a:pt x="218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38"/>
              <p:cNvSpPr/>
              <p:nvPr/>
            </p:nvSpPr>
            <p:spPr>
              <a:xfrm>
                <a:off x="6049550" y="1606575"/>
                <a:ext cx="25" cy="13300"/>
              </a:xfrm>
              <a:custGeom>
                <a:rect b="b" l="l" r="r" t="t"/>
                <a:pathLst>
                  <a:path extrusionOk="0" h="532" w="1">
                    <a:moveTo>
                      <a:pt x="1" y="1"/>
                    </a:moveTo>
                    <a:lnTo>
                      <a:pt x="1" y="1"/>
                    </a:lnTo>
                    <a:lnTo>
                      <a:pt x="1" y="531"/>
                    </a:lnTo>
                    <a:lnTo>
                      <a:pt x="1" y="531"/>
                    </a:lnTo>
                    <a:cubicBezTo>
                      <a:pt x="1" y="435"/>
                      <a:pt x="1" y="338"/>
                      <a:pt x="1" y="242"/>
                    </a:cubicBezTo>
                    <a:cubicBezTo>
                      <a:pt x="1" y="145"/>
                      <a:pt x="1" y="49"/>
                      <a:pt x="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4" name="Google Shape;1634;p38"/>
            <p:cNvGrpSpPr/>
            <p:nvPr/>
          </p:nvGrpSpPr>
          <p:grpSpPr>
            <a:xfrm>
              <a:off x="5593357" y="3744761"/>
              <a:ext cx="441917" cy="148514"/>
              <a:chOff x="5830125" y="1835825"/>
              <a:chExt cx="329175" cy="110625"/>
            </a:xfrm>
          </p:grpSpPr>
          <p:sp>
            <p:nvSpPr>
              <p:cNvPr id="1635" name="Google Shape;1635;p38"/>
              <p:cNvSpPr/>
              <p:nvPr/>
            </p:nvSpPr>
            <p:spPr>
              <a:xfrm>
                <a:off x="5830125" y="1883900"/>
                <a:ext cx="219450" cy="14475"/>
              </a:xfrm>
              <a:custGeom>
                <a:rect b="b" l="l" r="r" t="t"/>
                <a:pathLst>
                  <a:path extrusionOk="0" h="579" w="8778">
                    <a:moveTo>
                      <a:pt x="0" y="0"/>
                    </a:moveTo>
                    <a:lnTo>
                      <a:pt x="0" y="579"/>
                    </a:lnTo>
                    <a:lnTo>
                      <a:pt x="8778" y="579"/>
                    </a:lnTo>
                    <a:lnTo>
                      <a:pt x="8778" y="289"/>
                    </a:lnTo>
                    <a:lnTo>
                      <a:pt x="8778" y="0"/>
                    </a:lnTo>
                    <a:close/>
                  </a:path>
                </a:pathLst>
              </a:custGeom>
              <a:solidFill>
                <a:schemeClr val="dk2"/>
              </a:solidFill>
              <a:ln cap="flat" cmpd="sng" w="13275">
                <a:solidFill>
                  <a:schemeClr val="dk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38"/>
              <p:cNvSpPr/>
              <p:nvPr/>
            </p:nvSpPr>
            <p:spPr>
              <a:xfrm>
                <a:off x="6049550" y="1835825"/>
                <a:ext cx="109750" cy="110625"/>
              </a:xfrm>
              <a:custGeom>
                <a:rect b="b" l="l" r="r" t="t"/>
                <a:pathLst>
                  <a:path extrusionOk="0" h="4425" w="4390">
                    <a:moveTo>
                      <a:pt x="2217" y="536"/>
                    </a:moveTo>
                    <a:cubicBezTo>
                      <a:pt x="2623" y="536"/>
                      <a:pt x="3037" y="682"/>
                      <a:pt x="3377" y="1007"/>
                    </a:cubicBezTo>
                    <a:cubicBezTo>
                      <a:pt x="4389" y="2068"/>
                      <a:pt x="3666" y="3852"/>
                      <a:pt x="2171" y="3852"/>
                    </a:cubicBezTo>
                    <a:cubicBezTo>
                      <a:pt x="1254" y="3852"/>
                      <a:pt x="531" y="3129"/>
                      <a:pt x="531" y="2212"/>
                    </a:cubicBezTo>
                    <a:cubicBezTo>
                      <a:pt x="531" y="1196"/>
                      <a:pt x="1356" y="536"/>
                      <a:pt x="2217" y="536"/>
                    </a:cubicBezTo>
                    <a:close/>
                    <a:moveTo>
                      <a:pt x="2155" y="0"/>
                    </a:moveTo>
                    <a:cubicBezTo>
                      <a:pt x="1154" y="0"/>
                      <a:pt x="161" y="621"/>
                      <a:pt x="1" y="1923"/>
                    </a:cubicBezTo>
                    <a:lnTo>
                      <a:pt x="1" y="2502"/>
                    </a:lnTo>
                    <a:cubicBezTo>
                      <a:pt x="161" y="3804"/>
                      <a:pt x="1154" y="4425"/>
                      <a:pt x="2155" y="4425"/>
                    </a:cubicBezTo>
                    <a:cubicBezTo>
                      <a:pt x="3267" y="4425"/>
                      <a:pt x="4389" y="3659"/>
                      <a:pt x="4389" y="2212"/>
                    </a:cubicBezTo>
                    <a:cubicBezTo>
                      <a:pt x="4389" y="766"/>
                      <a:pt x="3267" y="0"/>
                      <a:pt x="2155" y="0"/>
                    </a:cubicBezTo>
                    <a:close/>
                  </a:path>
                </a:pathLst>
              </a:cu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38"/>
              <p:cNvSpPr/>
              <p:nvPr/>
            </p:nvSpPr>
            <p:spPr>
              <a:xfrm>
                <a:off x="6049550" y="1883900"/>
                <a:ext cx="25" cy="14475"/>
              </a:xfrm>
              <a:custGeom>
                <a:rect b="b" l="l" r="r" t="t"/>
                <a:pathLst>
                  <a:path extrusionOk="0" h="579" w="1">
                    <a:moveTo>
                      <a:pt x="1" y="0"/>
                    </a:moveTo>
                    <a:lnTo>
                      <a:pt x="1" y="0"/>
                    </a:lnTo>
                    <a:lnTo>
                      <a:pt x="1" y="579"/>
                    </a:lnTo>
                    <a:lnTo>
                      <a:pt x="1" y="579"/>
                    </a:lnTo>
                    <a:cubicBezTo>
                      <a:pt x="1" y="482"/>
                      <a:pt x="1" y="386"/>
                      <a:pt x="1" y="289"/>
                    </a:cubicBezTo>
                    <a:cubicBezTo>
                      <a:pt x="1" y="193"/>
                      <a:pt x="1" y="96"/>
                      <a:pt x="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8" name="Google Shape;1638;p38"/>
            <p:cNvSpPr/>
            <p:nvPr/>
          </p:nvSpPr>
          <p:spPr>
            <a:xfrm>
              <a:off x="3534432" y="2030388"/>
              <a:ext cx="2091313" cy="2092958"/>
            </a:xfrm>
            <a:custGeom>
              <a:rect b="b" l="l" r="r" t="t"/>
              <a:pathLst>
                <a:path extrusionOk="0" h="62360" w="62311">
                  <a:moveTo>
                    <a:pt x="4775" y="1"/>
                  </a:moveTo>
                  <a:cubicBezTo>
                    <a:pt x="2122" y="1"/>
                    <a:pt x="0" y="2123"/>
                    <a:pt x="0" y="4775"/>
                  </a:cubicBezTo>
                  <a:lnTo>
                    <a:pt x="0" y="57585"/>
                  </a:lnTo>
                  <a:cubicBezTo>
                    <a:pt x="0" y="60237"/>
                    <a:pt x="2122" y="62359"/>
                    <a:pt x="4775" y="62359"/>
                  </a:cubicBezTo>
                  <a:lnTo>
                    <a:pt x="57584" y="62359"/>
                  </a:lnTo>
                  <a:cubicBezTo>
                    <a:pt x="60237" y="62359"/>
                    <a:pt x="62311" y="60237"/>
                    <a:pt x="62311" y="57585"/>
                  </a:cubicBezTo>
                  <a:lnTo>
                    <a:pt x="62311" y="4775"/>
                  </a:lnTo>
                  <a:cubicBezTo>
                    <a:pt x="62311" y="2123"/>
                    <a:pt x="60237" y="1"/>
                    <a:pt x="575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38"/>
            <p:cNvSpPr/>
            <p:nvPr/>
          </p:nvSpPr>
          <p:spPr>
            <a:xfrm>
              <a:off x="3931007" y="2426963"/>
              <a:ext cx="1299809" cy="1299809"/>
            </a:xfrm>
            <a:custGeom>
              <a:rect b="b" l="l" r="r" t="t"/>
              <a:pathLst>
                <a:path extrusionOk="0" fill="none" h="38728" w="38728">
                  <a:moveTo>
                    <a:pt x="3183" y="0"/>
                  </a:moveTo>
                  <a:lnTo>
                    <a:pt x="35496" y="0"/>
                  </a:lnTo>
                  <a:cubicBezTo>
                    <a:pt x="37280" y="0"/>
                    <a:pt x="38727" y="1447"/>
                    <a:pt x="38727" y="3232"/>
                  </a:cubicBezTo>
                  <a:lnTo>
                    <a:pt x="38727" y="35496"/>
                  </a:lnTo>
                  <a:cubicBezTo>
                    <a:pt x="38727" y="37281"/>
                    <a:pt x="37280" y="38727"/>
                    <a:pt x="35496" y="38727"/>
                  </a:cubicBezTo>
                  <a:lnTo>
                    <a:pt x="3183" y="38727"/>
                  </a:lnTo>
                  <a:cubicBezTo>
                    <a:pt x="1447" y="38727"/>
                    <a:pt x="0" y="37281"/>
                    <a:pt x="0" y="35496"/>
                  </a:cubicBezTo>
                  <a:lnTo>
                    <a:pt x="0" y="3232"/>
                  </a:lnTo>
                  <a:cubicBezTo>
                    <a:pt x="0" y="1447"/>
                    <a:pt x="1447" y="0"/>
                    <a:pt x="3183" y="0"/>
                  </a:cubicBezTo>
                  <a:close/>
                </a:path>
              </a:pathLst>
            </a:custGeom>
            <a:noFill/>
            <a:ln cap="flat" cmpd="sng" w="19050">
              <a:solidFill>
                <a:schemeClr val="dk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38"/>
            <p:cNvSpPr/>
            <p:nvPr/>
          </p:nvSpPr>
          <p:spPr>
            <a:xfrm>
              <a:off x="3782090" y="2278046"/>
              <a:ext cx="1597642" cy="1597642"/>
            </a:xfrm>
            <a:custGeom>
              <a:rect b="b" l="l" r="r" t="t"/>
              <a:pathLst>
                <a:path extrusionOk="0" fill="none" h="47602" w="47602">
                  <a:moveTo>
                    <a:pt x="3907" y="0"/>
                  </a:moveTo>
                  <a:lnTo>
                    <a:pt x="43695" y="0"/>
                  </a:lnTo>
                  <a:cubicBezTo>
                    <a:pt x="45865" y="0"/>
                    <a:pt x="47601" y="1737"/>
                    <a:pt x="47601" y="3907"/>
                  </a:cubicBezTo>
                  <a:lnTo>
                    <a:pt x="47601" y="43695"/>
                  </a:lnTo>
                  <a:cubicBezTo>
                    <a:pt x="47601" y="45865"/>
                    <a:pt x="45865" y="47601"/>
                    <a:pt x="43695" y="47601"/>
                  </a:cubicBezTo>
                  <a:lnTo>
                    <a:pt x="3907" y="47601"/>
                  </a:lnTo>
                  <a:cubicBezTo>
                    <a:pt x="1736" y="47601"/>
                    <a:pt x="0" y="45865"/>
                    <a:pt x="0" y="43695"/>
                  </a:cubicBezTo>
                  <a:lnTo>
                    <a:pt x="0" y="3907"/>
                  </a:lnTo>
                  <a:cubicBezTo>
                    <a:pt x="0" y="1737"/>
                    <a:pt x="1736" y="0"/>
                    <a:pt x="3907" y="0"/>
                  </a:cubicBezTo>
                  <a:close/>
                </a:path>
              </a:pathLst>
            </a:custGeom>
            <a:noFill/>
            <a:ln cap="flat" cmpd="sng" w="19050">
              <a:solidFill>
                <a:schemeClr val="dk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38"/>
            <p:cNvSpPr/>
            <p:nvPr/>
          </p:nvSpPr>
          <p:spPr>
            <a:xfrm>
              <a:off x="4376123" y="2426975"/>
              <a:ext cx="391742" cy="1299816"/>
            </a:xfrm>
            <a:custGeom>
              <a:rect b="b" l="l" r="r" t="t"/>
              <a:pathLst>
                <a:path extrusionOk="0" fill="none" h="38101" w="11672">
                  <a:moveTo>
                    <a:pt x="0" y="0"/>
                  </a:moveTo>
                  <a:lnTo>
                    <a:pt x="0" y="17797"/>
                  </a:lnTo>
                  <a:lnTo>
                    <a:pt x="11671" y="17797"/>
                  </a:lnTo>
                  <a:lnTo>
                    <a:pt x="11671" y="38100"/>
                  </a:lnTo>
                </a:path>
              </a:pathLst>
            </a:custGeom>
            <a:noFill/>
            <a:ln cap="flat" cmpd="sng" w="19050">
              <a:solidFill>
                <a:schemeClr val="dk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38"/>
            <p:cNvSpPr/>
            <p:nvPr/>
          </p:nvSpPr>
          <p:spPr>
            <a:xfrm>
              <a:off x="4037836" y="3216856"/>
              <a:ext cx="1192979" cy="509915"/>
            </a:xfrm>
            <a:custGeom>
              <a:rect b="b" l="l" r="r" t="t"/>
              <a:pathLst>
                <a:path extrusionOk="0" fill="none" h="15193" w="35545">
                  <a:moveTo>
                    <a:pt x="0" y="15192"/>
                  </a:moveTo>
                  <a:lnTo>
                    <a:pt x="0" y="1"/>
                  </a:lnTo>
                  <a:lnTo>
                    <a:pt x="35544" y="1"/>
                  </a:lnTo>
                </a:path>
              </a:pathLst>
            </a:custGeom>
            <a:noFill/>
            <a:ln cap="flat" cmpd="sng" w="19050">
              <a:solidFill>
                <a:schemeClr val="dk1"/>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3" name="Google Shape;1643;p38"/>
          <p:cNvSpPr txBox="1"/>
          <p:nvPr/>
        </p:nvSpPr>
        <p:spPr>
          <a:xfrm>
            <a:off x="3254700" y="3987737"/>
            <a:ext cx="2634600" cy="58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Source Sans Pro"/>
                <a:ea typeface="Source Sans Pro"/>
                <a:cs typeface="Source Sans Pro"/>
                <a:sym typeface="Source Sans Pro"/>
              </a:rPr>
              <a:t>Follow the link in the graph to modify its data and then paste the new one here. </a:t>
            </a:r>
            <a:r>
              <a:rPr b="1" lang="en" sz="1200">
                <a:solidFill>
                  <a:schemeClr val="dk1"/>
                </a:solidFill>
                <a:uFill>
                  <a:noFill/>
                </a:uFill>
                <a:latin typeface="Source Sans Pro"/>
                <a:ea typeface="Source Sans Pro"/>
                <a:cs typeface="Source Sans Pro"/>
                <a:sym typeface="Source Sans Pro"/>
                <a:hlinkClick r:id="rId5">
                  <a:extLst>
                    <a:ext uri="{A12FA001-AC4F-418D-AE19-62706E023703}">
                      <ahyp:hlinkClr val="tx"/>
                    </a:ext>
                  </a:extLst>
                </a:hlinkClick>
              </a:rPr>
              <a:t>For more info, click here</a:t>
            </a:r>
            <a:endParaRPr sz="1200">
              <a:solidFill>
                <a:schemeClr val="dk1"/>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p39"/>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1649" name="Google Shape;1649;p39"/>
          <p:cNvGrpSpPr/>
          <p:nvPr/>
        </p:nvGrpSpPr>
        <p:grpSpPr>
          <a:xfrm>
            <a:off x="6503603" y="3286523"/>
            <a:ext cx="1917300" cy="1308397"/>
            <a:chOff x="6503603" y="3286523"/>
            <a:chExt cx="1917300" cy="1308397"/>
          </a:xfrm>
        </p:grpSpPr>
        <p:grpSp>
          <p:nvGrpSpPr>
            <p:cNvPr id="1650" name="Google Shape;1650;p39"/>
            <p:cNvGrpSpPr/>
            <p:nvPr/>
          </p:nvGrpSpPr>
          <p:grpSpPr>
            <a:xfrm>
              <a:off x="6503603" y="3736017"/>
              <a:ext cx="1917300" cy="858903"/>
              <a:chOff x="6503603" y="3736017"/>
              <a:chExt cx="1917300" cy="858903"/>
            </a:xfrm>
          </p:grpSpPr>
          <p:sp>
            <p:nvSpPr>
              <p:cNvPr id="1651" name="Google Shape;1651;p39"/>
              <p:cNvSpPr txBox="1"/>
              <p:nvPr/>
            </p:nvSpPr>
            <p:spPr>
              <a:xfrm flipH="1">
                <a:off x="6503603" y="3736017"/>
                <a:ext cx="1917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652" name="Google Shape;1652;p39"/>
              <p:cNvSpPr txBox="1"/>
              <p:nvPr/>
            </p:nvSpPr>
            <p:spPr>
              <a:xfrm flipH="1">
                <a:off x="6503603" y="4098420"/>
                <a:ext cx="1917300" cy="49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a:t>
                </a:r>
                <a:endParaRPr>
                  <a:solidFill>
                    <a:schemeClr val="dk1"/>
                  </a:solidFill>
                  <a:latin typeface="Source Sans Pro"/>
                  <a:ea typeface="Source Sans Pro"/>
                  <a:cs typeface="Source Sans Pro"/>
                  <a:sym typeface="Source Sans Pro"/>
                </a:endParaRPr>
              </a:p>
            </p:txBody>
          </p:sp>
        </p:grpSp>
        <p:sp>
          <p:nvSpPr>
            <p:cNvPr id="1653" name="Google Shape;1653;p39"/>
            <p:cNvSpPr/>
            <p:nvPr/>
          </p:nvSpPr>
          <p:spPr>
            <a:xfrm>
              <a:off x="6503855" y="3286523"/>
              <a:ext cx="521700" cy="312300"/>
            </a:xfrm>
            <a:prstGeom prst="rect">
              <a:avLst/>
            </a:prstGeom>
            <a:noFill/>
            <a:ln>
              <a:noFill/>
            </a:ln>
          </p:spPr>
          <p:txBody>
            <a:bodyPr anchorCtr="0" anchor="ctr" bIns="100575" lIns="0"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7/10</a:t>
              </a:r>
              <a:endParaRPr b="1">
                <a:solidFill>
                  <a:schemeClr val="dk1"/>
                </a:solidFill>
                <a:latin typeface="Montserrat"/>
                <a:ea typeface="Montserrat"/>
                <a:cs typeface="Montserrat"/>
                <a:sym typeface="Montserrat"/>
              </a:endParaRPr>
            </a:p>
          </p:txBody>
        </p:sp>
      </p:grpSp>
      <p:grpSp>
        <p:nvGrpSpPr>
          <p:cNvPr id="1654" name="Google Shape;1654;p39"/>
          <p:cNvGrpSpPr/>
          <p:nvPr/>
        </p:nvGrpSpPr>
        <p:grpSpPr>
          <a:xfrm flipH="1">
            <a:off x="7026576" y="3286506"/>
            <a:ext cx="1289830" cy="312300"/>
            <a:chOff x="6609278" y="3286525"/>
            <a:chExt cx="1333847" cy="312300"/>
          </a:xfrm>
        </p:grpSpPr>
        <p:sp>
          <p:nvSpPr>
            <p:cNvPr id="1655" name="Google Shape;1655;p39"/>
            <p:cNvSpPr/>
            <p:nvPr/>
          </p:nvSpPr>
          <p:spPr>
            <a:xfrm flipH="1">
              <a:off x="6609278"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39"/>
            <p:cNvSpPr/>
            <p:nvPr/>
          </p:nvSpPr>
          <p:spPr>
            <a:xfrm flipH="1">
              <a:off x="6887288"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39"/>
            <p:cNvSpPr/>
            <p:nvPr/>
          </p:nvSpPr>
          <p:spPr>
            <a:xfrm flipH="1">
              <a:off x="7165298"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9"/>
            <p:cNvSpPr/>
            <p:nvPr/>
          </p:nvSpPr>
          <p:spPr>
            <a:xfrm flipH="1">
              <a:off x="7443309"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39"/>
            <p:cNvSpPr/>
            <p:nvPr/>
          </p:nvSpPr>
          <p:spPr>
            <a:xfrm flipH="1">
              <a:off x="6748283"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39"/>
            <p:cNvSpPr/>
            <p:nvPr/>
          </p:nvSpPr>
          <p:spPr>
            <a:xfrm flipH="1">
              <a:off x="7026293"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39"/>
            <p:cNvSpPr/>
            <p:nvPr/>
          </p:nvSpPr>
          <p:spPr>
            <a:xfrm flipH="1">
              <a:off x="7304304"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39"/>
            <p:cNvSpPr/>
            <p:nvPr/>
          </p:nvSpPr>
          <p:spPr>
            <a:xfrm flipH="1">
              <a:off x="7582314"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39"/>
            <p:cNvSpPr/>
            <p:nvPr/>
          </p:nvSpPr>
          <p:spPr>
            <a:xfrm flipH="1">
              <a:off x="7721319"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9"/>
            <p:cNvSpPr/>
            <p:nvPr/>
          </p:nvSpPr>
          <p:spPr>
            <a:xfrm flipH="1">
              <a:off x="7860324"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5" name="Google Shape;1665;p39"/>
          <p:cNvGrpSpPr/>
          <p:nvPr/>
        </p:nvGrpSpPr>
        <p:grpSpPr>
          <a:xfrm>
            <a:off x="6503603" y="1627325"/>
            <a:ext cx="1917300" cy="1308402"/>
            <a:chOff x="6503603" y="1627325"/>
            <a:chExt cx="1917300" cy="1308402"/>
          </a:xfrm>
        </p:grpSpPr>
        <p:grpSp>
          <p:nvGrpSpPr>
            <p:cNvPr id="1666" name="Google Shape;1666;p39"/>
            <p:cNvGrpSpPr/>
            <p:nvPr/>
          </p:nvGrpSpPr>
          <p:grpSpPr>
            <a:xfrm>
              <a:off x="6503603" y="2076824"/>
              <a:ext cx="1917300" cy="858903"/>
              <a:chOff x="6503603" y="2076824"/>
              <a:chExt cx="1917300" cy="858903"/>
            </a:xfrm>
          </p:grpSpPr>
          <p:sp>
            <p:nvSpPr>
              <p:cNvPr id="1667" name="Google Shape;1667;p39"/>
              <p:cNvSpPr txBox="1"/>
              <p:nvPr/>
            </p:nvSpPr>
            <p:spPr>
              <a:xfrm>
                <a:off x="6503603" y="2076824"/>
                <a:ext cx="1917300" cy="340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668" name="Google Shape;1668;p39"/>
              <p:cNvSpPr txBox="1"/>
              <p:nvPr/>
            </p:nvSpPr>
            <p:spPr>
              <a:xfrm>
                <a:off x="6503603" y="2439227"/>
                <a:ext cx="1917300" cy="49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grpSp>
        <p:sp>
          <p:nvSpPr>
            <p:cNvPr id="1669" name="Google Shape;1669;p39"/>
            <p:cNvSpPr/>
            <p:nvPr/>
          </p:nvSpPr>
          <p:spPr>
            <a:xfrm>
              <a:off x="6503603" y="1627325"/>
              <a:ext cx="521700" cy="312300"/>
            </a:xfrm>
            <a:prstGeom prst="rect">
              <a:avLst/>
            </a:prstGeom>
            <a:noFill/>
            <a:ln>
              <a:noFill/>
            </a:ln>
          </p:spPr>
          <p:txBody>
            <a:bodyPr anchorCtr="0" anchor="ctr" bIns="100575" lIns="0"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5</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670" name="Google Shape;1670;p39"/>
          <p:cNvGrpSpPr/>
          <p:nvPr/>
        </p:nvGrpSpPr>
        <p:grpSpPr>
          <a:xfrm flipH="1">
            <a:off x="7026352" y="1627308"/>
            <a:ext cx="1289830" cy="312300"/>
            <a:chOff x="6609278" y="3286525"/>
            <a:chExt cx="1333847" cy="312300"/>
          </a:xfrm>
        </p:grpSpPr>
        <p:sp>
          <p:nvSpPr>
            <p:cNvPr id="1671" name="Google Shape;1671;p39"/>
            <p:cNvSpPr/>
            <p:nvPr/>
          </p:nvSpPr>
          <p:spPr>
            <a:xfrm flipH="1">
              <a:off x="6609278"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39"/>
            <p:cNvSpPr/>
            <p:nvPr/>
          </p:nvSpPr>
          <p:spPr>
            <a:xfrm flipH="1">
              <a:off x="6887288"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39"/>
            <p:cNvSpPr/>
            <p:nvPr/>
          </p:nvSpPr>
          <p:spPr>
            <a:xfrm flipH="1">
              <a:off x="7165298"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39"/>
            <p:cNvSpPr/>
            <p:nvPr/>
          </p:nvSpPr>
          <p:spPr>
            <a:xfrm flipH="1">
              <a:off x="7443309"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9"/>
            <p:cNvSpPr/>
            <p:nvPr/>
          </p:nvSpPr>
          <p:spPr>
            <a:xfrm flipH="1">
              <a:off x="6748283"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9"/>
            <p:cNvSpPr/>
            <p:nvPr/>
          </p:nvSpPr>
          <p:spPr>
            <a:xfrm flipH="1">
              <a:off x="7026293"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9"/>
            <p:cNvSpPr/>
            <p:nvPr/>
          </p:nvSpPr>
          <p:spPr>
            <a:xfrm flipH="1">
              <a:off x="730430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9"/>
            <p:cNvSpPr/>
            <p:nvPr/>
          </p:nvSpPr>
          <p:spPr>
            <a:xfrm flipH="1">
              <a:off x="758231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39"/>
            <p:cNvSpPr/>
            <p:nvPr/>
          </p:nvSpPr>
          <p:spPr>
            <a:xfrm flipH="1">
              <a:off x="7721319"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39"/>
            <p:cNvSpPr/>
            <p:nvPr/>
          </p:nvSpPr>
          <p:spPr>
            <a:xfrm flipH="1">
              <a:off x="786032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1" name="Google Shape;1681;p39"/>
          <p:cNvGrpSpPr/>
          <p:nvPr/>
        </p:nvGrpSpPr>
        <p:grpSpPr>
          <a:xfrm>
            <a:off x="723332" y="3282798"/>
            <a:ext cx="1917300" cy="1308397"/>
            <a:chOff x="723332" y="3282798"/>
            <a:chExt cx="1917300" cy="1308397"/>
          </a:xfrm>
        </p:grpSpPr>
        <p:grpSp>
          <p:nvGrpSpPr>
            <p:cNvPr id="1682" name="Google Shape;1682;p39"/>
            <p:cNvGrpSpPr/>
            <p:nvPr/>
          </p:nvGrpSpPr>
          <p:grpSpPr>
            <a:xfrm>
              <a:off x="723332" y="3732292"/>
              <a:ext cx="1917300" cy="858903"/>
              <a:chOff x="723332" y="3732292"/>
              <a:chExt cx="1917300" cy="858903"/>
            </a:xfrm>
          </p:grpSpPr>
          <p:sp>
            <p:nvSpPr>
              <p:cNvPr id="1683" name="Google Shape;1683;p39"/>
              <p:cNvSpPr txBox="1"/>
              <p:nvPr/>
            </p:nvSpPr>
            <p:spPr>
              <a:xfrm>
                <a:off x="723332" y="3732292"/>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1684" name="Google Shape;1684;p39"/>
              <p:cNvSpPr txBox="1"/>
              <p:nvPr/>
            </p:nvSpPr>
            <p:spPr>
              <a:xfrm>
                <a:off x="723332" y="4094695"/>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doesn’t have a solid surface</a:t>
                </a:r>
                <a:endParaRPr>
                  <a:solidFill>
                    <a:schemeClr val="dk1"/>
                  </a:solidFill>
                  <a:latin typeface="Source Sans Pro"/>
                  <a:ea typeface="Source Sans Pro"/>
                  <a:cs typeface="Source Sans Pro"/>
                  <a:sym typeface="Source Sans Pro"/>
                </a:endParaRPr>
              </a:p>
            </p:txBody>
          </p:sp>
        </p:grpSp>
        <p:sp>
          <p:nvSpPr>
            <p:cNvPr id="1685" name="Google Shape;1685;p39"/>
            <p:cNvSpPr/>
            <p:nvPr/>
          </p:nvSpPr>
          <p:spPr>
            <a:xfrm flipH="1">
              <a:off x="2118379" y="3282798"/>
              <a:ext cx="5220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6</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686" name="Google Shape;1686;p39"/>
          <p:cNvGrpSpPr/>
          <p:nvPr/>
        </p:nvGrpSpPr>
        <p:grpSpPr>
          <a:xfrm>
            <a:off x="828082" y="3282781"/>
            <a:ext cx="1290097" cy="312300"/>
            <a:chOff x="6609278" y="3286525"/>
            <a:chExt cx="1333847" cy="312300"/>
          </a:xfrm>
        </p:grpSpPr>
        <p:sp>
          <p:nvSpPr>
            <p:cNvPr id="1687" name="Google Shape;1687;p39"/>
            <p:cNvSpPr/>
            <p:nvPr/>
          </p:nvSpPr>
          <p:spPr>
            <a:xfrm flipH="1">
              <a:off x="6609278"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88" name="Google Shape;1688;p39"/>
            <p:cNvSpPr/>
            <p:nvPr/>
          </p:nvSpPr>
          <p:spPr>
            <a:xfrm flipH="1">
              <a:off x="6887288"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89" name="Google Shape;1689;p39"/>
            <p:cNvSpPr/>
            <p:nvPr/>
          </p:nvSpPr>
          <p:spPr>
            <a:xfrm flipH="1">
              <a:off x="7165298"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0" name="Google Shape;1690;p39"/>
            <p:cNvSpPr/>
            <p:nvPr/>
          </p:nvSpPr>
          <p:spPr>
            <a:xfrm flipH="1">
              <a:off x="7443309"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1" name="Google Shape;1691;p39"/>
            <p:cNvSpPr/>
            <p:nvPr/>
          </p:nvSpPr>
          <p:spPr>
            <a:xfrm flipH="1">
              <a:off x="6748283"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2" name="Google Shape;1692;p39"/>
            <p:cNvSpPr/>
            <p:nvPr/>
          </p:nvSpPr>
          <p:spPr>
            <a:xfrm flipH="1">
              <a:off x="7026293"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3" name="Google Shape;1693;p39"/>
            <p:cNvSpPr/>
            <p:nvPr/>
          </p:nvSpPr>
          <p:spPr>
            <a:xfrm flipH="1">
              <a:off x="7304304"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4" name="Google Shape;1694;p39"/>
            <p:cNvSpPr/>
            <p:nvPr/>
          </p:nvSpPr>
          <p:spPr>
            <a:xfrm flipH="1">
              <a:off x="7582314"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5" name="Google Shape;1695;p39"/>
            <p:cNvSpPr/>
            <p:nvPr/>
          </p:nvSpPr>
          <p:spPr>
            <a:xfrm flipH="1">
              <a:off x="7721319"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696" name="Google Shape;1696;p39"/>
            <p:cNvSpPr/>
            <p:nvPr/>
          </p:nvSpPr>
          <p:spPr>
            <a:xfrm flipH="1">
              <a:off x="7860324"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nvGrpSpPr>
          <p:cNvPr id="1697" name="Google Shape;1697;p39"/>
          <p:cNvGrpSpPr/>
          <p:nvPr/>
        </p:nvGrpSpPr>
        <p:grpSpPr>
          <a:xfrm>
            <a:off x="723332" y="1623600"/>
            <a:ext cx="1917300" cy="1308402"/>
            <a:chOff x="723332" y="1623600"/>
            <a:chExt cx="1917300" cy="1308402"/>
          </a:xfrm>
        </p:grpSpPr>
        <p:grpSp>
          <p:nvGrpSpPr>
            <p:cNvPr id="1698" name="Google Shape;1698;p39"/>
            <p:cNvGrpSpPr/>
            <p:nvPr/>
          </p:nvGrpSpPr>
          <p:grpSpPr>
            <a:xfrm>
              <a:off x="723332" y="2073099"/>
              <a:ext cx="1917300" cy="858903"/>
              <a:chOff x="723332" y="2073099"/>
              <a:chExt cx="1917300" cy="858903"/>
            </a:xfrm>
          </p:grpSpPr>
          <p:sp>
            <p:nvSpPr>
              <p:cNvPr id="1699" name="Google Shape;1699;p39"/>
              <p:cNvSpPr txBox="1"/>
              <p:nvPr/>
            </p:nvSpPr>
            <p:spPr>
              <a:xfrm flipH="1">
                <a:off x="723332" y="2073099"/>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700" name="Google Shape;1700;p39"/>
              <p:cNvSpPr txBox="1"/>
              <p:nvPr/>
            </p:nvSpPr>
            <p:spPr>
              <a:xfrm flipH="1">
                <a:off x="723332" y="2435502"/>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very far away from the Sun</a:t>
                </a:r>
                <a:endParaRPr>
                  <a:solidFill>
                    <a:schemeClr val="dk1"/>
                  </a:solidFill>
                  <a:latin typeface="Source Sans Pro"/>
                  <a:ea typeface="Source Sans Pro"/>
                  <a:cs typeface="Source Sans Pro"/>
                  <a:sym typeface="Source Sans Pro"/>
                </a:endParaRPr>
              </a:p>
            </p:txBody>
          </p:sp>
        </p:grpSp>
        <p:sp>
          <p:nvSpPr>
            <p:cNvPr id="1701" name="Google Shape;1701;p39"/>
            <p:cNvSpPr/>
            <p:nvPr/>
          </p:nvSpPr>
          <p:spPr>
            <a:xfrm flipH="1">
              <a:off x="2118632" y="1623600"/>
              <a:ext cx="5220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4</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702" name="Google Shape;1702;p39"/>
          <p:cNvGrpSpPr/>
          <p:nvPr/>
        </p:nvGrpSpPr>
        <p:grpSpPr>
          <a:xfrm>
            <a:off x="828306" y="1623583"/>
            <a:ext cx="1290097" cy="312300"/>
            <a:chOff x="6609278" y="3286525"/>
            <a:chExt cx="1333847" cy="312300"/>
          </a:xfrm>
        </p:grpSpPr>
        <p:sp>
          <p:nvSpPr>
            <p:cNvPr id="1703" name="Google Shape;1703;p39"/>
            <p:cNvSpPr/>
            <p:nvPr/>
          </p:nvSpPr>
          <p:spPr>
            <a:xfrm flipH="1">
              <a:off x="660927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4" name="Google Shape;1704;p39"/>
            <p:cNvSpPr/>
            <p:nvPr/>
          </p:nvSpPr>
          <p:spPr>
            <a:xfrm flipH="1">
              <a:off x="688728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5" name="Google Shape;1705;p39"/>
            <p:cNvSpPr/>
            <p:nvPr/>
          </p:nvSpPr>
          <p:spPr>
            <a:xfrm flipH="1">
              <a:off x="7165298"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6" name="Google Shape;1706;p39"/>
            <p:cNvSpPr/>
            <p:nvPr/>
          </p:nvSpPr>
          <p:spPr>
            <a:xfrm flipH="1">
              <a:off x="744330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7" name="Google Shape;1707;p39"/>
            <p:cNvSpPr/>
            <p:nvPr/>
          </p:nvSpPr>
          <p:spPr>
            <a:xfrm flipH="1">
              <a:off x="6748283"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8" name="Google Shape;1708;p39"/>
            <p:cNvSpPr/>
            <p:nvPr/>
          </p:nvSpPr>
          <p:spPr>
            <a:xfrm flipH="1">
              <a:off x="7026293"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09" name="Google Shape;1709;p39"/>
            <p:cNvSpPr/>
            <p:nvPr/>
          </p:nvSpPr>
          <p:spPr>
            <a:xfrm flipH="1">
              <a:off x="730430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10" name="Google Shape;1710;p39"/>
            <p:cNvSpPr/>
            <p:nvPr/>
          </p:nvSpPr>
          <p:spPr>
            <a:xfrm flipH="1">
              <a:off x="758231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11" name="Google Shape;1711;p39"/>
            <p:cNvSpPr/>
            <p:nvPr/>
          </p:nvSpPr>
          <p:spPr>
            <a:xfrm flipH="1">
              <a:off x="772131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1712" name="Google Shape;1712;p39"/>
            <p:cNvSpPr/>
            <p:nvPr/>
          </p:nvSpPr>
          <p:spPr>
            <a:xfrm flipH="1">
              <a:off x="786032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nvGrpSpPr>
          <p:cNvPr id="1713" name="Google Shape;1713;p39"/>
          <p:cNvGrpSpPr/>
          <p:nvPr/>
        </p:nvGrpSpPr>
        <p:grpSpPr>
          <a:xfrm>
            <a:off x="2931298" y="1627144"/>
            <a:ext cx="3281403" cy="2889975"/>
            <a:chOff x="6000718" y="3070557"/>
            <a:chExt cx="587865" cy="517731"/>
          </a:xfrm>
        </p:grpSpPr>
        <p:sp>
          <p:nvSpPr>
            <p:cNvPr id="1714" name="Google Shape;1714;p39"/>
            <p:cNvSpPr/>
            <p:nvPr/>
          </p:nvSpPr>
          <p:spPr>
            <a:xfrm>
              <a:off x="6161116" y="3104229"/>
              <a:ext cx="410235" cy="449911"/>
            </a:xfrm>
            <a:custGeom>
              <a:rect b="b" l="l" r="r" t="t"/>
              <a:pathLst>
                <a:path extrusionOk="0" h="78008" w="71098">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39"/>
            <p:cNvSpPr/>
            <p:nvPr/>
          </p:nvSpPr>
          <p:spPr>
            <a:xfrm>
              <a:off x="6032245" y="3317811"/>
              <a:ext cx="62149" cy="151155"/>
            </a:xfrm>
            <a:custGeom>
              <a:rect b="b" l="l" r="r" t="t"/>
              <a:pathLst>
                <a:path extrusionOk="0" h="26208" w="10771">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39"/>
            <p:cNvSpPr/>
            <p:nvPr/>
          </p:nvSpPr>
          <p:spPr>
            <a:xfrm>
              <a:off x="6189159" y="3073176"/>
              <a:ext cx="117131" cy="35868"/>
            </a:xfrm>
            <a:custGeom>
              <a:rect b="b" l="l" r="r" t="t"/>
              <a:pathLst>
                <a:path extrusionOk="0" h="6219" w="2030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39"/>
            <p:cNvSpPr/>
            <p:nvPr/>
          </p:nvSpPr>
          <p:spPr>
            <a:xfrm>
              <a:off x="6123036" y="3116815"/>
              <a:ext cx="22734" cy="17095"/>
            </a:xfrm>
            <a:custGeom>
              <a:rect b="b" l="l" r="r" t="t"/>
              <a:pathLst>
                <a:path extrusionOk="0" h="2964" w="394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39"/>
            <p:cNvSpPr/>
            <p:nvPr/>
          </p:nvSpPr>
          <p:spPr>
            <a:xfrm>
              <a:off x="6099493" y="3152223"/>
              <a:ext cx="3999" cy="4205"/>
            </a:xfrm>
            <a:custGeom>
              <a:rect b="b" l="l" r="r" t="t"/>
              <a:pathLst>
                <a:path extrusionOk="0" h="729" w="693">
                  <a:moveTo>
                    <a:pt x="693" y="1"/>
                  </a:moveTo>
                  <a:cubicBezTo>
                    <a:pt x="462" y="231"/>
                    <a:pt x="231" y="480"/>
                    <a:pt x="1" y="728"/>
                  </a:cubicBezTo>
                  <a:cubicBezTo>
                    <a:pt x="284" y="533"/>
                    <a:pt x="533" y="285"/>
                    <a:pt x="6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39"/>
            <p:cNvSpPr/>
            <p:nvPr/>
          </p:nvSpPr>
          <p:spPr>
            <a:xfrm>
              <a:off x="6350890" y="3500386"/>
              <a:ext cx="45156" cy="42581"/>
            </a:xfrm>
            <a:custGeom>
              <a:rect b="b" l="l" r="r" t="t"/>
              <a:pathLst>
                <a:path extrusionOk="0" h="7383" w="7826">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39"/>
            <p:cNvSpPr/>
            <p:nvPr/>
          </p:nvSpPr>
          <p:spPr>
            <a:xfrm>
              <a:off x="6263064" y="3138409"/>
              <a:ext cx="28469" cy="38688"/>
            </a:xfrm>
            <a:custGeom>
              <a:rect b="b" l="l" r="r" t="t"/>
              <a:pathLst>
                <a:path extrusionOk="0" h="6708" w="4934">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9"/>
            <p:cNvSpPr/>
            <p:nvPr/>
          </p:nvSpPr>
          <p:spPr>
            <a:xfrm>
              <a:off x="6251907" y="3097504"/>
              <a:ext cx="26011" cy="13686"/>
            </a:xfrm>
            <a:custGeom>
              <a:rect b="b" l="l" r="r" t="t"/>
              <a:pathLst>
                <a:path extrusionOk="0" h="2373" w="4508">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9"/>
            <p:cNvSpPr/>
            <p:nvPr/>
          </p:nvSpPr>
          <p:spPr>
            <a:xfrm>
              <a:off x="6251498" y="3152108"/>
              <a:ext cx="21609" cy="17008"/>
            </a:xfrm>
            <a:custGeom>
              <a:rect b="b" l="l" r="r" t="t"/>
              <a:pathLst>
                <a:path extrusionOk="0" h="2949" w="3745">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9"/>
            <p:cNvSpPr/>
            <p:nvPr/>
          </p:nvSpPr>
          <p:spPr>
            <a:xfrm>
              <a:off x="6000718" y="3070557"/>
              <a:ext cx="587865" cy="517731"/>
            </a:xfrm>
            <a:custGeom>
              <a:rect b="b" l="l" r="r" t="t"/>
              <a:pathLst>
                <a:path extrusionOk="0" h="89767" w="101883">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4" name="Google Shape;1724;p39"/>
          <p:cNvGrpSpPr/>
          <p:nvPr/>
        </p:nvGrpSpPr>
        <p:grpSpPr>
          <a:xfrm flipH="1">
            <a:off x="4152738" y="3407769"/>
            <a:ext cx="312300" cy="312300"/>
            <a:chOff x="4088725" y="1986725"/>
            <a:chExt cx="312300" cy="312300"/>
          </a:xfrm>
        </p:grpSpPr>
        <p:sp>
          <p:nvSpPr>
            <p:cNvPr id="1725" name="Google Shape;1725;p39"/>
            <p:cNvSpPr/>
            <p:nvPr/>
          </p:nvSpPr>
          <p:spPr>
            <a:xfrm>
              <a:off x="4088725" y="1986725"/>
              <a:ext cx="312300" cy="3123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9"/>
            <p:cNvSpPr/>
            <p:nvPr/>
          </p:nvSpPr>
          <p:spPr>
            <a:xfrm>
              <a:off x="4180525" y="2078375"/>
              <a:ext cx="128700" cy="129000"/>
            </a:xfrm>
            <a:prstGeom prst="ellipse">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39"/>
          <p:cNvGrpSpPr/>
          <p:nvPr/>
        </p:nvGrpSpPr>
        <p:grpSpPr>
          <a:xfrm flipH="1">
            <a:off x="3976788" y="2319935"/>
            <a:ext cx="312300" cy="312300"/>
            <a:chOff x="4088725" y="1986725"/>
            <a:chExt cx="312300" cy="312300"/>
          </a:xfrm>
        </p:grpSpPr>
        <p:sp>
          <p:nvSpPr>
            <p:cNvPr id="1728" name="Google Shape;1728;p39"/>
            <p:cNvSpPr/>
            <p:nvPr/>
          </p:nvSpPr>
          <p:spPr>
            <a:xfrm>
              <a:off x="4088725" y="1986725"/>
              <a:ext cx="312300" cy="3123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9"/>
            <p:cNvSpPr/>
            <p:nvPr/>
          </p:nvSpPr>
          <p:spPr>
            <a:xfrm>
              <a:off x="4180525" y="2078375"/>
              <a:ext cx="128700" cy="129000"/>
            </a:xfrm>
            <a:prstGeom prst="ellipse">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39"/>
          <p:cNvGrpSpPr/>
          <p:nvPr/>
        </p:nvGrpSpPr>
        <p:grpSpPr>
          <a:xfrm flipH="1">
            <a:off x="4328688" y="3951685"/>
            <a:ext cx="312300" cy="312300"/>
            <a:chOff x="4088725" y="1986725"/>
            <a:chExt cx="312300" cy="312300"/>
          </a:xfrm>
        </p:grpSpPr>
        <p:sp>
          <p:nvSpPr>
            <p:cNvPr id="1731" name="Google Shape;1731;p39"/>
            <p:cNvSpPr/>
            <p:nvPr/>
          </p:nvSpPr>
          <p:spPr>
            <a:xfrm>
              <a:off x="4088725" y="1986725"/>
              <a:ext cx="312300" cy="3123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9"/>
            <p:cNvSpPr/>
            <p:nvPr/>
          </p:nvSpPr>
          <p:spPr>
            <a:xfrm>
              <a:off x="4180525" y="2078375"/>
              <a:ext cx="128700" cy="129000"/>
            </a:xfrm>
            <a:prstGeom prst="ellipse">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39"/>
          <p:cNvGrpSpPr/>
          <p:nvPr/>
        </p:nvGrpSpPr>
        <p:grpSpPr>
          <a:xfrm flipH="1">
            <a:off x="3800838" y="2863852"/>
            <a:ext cx="312300" cy="312300"/>
            <a:chOff x="4088725" y="1986725"/>
            <a:chExt cx="312300" cy="312300"/>
          </a:xfrm>
        </p:grpSpPr>
        <p:sp>
          <p:nvSpPr>
            <p:cNvPr id="1734" name="Google Shape;1734;p39"/>
            <p:cNvSpPr/>
            <p:nvPr/>
          </p:nvSpPr>
          <p:spPr>
            <a:xfrm>
              <a:off x="4088725" y="1986725"/>
              <a:ext cx="312300" cy="3123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9"/>
            <p:cNvSpPr/>
            <p:nvPr/>
          </p:nvSpPr>
          <p:spPr>
            <a:xfrm>
              <a:off x="4180525" y="2078375"/>
              <a:ext cx="128700" cy="129000"/>
            </a:xfrm>
            <a:prstGeom prst="ellipse">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cxnSp>
        <p:nvCxnSpPr>
          <p:cNvPr id="1740" name="Google Shape;1740;p40"/>
          <p:cNvCxnSpPr>
            <a:stCxn id="1741" idx="4"/>
          </p:cNvCxnSpPr>
          <p:nvPr/>
        </p:nvCxnSpPr>
        <p:spPr>
          <a:xfrm>
            <a:off x="786715" y="3503460"/>
            <a:ext cx="0" cy="1014000"/>
          </a:xfrm>
          <a:prstGeom prst="straightConnector1">
            <a:avLst/>
          </a:prstGeom>
          <a:noFill/>
          <a:ln cap="flat" cmpd="sng" w="28575">
            <a:solidFill>
              <a:schemeClr val="dk1"/>
            </a:solidFill>
            <a:prstDash val="solid"/>
            <a:round/>
            <a:headEnd len="med" w="med" type="none"/>
            <a:tailEnd len="med" w="med" type="none"/>
          </a:ln>
        </p:spPr>
      </p:cxnSp>
      <p:cxnSp>
        <p:nvCxnSpPr>
          <p:cNvPr id="1742" name="Google Shape;1742;p40"/>
          <p:cNvCxnSpPr>
            <a:stCxn id="1743" idx="4"/>
          </p:cNvCxnSpPr>
          <p:nvPr/>
        </p:nvCxnSpPr>
        <p:spPr>
          <a:xfrm>
            <a:off x="3569402" y="3503460"/>
            <a:ext cx="0" cy="1014000"/>
          </a:xfrm>
          <a:prstGeom prst="straightConnector1">
            <a:avLst/>
          </a:prstGeom>
          <a:noFill/>
          <a:ln cap="flat" cmpd="sng" w="28575">
            <a:solidFill>
              <a:schemeClr val="dk1"/>
            </a:solidFill>
            <a:prstDash val="solid"/>
            <a:round/>
            <a:headEnd len="med" w="med" type="none"/>
            <a:tailEnd len="med" w="med" type="none"/>
          </a:ln>
        </p:spPr>
      </p:cxnSp>
      <p:cxnSp>
        <p:nvCxnSpPr>
          <p:cNvPr id="1744" name="Google Shape;1744;p40"/>
          <p:cNvCxnSpPr>
            <a:stCxn id="1745" idx="4"/>
          </p:cNvCxnSpPr>
          <p:nvPr/>
        </p:nvCxnSpPr>
        <p:spPr>
          <a:xfrm>
            <a:off x="6352090" y="3503460"/>
            <a:ext cx="0" cy="1014000"/>
          </a:xfrm>
          <a:prstGeom prst="straightConnector1">
            <a:avLst/>
          </a:prstGeom>
          <a:noFill/>
          <a:ln cap="flat" cmpd="sng" w="28575">
            <a:solidFill>
              <a:schemeClr val="dk1"/>
            </a:solidFill>
            <a:prstDash val="solid"/>
            <a:round/>
            <a:headEnd len="med" w="med" type="none"/>
            <a:tailEnd len="med" w="med" type="none"/>
          </a:ln>
        </p:spPr>
      </p:cxnSp>
      <p:sp>
        <p:nvSpPr>
          <p:cNvPr id="1746" name="Google Shape;1746;p40"/>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1747" name="Google Shape;1747;p40"/>
          <p:cNvCxnSpPr>
            <a:stCxn id="1748" idx="4"/>
            <a:endCxn id="1741" idx="0"/>
          </p:cNvCxnSpPr>
          <p:nvPr/>
        </p:nvCxnSpPr>
        <p:spPr>
          <a:xfrm>
            <a:off x="786715" y="1844260"/>
            <a:ext cx="0" cy="1530300"/>
          </a:xfrm>
          <a:prstGeom prst="straightConnector1">
            <a:avLst/>
          </a:prstGeom>
          <a:noFill/>
          <a:ln cap="flat" cmpd="sng" w="28575">
            <a:solidFill>
              <a:schemeClr val="dk1"/>
            </a:solidFill>
            <a:prstDash val="solid"/>
            <a:round/>
            <a:headEnd len="med" w="med" type="none"/>
            <a:tailEnd len="med" w="med" type="none"/>
          </a:ln>
        </p:spPr>
      </p:cxnSp>
      <p:grpSp>
        <p:nvGrpSpPr>
          <p:cNvPr id="1749" name="Google Shape;1749;p40"/>
          <p:cNvGrpSpPr/>
          <p:nvPr/>
        </p:nvGrpSpPr>
        <p:grpSpPr>
          <a:xfrm>
            <a:off x="938000" y="3282825"/>
            <a:ext cx="1917996" cy="1308395"/>
            <a:chOff x="938000" y="3282825"/>
            <a:chExt cx="1917996" cy="1308395"/>
          </a:xfrm>
        </p:grpSpPr>
        <p:grpSp>
          <p:nvGrpSpPr>
            <p:cNvPr id="1750" name="Google Shape;1750;p40"/>
            <p:cNvGrpSpPr/>
            <p:nvPr/>
          </p:nvGrpSpPr>
          <p:grpSpPr>
            <a:xfrm>
              <a:off x="938000" y="3732317"/>
              <a:ext cx="1917300" cy="858903"/>
              <a:chOff x="938000" y="3732317"/>
              <a:chExt cx="1917300" cy="858903"/>
            </a:xfrm>
          </p:grpSpPr>
          <p:sp>
            <p:nvSpPr>
              <p:cNvPr id="1751" name="Google Shape;1751;p40"/>
              <p:cNvSpPr txBox="1"/>
              <p:nvPr/>
            </p:nvSpPr>
            <p:spPr>
              <a:xfrm flipH="1">
                <a:off x="938000" y="37323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1752" name="Google Shape;1752;p40"/>
              <p:cNvSpPr txBox="1"/>
              <p:nvPr/>
            </p:nvSpPr>
            <p:spPr>
              <a:xfrm flipH="1">
                <a:off x="938000" y="40947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doesn’t have a solid surface</a:t>
                </a:r>
                <a:endParaRPr>
                  <a:solidFill>
                    <a:schemeClr val="dk1"/>
                  </a:solidFill>
                  <a:latin typeface="Source Sans Pro"/>
                  <a:ea typeface="Source Sans Pro"/>
                  <a:cs typeface="Source Sans Pro"/>
                  <a:sym typeface="Source Sans Pro"/>
                </a:endParaRPr>
              </a:p>
            </p:txBody>
          </p:sp>
        </p:grpSp>
        <p:sp>
          <p:nvSpPr>
            <p:cNvPr id="1753" name="Google Shape;1753;p40"/>
            <p:cNvSpPr/>
            <p:nvPr/>
          </p:nvSpPr>
          <p:spPr>
            <a:xfrm flipH="1">
              <a:off x="2331896" y="32828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2</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754" name="Google Shape;1754;p40"/>
          <p:cNvGrpSpPr/>
          <p:nvPr/>
        </p:nvGrpSpPr>
        <p:grpSpPr>
          <a:xfrm>
            <a:off x="1041853" y="3282806"/>
            <a:ext cx="1290097" cy="312300"/>
            <a:chOff x="6609278" y="3286525"/>
            <a:chExt cx="1333847" cy="312300"/>
          </a:xfrm>
        </p:grpSpPr>
        <p:sp>
          <p:nvSpPr>
            <p:cNvPr id="1755" name="Google Shape;1755;p40"/>
            <p:cNvSpPr/>
            <p:nvPr/>
          </p:nvSpPr>
          <p:spPr>
            <a:xfrm flipH="1">
              <a:off x="6609278"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0"/>
            <p:cNvSpPr/>
            <p:nvPr/>
          </p:nvSpPr>
          <p:spPr>
            <a:xfrm flipH="1">
              <a:off x="6887288"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40"/>
            <p:cNvSpPr/>
            <p:nvPr/>
          </p:nvSpPr>
          <p:spPr>
            <a:xfrm flipH="1">
              <a:off x="7165298"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40"/>
            <p:cNvSpPr/>
            <p:nvPr/>
          </p:nvSpPr>
          <p:spPr>
            <a:xfrm flipH="1">
              <a:off x="7443309"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0"/>
            <p:cNvSpPr/>
            <p:nvPr/>
          </p:nvSpPr>
          <p:spPr>
            <a:xfrm flipH="1">
              <a:off x="6748283" y="3286525"/>
              <a:ext cx="82800" cy="312300"/>
            </a:xfrm>
            <a:prstGeom prst="roundRect">
              <a:avLst>
                <a:gd fmla="val 50000" name="adj"/>
              </a:avLst>
            </a:prstGeom>
            <a:solidFill>
              <a:schemeClr val="accent2"/>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0"/>
            <p:cNvSpPr/>
            <p:nvPr/>
          </p:nvSpPr>
          <p:spPr>
            <a:xfrm flipH="1">
              <a:off x="7026293"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0"/>
            <p:cNvSpPr/>
            <p:nvPr/>
          </p:nvSpPr>
          <p:spPr>
            <a:xfrm flipH="1">
              <a:off x="7304304"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0"/>
            <p:cNvSpPr/>
            <p:nvPr/>
          </p:nvSpPr>
          <p:spPr>
            <a:xfrm flipH="1">
              <a:off x="7582314"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0"/>
            <p:cNvSpPr/>
            <p:nvPr/>
          </p:nvSpPr>
          <p:spPr>
            <a:xfrm flipH="1">
              <a:off x="7721319"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0"/>
            <p:cNvSpPr/>
            <p:nvPr/>
          </p:nvSpPr>
          <p:spPr>
            <a:xfrm flipH="1">
              <a:off x="7860324" y="3286525"/>
              <a:ext cx="82800" cy="3123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5" name="Google Shape;1765;p40"/>
          <p:cNvGrpSpPr/>
          <p:nvPr/>
        </p:nvGrpSpPr>
        <p:grpSpPr>
          <a:xfrm>
            <a:off x="938000" y="1623625"/>
            <a:ext cx="1918250" cy="1308402"/>
            <a:chOff x="938000" y="1623625"/>
            <a:chExt cx="1918250" cy="1308402"/>
          </a:xfrm>
        </p:grpSpPr>
        <p:grpSp>
          <p:nvGrpSpPr>
            <p:cNvPr id="1766" name="Google Shape;1766;p40"/>
            <p:cNvGrpSpPr/>
            <p:nvPr/>
          </p:nvGrpSpPr>
          <p:grpSpPr>
            <a:xfrm>
              <a:off x="938000" y="2073124"/>
              <a:ext cx="1917300" cy="858903"/>
              <a:chOff x="938000" y="2073124"/>
              <a:chExt cx="1917300" cy="858903"/>
            </a:xfrm>
          </p:grpSpPr>
          <p:sp>
            <p:nvSpPr>
              <p:cNvPr id="1767" name="Google Shape;1767;p40"/>
              <p:cNvSpPr txBox="1"/>
              <p:nvPr/>
            </p:nvSpPr>
            <p:spPr>
              <a:xfrm>
                <a:off x="938000" y="20731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1768" name="Google Shape;1768;p40"/>
              <p:cNvSpPr txBox="1"/>
              <p:nvPr/>
            </p:nvSpPr>
            <p:spPr>
              <a:xfrm>
                <a:off x="938000" y="24355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very far away from the Sun</a:t>
                </a:r>
                <a:endParaRPr>
                  <a:solidFill>
                    <a:schemeClr val="dk1"/>
                  </a:solidFill>
                  <a:latin typeface="Source Sans Pro"/>
                  <a:ea typeface="Source Sans Pro"/>
                  <a:cs typeface="Source Sans Pro"/>
                  <a:sym typeface="Source Sans Pro"/>
                </a:endParaRPr>
              </a:p>
            </p:txBody>
          </p:sp>
        </p:grpSp>
        <p:sp>
          <p:nvSpPr>
            <p:cNvPr id="1769" name="Google Shape;1769;p40"/>
            <p:cNvSpPr/>
            <p:nvPr/>
          </p:nvSpPr>
          <p:spPr>
            <a:xfrm flipH="1">
              <a:off x="2332150" y="16236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1</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770" name="Google Shape;1770;p40"/>
          <p:cNvGrpSpPr/>
          <p:nvPr/>
        </p:nvGrpSpPr>
        <p:grpSpPr>
          <a:xfrm>
            <a:off x="1041853" y="1623608"/>
            <a:ext cx="1290097" cy="312300"/>
            <a:chOff x="6609278" y="3286525"/>
            <a:chExt cx="1333847" cy="312300"/>
          </a:xfrm>
        </p:grpSpPr>
        <p:sp>
          <p:nvSpPr>
            <p:cNvPr id="1771" name="Google Shape;1771;p40"/>
            <p:cNvSpPr/>
            <p:nvPr/>
          </p:nvSpPr>
          <p:spPr>
            <a:xfrm flipH="1">
              <a:off x="660927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40"/>
            <p:cNvSpPr/>
            <p:nvPr/>
          </p:nvSpPr>
          <p:spPr>
            <a:xfrm flipH="1">
              <a:off x="6887288"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0"/>
            <p:cNvSpPr/>
            <p:nvPr/>
          </p:nvSpPr>
          <p:spPr>
            <a:xfrm flipH="1">
              <a:off x="7165298"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0"/>
            <p:cNvSpPr/>
            <p:nvPr/>
          </p:nvSpPr>
          <p:spPr>
            <a:xfrm flipH="1">
              <a:off x="744330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0"/>
            <p:cNvSpPr/>
            <p:nvPr/>
          </p:nvSpPr>
          <p:spPr>
            <a:xfrm flipH="1">
              <a:off x="6748283"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0"/>
            <p:cNvSpPr/>
            <p:nvPr/>
          </p:nvSpPr>
          <p:spPr>
            <a:xfrm flipH="1">
              <a:off x="7026293"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0"/>
            <p:cNvSpPr/>
            <p:nvPr/>
          </p:nvSpPr>
          <p:spPr>
            <a:xfrm flipH="1">
              <a:off x="730430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0"/>
            <p:cNvSpPr/>
            <p:nvPr/>
          </p:nvSpPr>
          <p:spPr>
            <a:xfrm flipH="1">
              <a:off x="758231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40"/>
            <p:cNvSpPr/>
            <p:nvPr/>
          </p:nvSpPr>
          <p:spPr>
            <a:xfrm flipH="1">
              <a:off x="772131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40"/>
            <p:cNvSpPr/>
            <p:nvPr/>
          </p:nvSpPr>
          <p:spPr>
            <a:xfrm flipH="1">
              <a:off x="786032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8" name="Google Shape;1748;p40"/>
          <p:cNvSpPr/>
          <p:nvPr/>
        </p:nvSpPr>
        <p:spPr>
          <a:xfrm>
            <a:off x="722365" y="1715260"/>
            <a:ext cx="128700" cy="1290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0"/>
          <p:cNvSpPr/>
          <p:nvPr/>
        </p:nvSpPr>
        <p:spPr>
          <a:xfrm>
            <a:off x="722365" y="3374460"/>
            <a:ext cx="128700" cy="129000"/>
          </a:xfrm>
          <a:prstGeom prst="ellipse">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81" name="Google Shape;1781;p40"/>
          <p:cNvCxnSpPr>
            <a:stCxn id="1782" idx="4"/>
            <a:endCxn id="1743" idx="0"/>
          </p:cNvCxnSpPr>
          <p:nvPr/>
        </p:nvCxnSpPr>
        <p:spPr>
          <a:xfrm>
            <a:off x="3569402" y="1844260"/>
            <a:ext cx="0" cy="1530300"/>
          </a:xfrm>
          <a:prstGeom prst="straightConnector1">
            <a:avLst/>
          </a:prstGeom>
          <a:noFill/>
          <a:ln cap="flat" cmpd="sng" w="28575">
            <a:solidFill>
              <a:schemeClr val="dk1"/>
            </a:solidFill>
            <a:prstDash val="solid"/>
            <a:round/>
            <a:headEnd len="med" w="med" type="none"/>
            <a:tailEnd len="med" w="med" type="none"/>
          </a:ln>
        </p:spPr>
      </p:cxnSp>
      <p:grpSp>
        <p:nvGrpSpPr>
          <p:cNvPr id="1783" name="Google Shape;1783;p40"/>
          <p:cNvGrpSpPr/>
          <p:nvPr/>
        </p:nvGrpSpPr>
        <p:grpSpPr>
          <a:xfrm>
            <a:off x="3720687" y="3282825"/>
            <a:ext cx="1917996" cy="1308395"/>
            <a:chOff x="3720687" y="3282825"/>
            <a:chExt cx="1917996" cy="1308395"/>
          </a:xfrm>
        </p:grpSpPr>
        <p:sp>
          <p:nvSpPr>
            <p:cNvPr id="1784" name="Google Shape;1784;p40"/>
            <p:cNvSpPr txBox="1"/>
            <p:nvPr/>
          </p:nvSpPr>
          <p:spPr>
            <a:xfrm flipH="1">
              <a:off x="3720687" y="37323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1785" name="Google Shape;1785;p40"/>
            <p:cNvSpPr txBox="1"/>
            <p:nvPr/>
          </p:nvSpPr>
          <p:spPr>
            <a:xfrm flipH="1">
              <a:off x="3720687" y="40947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a:t>
              </a:r>
              <a:endParaRPr>
                <a:solidFill>
                  <a:schemeClr val="dk1"/>
                </a:solidFill>
                <a:latin typeface="Source Sans Pro"/>
                <a:ea typeface="Source Sans Pro"/>
                <a:cs typeface="Source Sans Pro"/>
                <a:sym typeface="Source Sans Pro"/>
              </a:endParaRPr>
            </a:p>
          </p:txBody>
        </p:sp>
        <p:sp>
          <p:nvSpPr>
            <p:cNvPr id="1786" name="Google Shape;1786;p40"/>
            <p:cNvSpPr/>
            <p:nvPr/>
          </p:nvSpPr>
          <p:spPr>
            <a:xfrm flipH="1">
              <a:off x="5114584" y="32828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4</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787" name="Google Shape;1787;p40"/>
          <p:cNvGrpSpPr/>
          <p:nvPr/>
        </p:nvGrpSpPr>
        <p:grpSpPr>
          <a:xfrm>
            <a:off x="3824540" y="3282806"/>
            <a:ext cx="1290097" cy="312300"/>
            <a:chOff x="6609278" y="3286525"/>
            <a:chExt cx="1333847" cy="312300"/>
          </a:xfrm>
        </p:grpSpPr>
        <p:sp>
          <p:nvSpPr>
            <p:cNvPr id="1788" name="Google Shape;1788;p40"/>
            <p:cNvSpPr/>
            <p:nvPr/>
          </p:nvSpPr>
          <p:spPr>
            <a:xfrm flipH="1">
              <a:off x="6609278"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40"/>
            <p:cNvSpPr/>
            <p:nvPr/>
          </p:nvSpPr>
          <p:spPr>
            <a:xfrm flipH="1">
              <a:off x="6887288"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40"/>
            <p:cNvSpPr/>
            <p:nvPr/>
          </p:nvSpPr>
          <p:spPr>
            <a:xfrm flipH="1">
              <a:off x="7165298"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40"/>
            <p:cNvSpPr/>
            <p:nvPr/>
          </p:nvSpPr>
          <p:spPr>
            <a:xfrm flipH="1">
              <a:off x="7443309"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40"/>
            <p:cNvSpPr/>
            <p:nvPr/>
          </p:nvSpPr>
          <p:spPr>
            <a:xfrm flipH="1">
              <a:off x="6748283"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40"/>
            <p:cNvSpPr/>
            <p:nvPr/>
          </p:nvSpPr>
          <p:spPr>
            <a:xfrm flipH="1">
              <a:off x="7026293" y="3286525"/>
              <a:ext cx="82800" cy="312300"/>
            </a:xfrm>
            <a:prstGeom prst="roundRect">
              <a:avLst>
                <a:gd fmla="val 50000" name="adj"/>
              </a:avLst>
            </a:prstGeom>
            <a:solidFill>
              <a:schemeClr val="l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0"/>
            <p:cNvSpPr/>
            <p:nvPr/>
          </p:nvSpPr>
          <p:spPr>
            <a:xfrm flipH="1">
              <a:off x="7304304"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0"/>
            <p:cNvSpPr/>
            <p:nvPr/>
          </p:nvSpPr>
          <p:spPr>
            <a:xfrm flipH="1">
              <a:off x="7582314"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0"/>
            <p:cNvSpPr/>
            <p:nvPr/>
          </p:nvSpPr>
          <p:spPr>
            <a:xfrm flipH="1">
              <a:off x="7721319"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0"/>
            <p:cNvSpPr/>
            <p:nvPr/>
          </p:nvSpPr>
          <p:spPr>
            <a:xfrm flipH="1">
              <a:off x="7860324" y="3286525"/>
              <a:ext cx="82800" cy="3123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8" name="Google Shape;1798;p40"/>
          <p:cNvGrpSpPr/>
          <p:nvPr/>
        </p:nvGrpSpPr>
        <p:grpSpPr>
          <a:xfrm>
            <a:off x="3720687" y="1623625"/>
            <a:ext cx="1918250" cy="1308402"/>
            <a:chOff x="3720687" y="1623625"/>
            <a:chExt cx="1918250" cy="1308402"/>
          </a:xfrm>
        </p:grpSpPr>
        <p:grpSp>
          <p:nvGrpSpPr>
            <p:cNvPr id="1799" name="Google Shape;1799;p40"/>
            <p:cNvGrpSpPr/>
            <p:nvPr/>
          </p:nvGrpSpPr>
          <p:grpSpPr>
            <a:xfrm>
              <a:off x="3720687" y="2073124"/>
              <a:ext cx="1917300" cy="858903"/>
              <a:chOff x="3720687" y="2073124"/>
              <a:chExt cx="1917300" cy="858903"/>
            </a:xfrm>
          </p:grpSpPr>
          <p:sp>
            <p:nvSpPr>
              <p:cNvPr id="1800" name="Google Shape;1800;p40"/>
              <p:cNvSpPr txBox="1"/>
              <p:nvPr/>
            </p:nvSpPr>
            <p:spPr>
              <a:xfrm>
                <a:off x="3720687" y="20731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1801" name="Google Shape;1801;p40"/>
              <p:cNvSpPr txBox="1"/>
              <p:nvPr/>
            </p:nvSpPr>
            <p:spPr>
              <a:xfrm>
                <a:off x="3720687" y="24355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grpSp>
        <p:sp>
          <p:nvSpPr>
            <p:cNvPr id="1802" name="Google Shape;1802;p40"/>
            <p:cNvSpPr/>
            <p:nvPr/>
          </p:nvSpPr>
          <p:spPr>
            <a:xfrm flipH="1">
              <a:off x="5114837" y="16236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3</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803" name="Google Shape;1803;p40"/>
          <p:cNvGrpSpPr/>
          <p:nvPr/>
        </p:nvGrpSpPr>
        <p:grpSpPr>
          <a:xfrm>
            <a:off x="3824540" y="1623608"/>
            <a:ext cx="1290097" cy="312300"/>
            <a:chOff x="6609278" y="3286525"/>
            <a:chExt cx="1333847" cy="312300"/>
          </a:xfrm>
        </p:grpSpPr>
        <p:sp>
          <p:nvSpPr>
            <p:cNvPr id="1804" name="Google Shape;1804;p40"/>
            <p:cNvSpPr/>
            <p:nvPr/>
          </p:nvSpPr>
          <p:spPr>
            <a:xfrm flipH="1">
              <a:off x="6609278"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0"/>
            <p:cNvSpPr/>
            <p:nvPr/>
          </p:nvSpPr>
          <p:spPr>
            <a:xfrm flipH="1">
              <a:off x="6887288"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0"/>
            <p:cNvSpPr/>
            <p:nvPr/>
          </p:nvSpPr>
          <p:spPr>
            <a:xfrm flipH="1">
              <a:off x="7165298"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0"/>
            <p:cNvSpPr/>
            <p:nvPr/>
          </p:nvSpPr>
          <p:spPr>
            <a:xfrm flipH="1">
              <a:off x="7443309"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0"/>
            <p:cNvSpPr/>
            <p:nvPr/>
          </p:nvSpPr>
          <p:spPr>
            <a:xfrm flipH="1">
              <a:off x="6748283" y="3286525"/>
              <a:ext cx="82800" cy="312300"/>
            </a:xfrm>
            <a:prstGeom prst="roundRect">
              <a:avLst>
                <a:gd fmla="val 50000" name="adj"/>
              </a:avLst>
            </a:prstGeom>
            <a:solidFill>
              <a:schemeClr val="dk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0"/>
            <p:cNvSpPr/>
            <p:nvPr/>
          </p:nvSpPr>
          <p:spPr>
            <a:xfrm flipH="1">
              <a:off x="7026293"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0"/>
            <p:cNvSpPr/>
            <p:nvPr/>
          </p:nvSpPr>
          <p:spPr>
            <a:xfrm flipH="1">
              <a:off x="730430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0"/>
            <p:cNvSpPr/>
            <p:nvPr/>
          </p:nvSpPr>
          <p:spPr>
            <a:xfrm flipH="1">
              <a:off x="758231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0"/>
            <p:cNvSpPr/>
            <p:nvPr/>
          </p:nvSpPr>
          <p:spPr>
            <a:xfrm flipH="1">
              <a:off x="7721319"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0"/>
            <p:cNvSpPr/>
            <p:nvPr/>
          </p:nvSpPr>
          <p:spPr>
            <a:xfrm flipH="1">
              <a:off x="7860324" y="3286525"/>
              <a:ext cx="82800" cy="3123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2" name="Google Shape;1782;p40"/>
          <p:cNvSpPr/>
          <p:nvPr/>
        </p:nvSpPr>
        <p:spPr>
          <a:xfrm>
            <a:off x="3505052" y="1715260"/>
            <a:ext cx="128700" cy="129000"/>
          </a:xfrm>
          <a:prstGeom prst="ellipse">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0"/>
          <p:cNvSpPr/>
          <p:nvPr/>
        </p:nvSpPr>
        <p:spPr>
          <a:xfrm>
            <a:off x="3505052" y="3374460"/>
            <a:ext cx="128700" cy="129000"/>
          </a:xfrm>
          <a:prstGeom prst="ellipse">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14" name="Google Shape;1814;p40"/>
          <p:cNvCxnSpPr>
            <a:stCxn id="1815" idx="4"/>
            <a:endCxn id="1745" idx="0"/>
          </p:cNvCxnSpPr>
          <p:nvPr/>
        </p:nvCxnSpPr>
        <p:spPr>
          <a:xfrm>
            <a:off x="6352090" y="1844260"/>
            <a:ext cx="0" cy="1530300"/>
          </a:xfrm>
          <a:prstGeom prst="straightConnector1">
            <a:avLst/>
          </a:prstGeom>
          <a:noFill/>
          <a:ln cap="flat" cmpd="sng" w="28575">
            <a:solidFill>
              <a:schemeClr val="dk1"/>
            </a:solidFill>
            <a:prstDash val="solid"/>
            <a:round/>
            <a:headEnd len="med" w="med" type="none"/>
            <a:tailEnd len="med" w="med" type="none"/>
          </a:ln>
        </p:spPr>
      </p:cxnSp>
      <p:grpSp>
        <p:nvGrpSpPr>
          <p:cNvPr id="1816" name="Google Shape;1816;p40"/>
          <p:cNvGrpSpPr/>
          <p:nvPr/>
        </p:nvGrpSpPr>
        <p:grpSpPr>
          <a:xfrm>
            <a:off x="6503375" y="3282825"/>
            <a:ext cx="1917996" cy="1308395"/>
            <a:chOff x="6503375" y="3282825"/>
            <a:chExt cx="1917996" cy="1308395"/>
          </a:xfrm>
        </p:grpSpPr>
        <p:grpSp>
          <p:nvGrpSpPr>
            <p:cNvPr id="1817" name="Google Shape;1817;p40"/>
            <p:cNvGrpSpPr/>
            <p:nvPr/>
          </p:nvGrpSpPr>
          <p:grpSpPr>
            <a:xfrm>
              <a:off x="6503375" y="3732317"/>
              <a:ext cx="1917300" cy="858903"/>
              <a:chOff x="6503375" y="3732317"/>
              <a:chExt cx="1917300" cy="858903"/>
            </a:xfrm>
          </p:grpSpPr>
          <p:sp>
            <p:nvSpPr>
              <p:cNvPr id="1818" name="Google Shape;1818;p40"/>
              <p:cNvSpPr txBox="1"/>
              <p:nvPr/>
            </p:nvSpPr>
            <p:spPr>
              <a:xfrm flipH="1">
                <a:off x="6503375" y="37323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MERCURY</a:t>
                </a:r>
                <a:endParaRPr b="1" sz="2000">
                  <a:solidFill>
                    <a:schemeClr val="dk1"/>
                  </a:solidFill>
                  <a:latin typeface="Montserrat"/>
                  <a:ea typeface="Montserrat"/>
                  <a:cs typeface="Montserrat"/>
                  <a:sym typeface="Montserrat"/>
                </a:endParaRPr>
              </a:p>
            </p:txBody>
          </p:sp>
          <p:sp>
            <p:nvSpPr>
              <p:cNvPr id="1819" name="Google Shape;1819;p40"/>
              <p:cNvSpPr txBox="1"/>
              <p:nvPr/>
            </p:nvSpPr>
            <p:spPr>
              <a:xfrm flipH="1">
                <a:off x="6503375" y="40947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p:txBody>
          </p:sp>
        </p:grpSp>
        <p:sp>
          <p:nvSpPr>
            <p:cNvPr id="1820" name="Google Shape;1820;p40"/>
            <p:cNvSpPr/>
            <p:nvPr/>
          </p:nvSpPr>
          <p:spPr>
            <a:xfrm flipH="1">
              <a:off x="7897271" y="32828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6/10</a:t>
              </a:r>
              <a:endParaRPr b="1">
                <a:solidFill>
                  <a:schemeClr val="dk1"/>
                </a:solidFill>
                <a:latin typeface="Montserrat"/>
                <a:ea typeface="Montserrat"/>
                <a:cs typeface="Montserrat"/>
                <a:sym typeface="Montserrat"/>
              </a:endParaRPr>
            </a:p>
          </p:txBody>
        </p:sp>
      </p:grpSp>
      <p:grpSp>
        <p:nvGrpSpPr>
          <p:cNvPr id="1821" name="Google Shape;1821;p40"/>
          <p:cNvGrpSpPr/>
          <p:nvPr/>
        </p:nvGrpSpPr>
        <p:grpSpPr>
          <a:xfrm>
            <a:off x="6607228" y="3282806"/>
            <a:ext cx="1290097" cy="312300"/>
            <a:chOff x="6609278" y="3286525"/>
            <a:chExt cx="1333847" cy="312300"/>
          </a:xfrm>
        </p:grpSpPr>
        <p:sp>
          <p:nvSpPr>
            <p:cNvPr id="1822" name="Google Shape;1822;p40"/>
            <p:cNvSpPr/>
            <p:nvPr/>
          </p:nvSpPr>
          <p:spPr>
            <a:xfrm flipH="1">
              <a:off x="660927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0"/>
            <p:cNvSpPr/>
            <p:nvPr/>
          </p:nvSpPr>
          <p:spPr>
            <a:xfrm flipH="1">
              <a:off x="688728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0"/>
            <p:cNvSpPr/>
            <p:nvPr/>
          </p:nvSpPr>
          <p:spPr>
            <a:xfrm flipH="1">
              <a:off x="7165298"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0"/>
            <p:cNvSpPr/>
            <p:nvPr/>
          </p:nvSpPr>
          <p:spPr>
            <a:xfrm flipH="1">
              <a:off x="744330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0"/>
            <p:cNvSpPr/>
            <p:nvPr/>
          </p:nvSpPr>
          <p:spPr>
            <a:xfrm flipH="1">
              <a:off x="6748283"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0"/>
            <p:cNvSpPr/>
            <p:nvPr/>
          </p:nvSpPr>
          <p:spPr>
            <a:xfrm flipH="1">
              <a:off x="7026293"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0"/>
            <p:cNvSpPr/>
            <p:nvPr/>
          </p:nvSpPr>
          <p:spPr>
            <a:xfrm flipH="1">
              <a:off x="7304304" y="3286525"/>
              <a:ext cx="82800" cy="312300"/>
            </a:xfrm>
            <a:prstGeom prst="roundRect">
              <a:avLst>
                <a:gd fmla="val 50000" name="adj"/>
              </a:avLst>
            </a:prstGeom>
            <a:solidFill>
              <a:schemeClr val="accen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0"/>
            <p:cNvSpPr/>
            <p:nvPr/>
          </p:nvSpPr>
          <p:spPr>
            <a:xfrm flipH="1">
              <a:off x="758231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0"/>
            <p:cNvSpPr/>
            <p:nvPr/>
          </p:nvSpPr>
          <p:spPr>
            <a:xfrm flipH="1">
              <a:off x="7721319"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0"/>
            <p:cNvSpPr/>
            <p:nvPr/>
          </p:nvSpPr>
          <p:spPr>
            <a:xfrm flipH="1">
              <a:off x="7860324" y="3286525"/>
              <a:ext cx="82800" cy="3123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2" name="Google Shape;1832;p40"/>
          <p:cNvGrpSpPr/>
          <p:nvPr/>
        </p:nvGrpSpPr>
        <p:grpSpPr>
          <a:xfrm>
            <a:off x="6503375" y="1623625"/>
            <a:ext cx="1918250" cy="1308402"/>
            <a:chOff x="6503375" y="1623625"/>
            <a:chExt cx="1918250" cy="1308402"/>
          </a:xfrm>
        </p:grpSpPr>
        <p:grpSp>
          <p:nvGrpSpPr>
            <p:cNvPr id="1833" name="Google Shape;1833;p40"/>
            <p:cNvGrpSpPr/>
            <p:nvPr/>
          </p:nvGrpSpPr>
          <p:grpSpPr>
            <a:xfrm>
              <a:off x="6503375" y="2073124"/>
              <a:ext cx="1917300" cy="858903"/>
              <a:chOff x="6503375" y="2073124"/>
              <a:chExt cx="1917300" cy="858903"/>
            </a:xfrm>
          </p:grpSpPr>
          <p:sp>
            <p:nvSpPr>
              <p:cNvPr id="1834" name="Google Shape;1834;p40"/>
              <p:cNvSpPr txBox="1"/>
              <p:nvPr/>
            </p:nvSpPr>
            <p:spPr>
              <a:xfrm>
                <a:off x="6503375" y="20731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1835" name="Google Shape;1835;p40"/>
              <p:cNvSpPr txBox="1"/>
              <p:nvPr/>
            </p:nvSpPr>
            <p:spPr>
              <a:xfrm>
                <a:off x="6503375" y="24355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grpSp>
        <p:sp>
          <p:nvSpPr>
            <p:cNvPr id="1836" name="Google Shape;1836;p40"/>
            <p:cNvSpPr/>
            <p:nvPr/>
          </p:nvSpPr>
          <p:spPr>
            <a:xfrm flipH="1">
              <a:off x="7897525" y="1623625"/>
              <a:ext cx="524100" cy="312300"/>
            </a:xfrm>
            <a:prstGeom prst="rect">
              <a:avLst/>
            </a:prstGeom>
            <a:noFill/>
            <a:ln>
              <a:noFill/>
            </a:ln>
          </p:spPr>
          <p:txBody>
            <a:bodyPr anchorCtr="0" anchor="ctr" bIns="100575" lIns="91425" spcFirstLastPara="1" rIns="0"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5</a:t>
              </a:r>
              <a:r>
                <a:rPr b="1" lang="en">
                  <a:solidFill>
                    <a:schemeClr val="dk1"/>
                  </a:solidFill>
                  <a:latin typeface="Montserrat"/>
                  <a:ea typeface="Montserrat"/>
                  <a:cs typeface="Montserrat"/>
                  <a:sym typeface="Montserrat"/>
                </a:rPr>
                <a:t>/10</a:t>
              </a:r>
              <a:endParaRPr b="1">
                <a:solidFill>
                  <a:schemeClr val="dk1"/>
                </a:solidFill>
                <a:latin typeface="Montserrat"/>
                <a:ea typeface="Montserrat"/>
                <a:cs typeface="Montserrat"/>
                <a:sym typeface="Montserrat"/>
              </a:endParaRPr>
            </a:p>
          </p:txBody>
        </p:sp>
      </p:grpSp>
      <p:grpSp>
        <p:nvGrpSpPr>
          <p:cNvPr id="1837" name="Google Shape;1837;p40"/>
          <p:cNvGrpSpPr/>
          <p:nvPr/>
        </p:nvGrpSpPr>
        <p:grpSpPr>
          <a:xfrm>
            <a:off x="6607228" y="1623608"/>
            <a:ext cx="1290097" cy="312300"/>
            <a:chOff x="6609278" y="3286525"/>
            <a:chExt cx="1333847" cy="312300"/>
          </a:xfrm>
        </p:grpSpPr>
        <p:sp>
          <p:nvSpPr>
            <p:cNvPr id="1838" name="Google Shape;1838;p40"/>
            <p:cNvSpPr/>
            <p:nvPr/>
          </p:nvSpPr>
          <p:spPr>
            <a:xfrm flipH="1">
              <a:off x="6609278" y="3286525"/>
              <a:ext cx="82800" cy="312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0"/>
            <p:cNvSpPr/>
            <p:nvPr/>
          </p:nvSpPr>
          <p:spPr>
            <a:xfrm flipH="1">
              <a:off x="6887288" y="3286525"/>
              <a:ext cx="82800" cy="312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0"/>
            <p:cNvSpPr/>
            <p:nvPr/>
          </p:nvSpPr>
          <p:spPr>
            <a:xfrm flipH="1">
              <a:off x="7165298" y="3286525"/>
              <a:ext cx="82800" cy="312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0"/>
            <p:cNvSpPr/>
            <p:nvPr/>
          </p:nvSpPr>
          <p:spPr>
            <a:xfrm flipH="1">
              <a:off x="7443309" y="3286525"/>
              <a:ext cx="82800" cy="312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0"/>
            <p:cNvSpPr/>
            <p:nvPr/>
          </p:nvSpPr>
          <p:spPr>
            <a:xfrm flipH="1">
              <a:off x="6748283" y="3286525"/>
              <a:ext cx="82800" cy="312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0"/>
            <p:cNvSpPr/>
            <p:nvPr/>
          </p:nvSpPr>
          <p:spPr>
            <a:xfrm flipH="1">
              <a:off x="7026293" y="3286525"/>
              <a:ext cx="82800" cy="312300"/>
            </a:xfrm>
            <a:prstGeom prst="roundRect">
              <a:avLst>
                <a:gd fmla="val 50000" name="adj"/>
              </a:avLst>
            </a:prstGeom>
            <a:solidFill>
              <a:schemeClr val="lt2"/>
            </a:solid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0"/>
            <p:cNvSpPr/>
            <p:nvPr/>
          </p:nvSpPr>
          <p:spPr>
            <a:xfrm flipH="1">
              <a:off x="7304304" y="3286525"/>
              <a:ext cx="82800" cy="312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0"/>
            <p:cNvSpPr/>
            <p:nvPr/>
          </p:nvSpPr>
          <p:spPr>
            <a:xfrm flipH="1">
              <a:off x="7582314" y="3286525"/>
              <a:ext cx="82800" cy="312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0"/>
            <p:cNvSpPr/>
            <p:nvPr/>
          </p:nvSpPr>
          <p:spPr>
            <a:xfrm flipH="1">
              <a:off x="7721319" y="3286525"/>
              <a:ext cx="82800" cy="312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40"/>
            <p:cNvSpPr/>
            <p:nvPr/>
          </p:nvSpPr>
          <p:spPr>
            <a:xfrm flipH="1">
              <a:off x="7860324" y="3286525"/>
              <a:ext cx="82800" cy="312300"/>
            </a:xfrm>
            <a:prstGeom prst="roundRect">
              <a:avLst>
                <a:gd fmla="val 50000" name="adj"/>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5" name="Google Shape;1815;p40"/>
          <p:cNvSpPr/>
          <p:nvPr/>
        </p:nvSpPr>
        <p:spPr>
          <a:xfrm>
            <a:off x="6287740" y="1715260"/>
            <a:ext cx="128700" cy="129000"/>
          </a:xfrm>
          <a:prstGeom prst="ellipse">
            <a:avLst/>
          </a:prstGeom>
          <a:noFill/>
          <a:ln cap="flat" cmpd="sng" w="2857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40"/>
          <p:cNvSpPr/>
          <p:nvPr/>
        </p:nvSpPr>
        <p:spPr>
          <a:xfrm>
            <a:off x="6287740" y="3374460"/>
            <a:ext cx="128700" cy="129000"/>
          </a:xfrm>
          <a:prstGeom prst="ellipse">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1" name="Shape 1851"/>
        <p:cNvGrpSpPr/>
        <p:nvPr/>
      </p:nvGrpSpPr>
      <p:grpSpPr>
        <a:xfrm>
          <a:off x="0" y="0"/>
          <a:ext cx="0" cy="0"/>
          <a:chOff x="0" y="0"/>
          <a:chExt cx="0" cy="0"/>
        </a:xfrm>
      </p:grpSpPr>
      <p:sp>
        <p:nvSpPr>
          <p:cNvPr id="1852" name="Google Shape;1852;p41"/>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853" name="Google Shape;1853;p41"/>
          <p:cNvGraphicFramePr/>
          <p:nvPr/>
        </p:nvGraphicFramePr>
        <p:xfrm>
          <a:off x="722338" y="1623600"/>
          <a:ext cx="3000000" cy="3000000"/>
        </p:xfrm>
        <a:graphic>
          <a:graphicData uri="http://schemas.openxmlformats.org/drawingml/2006/table">
            <a:tbl>
              <a:tblPr>
                <a:noFill/>
                <a:tableStyleId>{F3B1812A-4644-4C3F-AA2D-181771921515}</a:tableStyleId>
              </a:tblPr>
              <a:tblGrid>
                <a:gridCol w="1924825"/>
                <a:gridCol w="1924825"/>
                <a:gridCol w="1924825"/>
                <a:gridCol w="1924825"/>
              </a:tblGrid>
              <a:tr h="57875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NAME</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Taufik Ahmmed</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ADDRESS</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Dhaka, Bangladesh</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DESIGNATION</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Manager</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LAST DEGREE</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Phd in Management</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DEPARTMENT</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Management</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INSTITUTION</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University of Mirpur</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DATE OF JOINING</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01-04-2017</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MARITAL STATUS</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Married</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PRESENT SALARY</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$ 40,000</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EXPERIENCE</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5 years</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7" name="Shape 1857"/>
        <p:cNvGrpSpPr/>
        <p:nvPr/>
      </p:nvGrpSpPr>
      <p:grpSpPr>
        <a:xfrm>
          <a:off x="0" y="0"/>
          <a:ext cx="0" cy="0"/>
          <a:chOff x="0" y="0"/>
          <a:chExt cx="0" cy="0"/>
        </a:xfrm>
      </p:grpSpPr>
      <p:sp>
        <p:nvSpPr>
          <p:cNvPr id="1858" name="Google Shape;1858;p42"/>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859" name="Google Shape;1859;p42"/>
          <p:cNvGraphicFramePr/>
          <p:nvPr/>
        </p:nvGraphicFramePr>
        <p:xfrm>
          <a:off x="722338" y="1623600"/>
          <a:ext cx="3000000" cy="3000000"/>
        </p:xfrm>
        <a:graphic>
          <a:graphicData uri="http://schemas.openxmlformats.org/drawingml/2006/table">
            <a:tbl>
              <a:tblPr>
                <a:noFill/>
                <a:tableStyleId>{F3B1812A-4644-4C3F-AA2D-181771921515}</a:tableStyleId>
              </a:tblPr>
              <a:tblGrid>
                <a:gridCol w="2566525"/>
                <a:gridCol w="2566325"/>
                <a:gridCol w="578775"/>
                <a:gridCol w="1987600"/>
              </a:tblGrid>
              <a:tr h="578750">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EDUCATION</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EXPERIENCE</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gridSpan="2">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ABOUT ME</a:t>
                      </a:r>
                      <a:endParaRPr b="1">
                        <a:solidFill>
                          <a:schemeClr val="lt1"/>
                        </a:solidFill>
                        <a:latin typeface="Source Sans Pro"/>
                        <a:ea typeface="Source Sans Pro"/>
                        <a:cs typeface="Source Sans Pro"/>
                        <a:sym typeface="Source Sans Pr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hMerge="1"/>
              </a:tr>
              <a:tr h="578750">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2005 - 2012</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2010 - 2011</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has a beautiful name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r>
              <a:tr h="578750">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Mercury is very small</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We all live on Earth</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INFORMATION</a:t>
                      </a:r>
                      <a:endParaRPr b="1">
                        <a:solidFill>
                          <a:schemeClr val="dk1"/>
                        </a:solidFill>
                        <a:latin typeface="Source Sans Pro"/>
                        <a:ea typeface="Source Sans Pro"/>
                        <a:cs typeface="Source Sans Pro"/>
                        <a:sym typeface="Source Sans Pr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hMerge="1"/>
              </a:tr>
              <a:tr h="578750">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2013 - 2018</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2012 - 2017</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Frankfurt</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Mars is made of basalt</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 is a gas giant</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+ 987654321</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pSp>
        <p:nvGrpSpPr>
          <p:cNvPr id="1860" name="Google Shape;1860;p42"/>
          <p:cNvGrpSpPr/>
          <p:nvPr/>
        </p:nvGrpSpPr>
        <p:grpSpPr>
          <a:xfrm>
            <a:off x="5995043" y="3479098"/>
            <a:ext cx="298996" cy="340204"/>
            <a:chOff x="1516475" y="238075"/>
            <a:chExt cx="424650" cy="483175"/>
          </a:xfrm>
        </p:grpSpPr>
        <p:sp>
          <p:nvSpPr>
            <p:cNvPr id="1861" name="Google Shape;1861;p42"/>
            <p:cNvSpPr/>
            <p:nvPr/>
          </p:nvSpPr>
          <p:spPr>
            <a:xfrm>
              <a:off x="1516475" y="238075"/>
              <a:ext cx="424650" cy="483175"/>
            </a:xfrm>
            <a:custGeom>
              <a:rect b="b" l="l" r="r" t="t"/>
              <a:pathLst>
                <a:path extrusionOk="0" h="19327" w="16986">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862" name="Google Shape;1862;p42"/>
            <p:cNvSpPr/>
            <p:nvPr/>
          </p:nvSpPr>
          <p:spPr>
            <a:xfrm>
              <a:off x="1652425" y="324000"/>
              <a:ext cx="147150" cy="141575"/>
            </a:xfrm>
            <a:custGeom>
              <a:rect b="b" l="l" r="r" t="t"/>
              <a:pathLst>
                <a:path extrusionOk="0" h="5663" w="5886">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
        <p:nvSpPr>
          <p:cNvPr id="1863" name="Google Shape;1863;p42"/>
          <p:cNvSpPr/>
          <p:nvPr/>
        </p:nvSpPr>
        <p:spPr>
          <a:xfrm>
            <a:off x="5967735" y="4057883"/>
            <a:ext cx="353617" cy="340133"/>
          </a:xfrm>
          <a:custGeom>
            <a:rect b="b" l="l" r="r" t="t"/>
            <a:pathLst>
              <a:path extrusionOk="0" h="19323" w="20089">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43"/>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869" name="Google Shape;1869;p43"/>
          <p:cNvGraphicFramePr/>
          <p:nvPr/>
        </p:nvGraphicFramePr>
        <p:xfrm>
          <a:off x="722363" y="1623600"/>
          <a:ext cx="3000000" cy="3000000"/>
        </p:xfrm>
        <a:graphic>
          <a:graphicData uri="http://schemas.openxmlformats.org/drawingml/2006/table">
            <a:tbl>
              <a:tblPr>
                <a:noFill/>
                <a:tableStyleId>{F3B1812A-4644-4C3F-AA2D-181771921515}</a:tableStyleId>
              </a:tblPr>
              <a:tblGrid>
                <a:gridCol w="1920275"/>
                <a:gridCol w="3858750"/>
                <a:gridCol w="1920250"/>
              </a:tblGrid>
              <a:tr h="578750">
                <a:tc gridSpan="3">
                  <a:txBody>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SOFT </a:t>
                      </a:r>
                      <a:r>
                        <a:rPr b="1" lang="en" sz="2000">
                          <a:solidFill>
                            <a:schemeClr val="dk1"/>
                          </a:solidFill>
                          <a:latin typeface="Montserrat"/>
                          <a:ea typeface="Montserrat"/>
                          <a:cs typeface="Montserrat"/>
                          <a:sym typeface="Montserrat"/>
                        </a:rPr>
                        <a:t>SKILLS TRACKER</a:t>
                      </a:r>
                      <a:endParaRPr b="1" sz="2000">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r>
              <a:tr h="57875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ATTITUDE</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t/>
                      </a:r>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1/10</a:t>
                      </a:r>
                      <a:endParaRPr b="1" sz="2000">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FEEDBACK</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l">
                        <a:spcBef>
                          <a:spcPts val="0"/>
                        </a:spcBef>
                        <a:spcAft>
                          <a:spcPts val="0"/>
                        </a:spcAft>
                        <a:buNone/>
                      </a:pPr>
                      <a:r>
                        <a:t/>
                      </a:r>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3/10</a:t>
                      </a:r>
                      <a:endParaRPr b="1" sz="2000">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lt1"/>
                          </a:solidFill>
                          <a:latin typeface="Montserrat"/>
                          <a:ea typeface="Montserrat"/>
                          <a:cs typeface="Montserrat"/>
                          <a:sym typeface="Montserrat"/>
                        </a:rPr>
                        <a:t>ADAPTABILITY</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0"/>
                        </a:spcAft>
                        <a:buNone/>
                      </a:pPr>
                      <a:r>
                        <a:t/>
                      </a:r>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5/10</a:t>
                      </a:r>
                      <a:endParaRPr b="1" sz="2000">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50">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WORK ETHIC</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solidFill>
                            <a:schemeClr val="accent1"/>
                          </a:solidFill>
                          <a:latin typeface="Montserrat"/>
                          <a:ea typeface="Montserrat"/>
                          <a:cs typeface="Montserrat"/>
                          <a:sym typeface="Montserrat"/>
                        </a:rPr>
                        <a:t>7/10</a:t>
                      </a:r>
                      <a:endParaRPr b="1" sz="2000">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pSp>
        <p:nvGrpSpPr>
          <p:cNvPr id="1870" name="Google Shape;1870;p43"/>
          <p:cNvGrpSpPr/>
          <p:nvPr/>
        </p:nvGrpSpPr>
        <p:grpSpPr>
          <a:xfrm>
            <a:off x="2848513" y="2401850"/>
            <a:ext cx="3446975" cy="179700"/>
            <a:chOff x="5812825" y="1831950"/>
            <a:chExt cx="3446975" cy="179700"/>
          </a:xfrm>
        </p:grpSpPr>
        <p:sp>
          <p:nvSpPr>
            <p:cNvPr id="1871" name="Google Shape;1871;p43"/>
            <p:cNvSpPr/>
            <p:nvPr/>
          </p:nvSpPr>
          <p:spPr>
            <a:xfrm flipH="1">
              <a:off x="9080700"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3"/>
            <p:cNvSpPr/>
            <p:nvPr/>
          </p:nvSpPr>
          <p:spPr>
            <a:xfrm flipH="1">
              <a:off x="8717603"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3"/>
            <p:cNvSpPr/>
            <p:nvPr/>
          </p:nvSpPr>
          <p:spPr>
            <a:xfrm flipH="1">
              <a:off x="8354506"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3"/>
            <p:cNvSpPr/>
            <p:nvPr/>
          </p:nvSpPr>
          <p:spPr>
            <a:xfrm flipH="1">
              <a:off x="7991408"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3"/>
            <p:cNvSpPr/>
            <p:nvPr/>
          </p:nvSpPr>
          <p:spPr>
            <a:xfrm flipH="1">
              <a:off x="7628311"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3"/>
            <p:cNvSpPr/>
            <p:nvPr/>
          </p:nvSpPr>
          <p:spPr>
            <a:xfrm flipH="1">
              <a:off x="7265214"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3"/>
            <p:cNvSpPr/>
            <p:nvPr/>
          </p:nvSpPr>
          <p:spPr>
            <a:xfrm flipH="1">
              <a:off x="6902117"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3"/>
            <p:cNvSpPr/>
            <p:nvPr/>
          </p:nvSpPr>
          <p:spPr>
            <a:xfrm flipH="1">
              <a:off x="6539019"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3"/>
            <p:cNvSpPr/>
            <p:nvPr/>
          </p:nvSpPr>
          <p:spPr>
            <a:xfrm flipH="1">
              <a:off x="6175922"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3"/>
            <p:cNvSpPr/>
            <p:nvPr/>
          </p:nvSpPr>
          <p:spPr>
            <a:xfrm flipH="1">
              <a:off x="5812825" y="1831950"/>
              <a:ext cx="179100" cy="179700"/>
            </a:xfrm>
            <a:prstGeom prst="rect">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81" name="Google Shape;1881;p43"/>
          <p:cNvGrpSpPr/>
          <p:nvPr/>
        </p:nvGrpSpPr>
        <p:grpSpPr>
          <a:xfrm>
            <a:off x="2848513" y="2980625"/>
            <a:ext cx="3446975" cy="179700"/>
            <a:chOff x="5812825" y="1831950"/>
            <a:chExt cx="3446975" cy="179700"/>
          </a:xfrm>
        </p:grpSpPr>
        <p:sp>
          <p:nvSpPr>
            <p:cNvPr id="1882" name="Google Shape;1882;p43"/>
            <p:cNvSpPr/>
            <p:nvPr/>
          </p:nvSpPr>
          <p:spPr>
            <a:xfrm flipH="1">
              <a:off x="9080700"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3"/>
            <p:cNvSpPr/>
            <p:nvPr/>
          </p:nvSpPr>
          <p:spPr>
            <a:xfrm flipH="1">
              <a:off x="8717603"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3"/>
            <p:cNvSpPr/>
            <p:nvPr/>
          </p:nvSpPr>
          <p:spPr>
            <a:xfrm flipH="1">
              <a:off x="8354506"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3"/>
            <p:cNvSpPr/>
            <p:nvPr/>
          </p:nvSpPr>
          <p:spPr>
            <a:xfrm flipH="1">
              <a:off x="7991408"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3"/>
            <p:cNvSpPr/>
            <p:nvPr/>
          </p:nvSpPr>
          <p:spPr>
            <a:xfrm flipH="1">
              <a:off x="7628311"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3"/>
            <p:cNvSpPr/>
            <p:nvPr/>
          </p:nvSpPr>
          <p:spPr>
            <a:xfrm flipH="1">
              <a:off x="7265214"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3"/>
            <p:cNvSpPr/>
            <p:nvPr/>
          </p:nvSpPr>
          <p:spPr>
            <a:xfrm flipH="1">
              <a:off x="6902117"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3"/>
            <p:cNvSpPr/>
            <p:nvPr/>
          </p:nvSpPr>
          <p:spPr>
            <a:xfrm flipH="1">
              <a:off x="6539019" y="1831950"/>
              <a:ext cx="179100" cy="179700"/>
            </a:xfrm>
            <a:prstGeom prst="rect">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3"/>
            <p:cNvSpPr/>
            <p:nvPr/>
          </p:nvSpPr>
          <p:spPr>
            <a:xfrm flipH="1">
              <a:off x="6175922" y="1831950"/>
              <a:ext cx="179100" cy="179700"/>
            </a:xfrm>
            <a:prstGeom prst="rect">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3"/>
            <p:cNvSpPr/>
            <p:nvPr/>
          </p:nvSpPr>
          <p:spPr>
            <a:xfrm flipH="1">
              <a:off x="5812825" y="1831950"/>
              <a:ext cx="179100" cy="179700"/>
            </a:xfrm>
            <a:prstGeom prst="rect">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2" name="Google Shape;1892;p43"/>
          <p:cNvGrpSpPr/>
          <p:nvPr/>
        </p:nvGrpSpPr>
        <p:grpSpPr>
          <a:xfrm>
            <a:off x="2848513" y="3559400"/>
            <a:ext cx="3446975" cy="179700"/>
            <a:chOff x="5812825" y="1831950"/>
            <a:chExt cx="3446975" cy="179700"/>
          </a:xfrm>
        </p:grpSpPr>
        <p:sp>
          <p:nvSpPr>
            <p:cNvPr id="1893" name="Google Shape;1893;p43"/>
            <p:cNvSpPr/>
            <p:nvPr/>
          </p:nvSpPr>
          <p:spPr>
            <a:xfrm flipH="1">
              <a:off x="9080700"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3"/>
            <p:cNvSpPr/>
            <p:nvPr/>
          </p:nvSpPr>
          <p:spPr>
            <a:xfrm flipH="1">
              <a:off x="8717603"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3"/>
            <p:cNvSpPr/>
            <p:nvPr/>
          </p:nvSpPr>
          <p:spPr>
            <a:xfrm flipH="1">
              <a:off x="8354506"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3"/>
            <p:cNvSpPr/>
            <p:nvPr/>
          </p:nvSpPr>
          <p:spPr>
            <a:xfrm flipH="1">
              <a:off x="7991408"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3"/>
            <p:cNvSpPr/>
            <p:nvPr/>
          </p:nvSpPr>
          <p:spPr>
            <a:xfrm flipH="1">
              <a:off x="7628311"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3"/>
            <p:cNvSpPr/>
            <p:nvPr/>
          </p:nvSpPr>
          <p:spPr>
            <a:xfrm flipH="1">
              <a:off x="7265214" y="1831950"/>
              <a:ext cx="179100" cy="179700"/>
            </a:xfrm>
            <a:prstGeom prst="rect">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3"/>
            <p:cNvSpPr/>
            <p:nvPr/>
          </p:nvSpPr>
          <p:spPr>
            <a:xfrm flipH="1">
              <a:off x="6902117" y="1831950"/>
              <a:ext cx="179100" cy="179700"/>
            </a:xfrm>
            <a:prstGeom prst="rect">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3"/>
            <p:cNvSpPr/>
            <p:nvPr/>
          </p:nvSpPr>
          <p:spPr>
            <a:xfrm flipH="1">
              <a:off x="6539019" y="1831950"/>
              <a:ext cx="179100" cy="179700"/>
            </a:xfrm>
            <a:prstGeom prst="rect">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3"/>
            <p:cNvSpPr/>
            <p:nvPr/>
          </p:nvSpPr>
          <p:spPr>
            <a:xfrm flipH="1">
              <a:off x="6175922" y="1831950"/>
              <a:ext cx="179100" cy="179700"/>
            </a:xfrm>
            <a:prstGeom prst="rect">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3"/>
            <p:cNvSpPr/>
            <p:nvPr/>
          </p:nvSpPr>
          <p:spPr>
            <a:xfrm flipH="1">
              <a:off x="5812825" y="1831950"/>
              <a:ext cx="179100" cy="179700"/>
            </a:xfrm>
            <a:prstGeom prst="rect">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03" name="Google Shape;1903;p43"/>
          <p:cNvGrpSpPr/>
          <p:nvPr/>
        </p:nvGrpSpPr>
        <p:grpSpPr>
          <a:xfrm>
            <a:off x="2848513" y="4138175"/>
            <a:ext cx="3446975" cy="179700"/>
            <a:chOff x="5812825" y="1831950"/>
            <a:chExt cx="3446975" cy="179700"/>
          </a:xfrm>
        </p:grpSpPr>
        <p:sp>
          <p:nvSpPr>
            <p:cNvPr id="1904" name="Google Shape;1904;p43"/>
            <p:cNvSpPr/>
            <p:nvPr/>
          </p:nvSpPr>
          <p:spPr>
            <a:xfrm flipH="1">
              <a:off x="9080700"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3"/>
            <p:cNvSpPr/>
            <p:nvPr/>
          </p:nvSpPr>
          <p:spPr>
            <a:xfrm flipH="1">
              <a:off x="8717603"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3"/>
            <p:cNvSpPr/>
            <p:nvPr/>
          </p:nvSpPr>
          <p:spPr>
            <a:xfrm flipH="1">
              <a:off x="8354506" y="1831950"/>
              <a:ext cx="179100" cy="179700"/>
            </a:xfrm>
            <a:prstGeom prst="rect">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3"/>
            <p:cNvSpPr/>
            <p:nvPr/>
          </p:nvSpPr>
          <p:spPr>
            <a:xfrm flipH="1">
              <a:off x="7991408"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3"/>
            <p:cNvSpPr/>
            <p:nvPr/>
          </p:nvSpPr>
          <p:spPr>
            <a:xfrm flipH="1">
              <a:off x="7628311"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3"/>
            <p:cNvSpPr/>
            <p:nvPr/>
          </p:nvSpPr>
          <p:spPr>
            <a:xfrm flipH="1">
              <a:off x="7265214"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3"/>
            <p:cNvSpPr/>
            <p:nvPr/>
          </p:nvSpPr>
          <p:spPr>
            <a:xfrm flipH="1">
              <a:off x="6902117"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3"/>
            <p:cNvSpPr/>
            <p:nvPr/>
          </p:nvSpPr>
          <p:spPr>
            <a:xfrm flipH="1">
              <a:off x="6539019"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3"/>
            <p:cNvSpPr/>
            <p:nvPr/>
          </p:nvSpPr>
          <p:spPr>
            <a:xfrm flipH="1">
              <a:off x="6175922"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3"/>
            <p:cNvSpPr/>
            <p:nvPr/>
          </p:nvSpPr>
          <p:spPr>
            <a:xfrm flipH="1">
              <a:off x="5812825" y="1831950"/>
              <a:ext cx="179100" cy="179700"/>
            </a:xfrm>
            <a:prstGeom prst="rect">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cxnSp>
        <p:nvCxnSpPr>
          <p:cNvPr id="315" name="Google Shape;315;p17"/>
          <p:cNvCxnSpPr/>
          <p:nvPr/>
        </p:nvCxnSpPr>
        <p:spPr>
          <a:xfrm rot="10800000">
            <a:off x="727550" y="1682857"/>
            <a:ext cx="1421400" cy="0"/>
          </a:xfrm>
          <a:prstGeom prst="straightConnector1">
            <a:avLst/>
          </a:prstGeom>
          <a:noFill/>
          <a:ln cap="flat" cmpd="sng" w="28575">
            <a:solidFill>
              <a:schemeClr val="dk1"/>
            </a:solidFill>
            <a:prstDash val="solid"/>
            <a:round/>
            <a:headEnd len="med" w="med" type="none"/>
            <a:tailEnd len="med" w="med" type="none"/>
          </a:ln>
        </p:spPr>
      </p:cxnSp>
      <p:cxnSp>
        <p:nvCxnSpPr>
          <p:cNvPr id="316" name="Google Shape;316;p17"/>
          <p:cNvCxnSpPr>
            <a:stCxn id="317" idx="2"/>
          </p:cNvCxnSpPr>
          <p:nvPr/>
        </p:nvCxnSpPr>
        <p:spPr>
          <a:xfrm>
            <a:off x="1685100" y="1742107"/>
            <a:ext cx="0" cy="246600"/>
          </a:xfrm>
          <a:prstGeom prst="straightConnector1">
            <a:avLst/>
          </a:prstGeom>
          <a:noFill/>
          <a:ln cap="flat" cmpd="sng" w="28575">
            <a:solidFill>
              <a:schemeClr val="accent2"/>
            </a:solidFill>
            <a:prstDash val="solid"/>
            <a:round/>
            <a:headEnd len="med" w="med" type="none"/>
            <a:tailEnd len="med" w="med" type="none"/>
          </a:ln>
        </p:spPr>
      </p:cxnSp>
      <p:sp>
        <p:nvSpPr>
          <p:cNvPr id="318" name="Google Shape;318;p17"/>
          <p:cNvSpPr/>
          <p:nvPr/>
        </p:nvSpPr>
        <p:spPr>
          <a:xfrm>
            <a:off x="3127050" y="1625550"/>
            <a:ext cx="2889900" cy="28899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9" name="Google Shape;319;p17"/>
          <p:cNvGrpSpPr/>
          <p:nvPr/>
        </p:nvGrpSpPr>
        <p:grpSpPr>
          <a:xfrm>
            <a:off x="1219725" y="1623607"/>
            <a:ext cx="930750" cy="118500"/>
            <a:chOff x="1625850" y="1623607"/>
            <a:chExt cx="930750" cy="118500"/>
          </a:xfrm>
        </p:grpSpPr>
        <p:sp>
          <p:nvSpPr>
            <p:cNvPr id="320" name="Google Shape;320;p17"/>
            <p:cNvSpPr/>
            <p:nvPr/>
          </p:nvSpPr>
          <p:spPr>
            <a:xfrm>
              <a:off x="1625850"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7"/>
            <p:cNvSpPr/>
            <p:nvPr/>
          </p:nvSpPr>
          <p:spPr>
            <a:xfrm>
              <a:off x="1828913"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7"/>
            <p:cNvSpPr/>
            <p:nvPr/>
          </p:nvSpPr>
          <p:spPr>
            <a:xfrm>
              <a:off x="2031975"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7"/>
            <p:cNvSpPr/>
            <p:nvPr/>
          </p:nvSpPr>
          <p:spPr>
            <a:xfrm>
              <a:off x="2235038"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7"/>
            <p:cNvSpPr/>
            <p:nvPr/>
          </p:nvSpPr>
          <p:spPr>
            <a:xfrm>
              <a:off x="2438100"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324" name="Google Shape;324;p17"/>
          <p:cNvCxnSpPr>
            <a:stCxn id="325" idx="1"/>
          </p:cNvCxnSpPr>
          <p:nvPr/>
        </p:nvCxnSpPr>
        <p:spPr>
          <a:xfrm>
            <a:off x="6993525" y="4456207"/>
            <a:ext cx="1422900" cy="0"/>
          </a:xfrm>
          <a:prstGeom prst="straightConnector1">
            <a:avLst/>
          </a:prstGeom>
          <a:noFill/>
          <a:ln cap="flat" cmpd="sng" w="28575">
            <a:solidFill>
              <a:schemeClr val="dk1"/>
            </a:solidFill>
            <a:prstDash val="solid"/>
            <a:round/>
            <a:headEnd len="med" w="med" type="none"/>
            <a:tailEnd len="med" w="med" type="none"/>
          </a:ln>
        </p:spPr>
      </p:cxnSp>
      <p:cxnSp>
        <p:nvCxnSpPr>
          <p:cNvPr id="326" name="Google Shape;326;p17"/>
          <p:cNvCxnSpPr>
            <a:stCxn id="318" idx="5"/>
            <a:endCxn id="325" idx="1"/>
          </p:cNvCxnSpPr>
          <p:nvPr/>
        </p:nvCxnSpPr>
        <p:spPr>
          <a:xfrm flipH="1" rot="-5400000">
            <a:off x="6111684" y="3574284"/>
            <a:ext cx="363900" cy="1399800"/>
          </a:xfrm>
          <a:prstGeom prst="bentConnector2">
            <a:avLst/>
          </a:prstGeom>
          <a:noFill/>
          <a:ln cap="flat" cmpd="sng" w="28575">
            <a:solidFill>
              <a:schemeClr val="dk1"/>
            </a:solidFill>
            <a:prstDash val="solid"/>
            <a:round/>
            <a:headEnd len="med" w="med" type="none"/>
            <a:tailEnd len="med" w="med" type="none"/>
          </a:ln>
        </p:spPr>
      </p:cxnSp>
      <p:grpSp>
        <p:nvGrpSpPr>
          <p:cNvPr id="327" name="Google Shape;327;p17"/>
          <p:cNvGrpSpPr/>
          <p:nvPr/>
        </p:nvGrpSpPr>
        <p:grpSpPr>
          <a:xfrm>
            <a:off x="6993525" y="4396957"/>
            <a:ext cx="930750" cy="118500"/>
            <a:chOff x="1625850" y="1623607"/>
            <a:chExt cx="930750" cy="118500"/>
          </a:xfrm>
        </p:grpSpPr>
        <p:sp>
          <p:nvSpPr>
            <p:cNvPr id="325" name="Google Shape;325;p17"/>
            <p:cNvSpPr/>
            <p:nvPr/>
          </p:nvSpPr>
          <p:spPr>
            <a:xfrm>
              <a:off x="1625850"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1828913"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2031975"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2235038"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2438100" y="1623607"/>
              <a:ext cx="118500" cy="118500"/>
            </a:xfrm>
            <a:prstGeom prst="rect">
              <a:avLst/>
            </a:prstGeom>
            <a:solidFill>
              <a:schemeClr val="dk1"/>
            </a:solidFill>
            <a:ln cap="sq" cmpd="sng" w="28575">
              <a:solidFill>
                <a:schemeClr val="accent2"/>
              </a:solidFill>
              <a:prstDash val="solid"/>
              <a:miter lim="8000"/>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332" name="Google Shape;332;p17"/>
          <p:cNvCxnSpPr>
            <a:endCxn id="329" idx="0"/>
          </p:cNvCxnSpPr>
          <p:nvPr/>
        </p:nvCxnSpPr>
        <p:spPr>
          <a:xfrm>
            <a:off x="7458900" y="4164757"/>
            <a:ext cx="0" cy="232200"/>
          </a:xfrm>
          <a:prstGeom prst="straightConnector1">
            <a:avLst/>
          </a:prstGeom>
          <a:noFill/>
          <a:ln cap="flat" cmpd="sng" w="28575">
            <a:solidFill>
              <a:schemeClr val="accent2"/>
            </a:solidFill>
            <a:prstDash val="solid"/>
            <a:round/>
            <a:headEnd len="med" w="med" type="none"/>
            <a:tailEnd len="med" w="med" type="none"/>
          </a:ln>
        </p:spPr>
      </p:cxnSp>
      <p:cxnSp>
        <p:nvCxnSpPr>
          <p:cNvPr id="333" name="Google Shape;333;p17"/>
          <p:cNvCxnSpPr>
            <a:stCxn id="323" idx="3"/>
            <a:endCxn id="318" idx="1"/>
          </p:cNvCxnSpPr>
          <p:nvPr/>
        </p:nvCxnSpPr>
        <p:spPr>
          <a:xfrm>
            <a:off x="2150475" y="1682857"/>
            <a:ext cx="1399800" cy="366000"/>
          </a:xfrm>
          <a:prstGeom prst="bentConnector2">
            <a:avLst/>
          </a:prstGeom>
          <a:noFill/>
          <a:ln cap="flat" cmpd="sng" w="28575">
            <a:solidFill>
              <a:schemeClr val="dk1"/>
            </a:solidFill>
            <a:prstDash val="solid"/>
            <a:round/>
            <a:headEnd len="med" w="med" type="none"/>
            <a:tailEnd len="med" w="med" type="none"/>
          </a:ln>
        </p:spPr>
      </p:cxnSp>
      <p:sp>
        <p:nvSpPr>
          <p:cNvPr id="334" name="Google Shape;334;p17"/>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pic>
        <p:nvPicPr>
          <p:cNvPr id="335" name="Google Shape;335;p17"/>
          <p:cNvPicPr preferRelativeResize="0"/>
          <p:nvPr/>
        </p:nvPicPr>
        <p:blipFill rotWithShape="1">
          <a:blip r:embed="rId3">
            <a:alphaModFix/>
          </a:blip>
          <a:srcRect b="33333" l="0" r="0" t="0"/>
          <a:stretch/>
        </p:blipFill>
        <p:spPr>
          <a:xfrm>
            <a:off x="3309600" y="1807200"/>
            <a:ext cx="2524800" cy="2526600"/>
          </a:xfrm>
          <a:prstGeom prst="ellipse">
            <a:avLst/>
          </a:prstGeom>
          <a:noFill/>
          <a:ln cap="flat" cmpd="sng" w="28575">
            <a:solidFill>
              <a:schemeClr val="dk1"/>
            </a:solidFill>
            <a:prstDash val="solid"/>
            <a:round/>
            <a:headEnd len="sm" w="sm" type="none"/>
            <a:tailEnd len="sm" w="sm" type="none"/>
          </a:ln>
        </p:spPr>
      </p:pic>
      <p:graphicFrame>
        <p:nvGraphicFramePr>
          <p:cNvPr id="336" name="Google Shape;336;p17"/>
          <p:cNvGraphicFramePr/>
          <p:nvPr/>
        </p:nvGraphicFramePr>
        <p:xfrm>
          <a:off x="727550" y="1966800"/>
          <a:ext cx="3000000" cy="3000000"/>
        </p:xfrm>
        <a:graphic>
          <a:graphicData uri="http://schemas.openxmlformats.org/drawingml/2006/table">
            <a:tbl>
              <a:tblPr>
                <a:noFill/>
                <a:tableStyleId>{F3B1812A-4644-4C3F-AA2D-181771921515}</a:tableStyleId>
              </a:tblPr>
              <a:tblGrid>
                <a:gridCol w="662600"/>
                <a:gridCol w="1252500"/>
              </a:tblGrid>
              <a:tr h="515300">
                <a:tc gridSpan="2">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EDUCATION</a:t>
                      </a:r>
                      <a:endParaRPr b="1">
                        <a:solidFill>
                          <a:schemeClr val="dk1"/>
                        </a:solidFill>
                        <a:latin typeface="Montserrat"/>
                        <a:ea typeface="Montserrat"/>
                        <a:cs typeface="Montserrat"/>
                        <a:sym typeface="Montserrat"/>
                      </a:endParaRPr>
                    </a:p>
                  </a:txBody>
                  <a:tcPr marT="91425" marB="91425" marR="91425" marL="91425" anchor="ctr">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hMerge="1"/>
              </a:tr>
              <a:tr h="51530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2016</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Earth</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2014</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2012</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2010</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graphicFrame>
        <p:nvGraphicFramePr>
          <p:cNvPr id="337" name="Google Shape;337;p17"/>
          <p:cNvGraphicFramePr/>
          <p:nvPr/>
        </p:nvGraphicFramePr>
        <p:xfrm>
          <a:off x="6501350" y="1614325"/>
          <a:ext cx="3000000" cy="3000000"/>
        </p:xfrm>
        <a:graphic>
          <a:graphicData uri="http://schemas.openxmlformats.org/drawingml/2006/table">
            <a:tbl>
              <a:tblPr>
                <a:noFill/>
                <a:tableStyleId>{F3B1812A-4644-4C3F-AA2D-181771921515}</a:tableStyleId>
              </a:tblPr>
              <a:tblGrid>
                <a:gridCol w="662600"/>
                <a:gridCol w="1252500"/>
              </a:tblGrid>
              <a:tr h="515300">
                <a:tc gridSpan="2">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EXPERIENCE</a:t>
                      </a:r>
                      <a:endParaRPr b="1">
                        <a:solidFill>
                          <a:schemeClr val="dk1"/>
                        </a:solidFill>
                        <a:latin typeface="Montserrat"/>
                        <a:ea typeface="Montserrat"/>
                        <a:cs typeface="Montserrat"/>
                        <a:sym typeface="Montserrat"/>
                      </a:endParaRPr>
                    </a:p>
                  </a:txBody>
                  <a:tcPr marT="91425" marB="91425" marR="91425" marL="91425" anchor="ctr">
                    <a:lnL cap="flat" cmpd="sng" w="28575">
                      <a:solidFill>
                        <a:schemeClr val="accent2"/>
                      </a:solidFill>
                      <a:prstDash val="solid"/>
                      <a:round/>
                      <a:headEnd len="sm" w="sm" type="none"/>
                      <a:tailEnd len="sm" w="sm" type="none"/>
                    </a:lnL>
                    <a:lnR cap="flat" cmpd="sng" w="28575">
                      <a:solidFill>
                        <a:schemeClr val="accent2"/>
                      </a:solidFill>
                      <a:prstDash val="solid"/>
                      <a:round/>
                      <a:headEnd len="sm" w="sm" type="none"/>
                      <a:tailEnd len="sm" w="sm" type="none"/>
                    </a:lnR>
                    <a:lnT cap="flat" cmpd="sng" w="28575">
                      <a:solidFill>
                        <a:schemeClr val="accent2"/>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hMerge="1"/>
              </a:tr>
              <a:tr h="51530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2022</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Mars</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2020</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2018</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6650">
                <a:tc>
                  <a:txBody>
                    <a:bodyPr/>
                    <a:lstStyle/>
                    <a:p>
                      <a:pPr indent="0" lvl="0" marL="0" rtl="0" algn="ctr">
                        <a:spcBef>
                          <a:spcPts val="0"/>
                        </a:spcBef>
                        <a:spcAft>
                          <a:spcPts val="0"/>
                        </a:spcAft>
                        <a:buNone/>
                      </a:pPr>
                      <a:r>
                        <a:rPr b="1" lang="en">
                          <a:solidFill>
                            <a:schemeClr val="accent1"/>
                          </a:solidFill>
                          <a:latin typeface="Montserrat"/>
                          <a:ea typeface="Montserrat"/>
                          <a:cs typeface="Montserrat"/>
                          <a:sym typeface="Montserrat"/>
                        </a:rPr>
                        <a:t>2016</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7" name="Shape 1917"/>
        <p:cNvGrpSpPr/>
        <p:nvPr/>
      </p:nvGrpSpPr>
      <p:grpSpPr>
        <a:xfrm>
          <a:off x="0" y="0"/>
          <a:ext cx="0" cy="0"/>
          <a:chOff x="0" y="0"/>
          <a:chExt cx="0" cy="0"/>
        </a:xfrm>
      </p:grpSpPr>
      <p:sp>
        <p:nvSpPr>
          <p:cNvPr id="1918" name="Google Shape;1918;p44"/>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919" name="Google Shape;1919;p44"/>
          <p:cNvGraphicFramePr/>
          <p:nvPr/>
        </p:nvGraphicFramePr>
        <p:xfrm>
          <a:off x="722338" y="1623600"/>
          <a:ext cx="3000000" cy="3000000"/>
        </p:xfrm>
        <a:graphic>
          <a:graphicData uri="http://schemas.openxmlformats.org/drawingml/2006/table">
            <a:tbl>
              <a:tblPr>
                <a:noFill/>
                <a:tableStyleId>{F3B1812A-4644-4C3F-AA2D-181771921515}</a:tableStyleId>
              </a:tblPr>
              <a:tblGrid>
                <a:gridCol w="1920250"/>
                <a:gridCol w="643125"/>
                <a:gridCol w="643125"/>
                <a:gridCol w="643125"/>
                <a:gridCol w="643125"/>
                <a:gridCol w="643125"/>
                <a:gridCol w="643125"/>
                <a:gridCol w="1920325"/>
              </a:tblGrid>
              <a:tr h="578725">
                <a:tc gridSpan="8">
                  <a:txBody>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SKILLS TRACKER</a:t>
                      </a:r>
                      <a:endParaRPr b="1">
                        <a:solidFill>
                          <a:schemeClr val="dk1"/>
                        </a:solidFill>
                        <a:latin typeface="Montserrat"/>
                        <a:ea typeface="Montserrat"/>
                        <a:cs typeface="Montserrat"/>
                        <a:sym typeface="Montserrat"/>
                      </a:endParaRPr>
                    </a:p>
                  </a:txBody>
                  <a:tcPr marT="73150" marB="73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c hMerge="1"/>
                <a:tc hMerge="1"/>
                <a:tc hMerge="1"/>
                <a:tc hMerge="1"/>
                <a:tc hMerge="1"/>
              </a:tr>
              <a:tr h="578725">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A</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very far away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25">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B</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25">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C</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Jupiter doesn’t have a solid surface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25">
                <a:tc>
                  <a:txBody>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D</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t/>
                      </a:r>
                      <a:endParaRPr b="1">
                        <a:solidFill>
                          <a:schemeClr val="accen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3" name="Shape 1923"/>
        <p:cNvGrpSpPr/>
        <p:nvPr/>
      </p:nvGrpSpPr>
      <p:grpSpPr>
        <a:xfrm>
          <a:off x="0" y="0"/>
          <a:ext cx="0" cy="0"/>
          <a:chOff x="0" y="0"/>
          <a:chExt cx="0" cy="0"/>
        </a:xfrm>
      </p:grpSpPr>
      <p:sp>
        <p:nvSpPr>
          <p:cNvPr id="1924" name="Google Shape;1924;p45"/>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925" name="Google Shape;1925;p45"/>
          <p:cNvGraphicFramePr/>
          <p:nvPr/>
        </p:nvGraphicFramePr>
        <p:xfrm>
          <a:off x="722338" y="1623600"/>
          <a:ext cx="3000000" cy="3000000"/>
        </p:xfrm>
        <a:graphic>
          <a:graphicData uri="http://schemas.openxmlformats.org/drawingml/2006/table">
            <a:tbl>
              <a:tblPr>
                <a:noFill/>
                <a:tableStyleId>{F3B1812A-4644-4C3F-AA2D-181771921515}</a:tableStyleId>
              </a:tblPr>
              <a:tblGrid>
                <a:gridCol w="3849625"/>
                <a:gridCol w="3849625"/>
              </a:tblGrid>
              <a:tr h="578725">
                <a:tc gridSpan="2">
                  <a:txBody>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PROJECT GOAL</a:t>
                      </a:r>
                      <a:endParaRPr b="1" sz="2000">
                        <a:solidFill>
                          <a:schemeClr val="dk1"/>
                        </a:solidFill>
                        <a:latin typeface="Montserrat"/>
                        <a:ea typeface="Montserrat"/>
                        <a:cs typeface="Montserrat"/>
                        <a:sym typeface="Montserrat"/>
                      </a:endParaRPr>
                    </a:p>
                  </a:txBody>
                  <a:tcPr marT="73150" marB="73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r>
              <a:tr h="578725">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GOAL</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ACTION STEPS</a:t>
                      </a:r>
                      <a:endParaRPr>
                        <a:solidFill>
                          <a:schemeClr val="dk1"/>
                        </a:solidFill>
                        <a:latin typeface="Source Sans Pro"/>
                        <a:ea typeface="Source Sans Pro"/>
                        <a:cs typeface="Source Sans Pro"/>
                        <a:sym typeface="Source Sans Pro"/>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r>
              <a:tr h="578725">
                <a:tc rowSpan="3">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 It's composed mostly of hydrogen and helium. It was named after the Roman god of wealth</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1.</a:t>
                      </a:r>
                      <a:r>
                        <a:rPr lang="en">
                          <a:solidFill>
                            <a:schemeClr val="dk1"/>
                          </a:solidFill>
                          <a:latin typeface="Source Sans Pro"/>
                          <a:ea typeface="Source Sans Pro"/>
                          <a:cs typeface="Source Sans Pro"/>
                          <a:sym typeface="Source Sans Pro"/>
                        </a:rPr>
                        <a:t> You can enter the necessary actions here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25">
                <a:tc vMerge="1"/>
                <a:tc>
                  <a:txBody>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2</a:t>
                      </a:r>
                      <a:r>
                        <a:rPr b="1" lang="en">
                          <a:solidFill>
                            <a:schemeClr val="dk1"/>
                          </a:solidFill>
                          <a:latin typeface="Source Sans Pro"/>
                          <a:ea typeface="Source Sans Pro"/>
                          <a:cs typeface="Source Sans Pro"/>
                          <a:sym typeface="Source Sans Pro"/>
                        </a:rPr>
                        <a:t>.</a:t>
                      </a:r>
                      <a:r>
                        <a:rPr lang="en">
                          <a:solidFill>
                            <a:schemeClr val="dk1"/>
                          </a:solidFill>
                          <a:latin typeface="Source Sans Pro"/>
                          <a:ea typeface="Source Sans Pro"/>
                          <a:cs typeface="Source Sans Pro"/>
                          <a:sym typeface="Source Sans Pro"/>
                        </a:rPr>
                        <a:t> You can enter the necessary actions here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78725">
                <a:tc vMerge="1"/>
                <a:tc>
                  <a:txBody>
                    <a:bodyPr/>
                    <a:lstStyle/>
                    <a:p>
                      <a:pPr indent="0" lvl="0" marL="0" rtl="0" algn="ctr">
                        <a:spcBef>
                          <a:spcPts val="0"/>
                        </a:spcBef>
                        <a:spcAft>
                          <a:spcPts val="0"/>
                        </a:spcAft>
                        <a:buNone/>
                      </a:pPr>
                      <a:r>
                        <a:rPr b="1" lang="en">
                          <a:solidFill>
                            <a:schemeClr val="dk1"/>
                          </a:solidFill>
                          <a:latin typeface="Source Sans Pro"/>
                          <a:ea typeface="Source Sans Pro"/>
                          <a:cs typeface="Source Sans Pro"/>
                          <a:sym typeface="Source Sans Pro"/>
                        </a:rPr>
                        <a:t>3</a:t>
                      </a:r>
                      <a:r>
                        <a:rPr b="1" lang="en">
                          <a:solidFill>
                            <a:schemeClr val="dk1"/>
                          </a:solidFill>
                          <a:latin typeface="Source Sans Pro"/>
                          <a:ea typeface="Source Sans Pro"/>
                          <a:cs typeface="Source Sans Pro"/>
                          <a:sym typeface="Source Sans Pro"/>
                        </a:rPr>
                        <a:t>.</a:t>
                      </a:r>
                      <a:r>
                        <a:rPr lang="en">
                          <a:solidFill>
                            <a:schemeClr val="dk1"/>
                          </a:solidFill>
                          <a:latin typeface="Source Sans Pro"/>
                          <a:ea typeface="Source Sans Pro"/>
                          <a:cs typeface="Source Sans Pro"/>
                          <a:sym typeface="Source Sans Pro"/>
                        </a:rPr>
                        <a:t> You can enter the necessary actions here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9" name="Shape 1929"/>
        <p:cNvGrpSpPr/>
        <p:nvPr/>
      </p:nvGrpSpPr>
      <p:grpSpPr>
        <a:xfrm>
          <a:off x="0" y="0"/>
          <a:ext cx="0" cy="0"/>
          <a:chOff x="0" y="0"/>
          <a:chExt cx="0" cy="0"/>
        </a:xfrm>
      </p:grpSpPr>
      <p:sp>
        <p:nvSpPr>
          <p:cNvPr id="1930" name="Google Shape;1930;p46"/>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aphicFrame>
        <p:nvGraphicFramePr>
          <p:cNvPr id="1931" name="Google Shape;1931;p46"/>
          <p:cNvGraphicFramePr/>
          <p:nvPr/>
        </p:nvGraphicFramePr>
        <p:xfrm>
          <a:off x="722338" y="1623600"/>
          <a:ext cx="3000000" cy="3000000"/>
        </p:xfrm>
        <a:graphic>
          <a:graphicData uri="http://schemas.openxmlformats.org/drawingml/2006/table">
            <a:tbl>
              <a:tblPr>
                <a:noFill/>
                <a:tableStyleId>{F3B1812A-4644-4C3F-AA2D-181771921515}</a:tableStyleId>
              </a:tblPr>
              <a:tblGrid>
                <a:gridCol w="739175"/>
                <a:gridCol w="3110475"/>
                <a:gridCol w="3849600"/>
              </a:tblGrid>
              <a:tr h="482275">
                <a:tc gridSpan="3">
                  <a:txBody>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SMART GOAL MAP</a:t>
                      </a:r>
                      <a:endParaRPr b="1" sz="2000">
                        <a:solidFill>
                          <a:schemeClr val="dk1"/>
                        </a:solidFill>
                        <a:latin typeface="Montserrat"/>
                        <a:ea typeface="Montserrat"/>
                        <a:cs typeface="Montserrat"/>
                        <a:sym typeface="Montserrat"/>
                      </a:endParaRPr>
                    </a:p>
                  </a:txBody>
                  <a:tcPr marT="73150" marB="73150"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hMerge="1"/>
                <a:tc hMerge="1"/>
              </a:tr>
              <a:tr h="482275">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S</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MAKE IT SPECIFIC</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very far away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82275">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2"/>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MAKE IT MEASURABLE</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82275">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A</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dk2"/>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MAKE IT ATTAINABLE</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 doesn’t have a solid surface</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82275">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R</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MAKE IT RELEVANT</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82275">
                <a:tc>
                  <a:txBody>
                    <a:bodyPr/>
                    <a:lstStyle/>
                    <a:p>
                      <a:pPr indent="0" lvl="0" marL="0" rtl="0" algn="ctr">
                        <a:spcBef>
                          <a:spcPts val="0"/>
                        </a:spcBef>
                        <a:spcAft>
                          <a:spcPts val="0"/>
                        </a:spcAft>
                        <a:buNone/>
                      </a:pPr>
                      <a:r>
                        <a:rPr b="1" lang="en">
                          <a:solidFill>
                            <a:schemeClr val="lt1"/>
                          </a:solidFill>
                          <a:latin typeface="Montserrat"/>
                          <a:ea typeface="Montserrat"/>
                          <a:cs typeface="Montserrat"/>
                          <a:sym typeface="Montserrat"/>
                        </a:rPr>
                        <a:t>T</a:t>
                      </a:r>
                      <a:endParaRPr b="1">
                        <a:solidFill>
                          <a:schemeClr val="lt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MAKE IT TIMELY</a:t>
                      </a:r>
                      <a:endParaRPr b="1">
                        <a:solidFill>
                          <a:schemeClr val="dk1"/>
                        </a:solidFill>
                        <a:latin typeface="Montserrat"/>
                        <a:ea typeface="Montserrat"/>
                        <a:cs typeface="Montserrat"/>
                        <a:sym typeface="Montserrat"/>
                      </a:endParaRPr>
                    </a:p>
                  </a:txBody>
                  <a:tcPr marT="91425"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a:txBody>
                  <a:tcPr marT="54850" marB="91425" marR="91425" marL="9142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35" name="Shape 1935"/>
        <p:cNvGrpSpPr/>
        <p:nvPr/>
      </p:nvGrpSpPr>
      <p:grpSpPr>
        <a:xfrm>
          <a:off x="0" y="0"/>
          <a:ext cx="0" cy="0"/>
          <a:chOff x="0" y="0"/>
          <a:chExt cx="0" cy="0"/>
        </a:xfrm>
      </p:grpSpPr>
      <p:sp>
        <p:nvSpPr>
          <p:cNvPr id="1936" name="Google Shape;1936;p47"/>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937" name="Google Shape;1937;p47"/>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900" u="sng">
                <a:solidFill>
                  <a:schemeClr val="hlink"/>
                </a:solidFill>
              </a:rPr>
              <a:t>S</a:t>
            </a:r>
            <a:r>
              <a:rPr b="1" lang="en" sz="1000" u="sng">
                <a:solidFill>
                  <a:schemeClr val="hlink"/>
                </a:solidFill>
                <a:hlinkClick r:id="rId3"/>
              </a:rPr>
              <a:t>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938" name="Google Shape;1938;p47"/>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Slidesgo School:</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942" name="Shape 1942"/>
        <p:cNvGrpSpPr/>
        <p:nvPr/>
      </p:nvGrpSpPr>
      <p:grpSpPr>
        <a:xfrm>
          <a:off x="0" y="0"/>
          <a:ext cx="0" cy="0"/>
          <a:chOff x="0" y="0"/>
          <a:chExt cx="0" cy="0"/>
        </a:xfrm>
      </p:grpSpPr>
      <p:sp>
        <p:nvSpPr>
          <p:cNvPr id="1943" name="Google Shape;1943;p48"/>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944" name="Google Shape;1944;p48"/>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945" name="Google Shape;1945;p48"/>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1946" name="Google Shape;1946;p48"/>
          <p:cNvGrpSpPr/>
          <p:nvPr/>
        </p:nvGrpSpPr>
        <p:grpSpPr>
          <a:xfrm>
            <a:off x="6874322" y="1571957"/>
            <a:ext cx="1446116" cy="2863897"/>
            <a:chOff x="6529419" y="1724307"/>
            <a:chExt cx="1480463" cy="2931917"/>
          </a:xfrm>
        </p:grpSpPr>
        <p:grpSp>
          <p:nvGrpSpPr>
            <p:cNvPr id="1947" name="Google Shape;1947;p48"/>
            <p:cNvGrpSpPr/>
            <p:nvPr/>
          </p:nvGrpSpPr>
          <p:grpSpPr>
            <a:xfrm>
              <a:off x="6556827" y="1724307"/>
              <a:ext cx="956596" cy="944294"/>
              <a:chOff x="3800349" y="1238762"/>
              <a:chExt cx="1098904" cy="1084772"/>
            </a:xfrm>
          </p:grpSpPr>
          <p:grpSp>
            <p:nvGrpSpPr>
              <p:cNvPr id="1948" name="Google Shape;1948;p48"/>
              <p:cNvGrpSpPr/>
              <p:nvPr/>
            </p:nvGrpSpPr>
            <p:grpSpPr>
              <a:xfrm>
                <a:off x="3800349" y="1238762"/>
                <a:ext cx="1098904" cy="1084772"/>
                <a:chOff x="3800349" y="1238762"/>
                <a:chExt cx="1098904" cy="1084772"/>
              </a:xfrm>
            </p:grpSpPr>
            <p:sp>
              <p:nvSpPr>
                <p:cNvPr id="1949" name="Google Shape;1949;p48"/>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8"/>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1" name="Google Shape;1951;p48"/>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2" name="Google Shape;1952;p48"/>
            <p:cNvGrpSpPr/>
            <p:nvPr/>
          </p:nvGrpSpPr>
          <p:grpSpPr>
            <a:xfrm>
              <a:off x="7053286" y="2227254"/>
              <a:ext cx="956596" cy="944252"/>
              <a:chOff x="4370663" y="1816530"/>
              <a:chExt cx="1098904" cy="1084724"/>
            </a:xfrm>
          </p:grpSpPr>
          <p:grpSp>
            <p:nvGrpSpPr>
              <p:cNvPr id="1953" name="Google Shape;1953;p48"/>
              <p:cNvGrpSpPr/>
              <p:nvPr/>
            </p:nvGrpSpPr>
            <p:grpSpPr>
              <a:xfrm>
                <a:off x="4370663" y="1816530"/>
                <a:ext cx="1098904" cy="1084724"/>
                <a:chOff x="4370663" y="1816530"/>
                <a:chExt cx="1098904" cy="1084724"/>
              </a:xfrm>
            </p:grpSpPr>
            <p:sp>
              <p:nvSpPr>
                <p:cNvPr id="1954" name="Google Shape;1954;p48"/>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8"/>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6" name="Google Shape;1956;p48"/>
              <p:cNvGrpSpPr/>
              <p:nvPr/>
            </p:nvGrpSpPr>
            <p:grpSpPr>
              <a:xfrm>
                <a:off x="4732628" y="2171596"/>
                <a:ext cx="374986" cy="374572"/>
                <a:chOff x="3303268" y="3817349"/>
                <a:chExt cx="346056" cy="345674"/>
              </a:xfrm>
            </p:grpSpPr>
            <p:sp>
              <p:nvSpPr>
                <p:cNvPr id="1957" name="Google Shape;1957;p4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4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61" name="Google Shape;1961;p48"/>
            <p:cNvGrpSpPr/>
            <p:nvPr/>
          </p:nvGrpSpPr>
          <p:grpSpPr>
            <a:xfrm>
              <a:off x="6547098" y="2715744"/>
              <a:ext cx="956596" cy="944315"/>
              <a:chOff x="3789173" y="2377690"/>
              <a:chExt cx="1098904" cy="1084796"/>
            </a:xfrm>
          </p:grpSpPr>
          <p:grpSp>
            <p:nvGrpSpPr>
              <p:cNvPr id="1962" name="Google Shape;1962;p48"/>
              <p:cNvGrpSpPr/>
              <p:nvPr/>
            </p:nvGrpSpPr>
            <p:grpSpPr>
              <a:xfrm>
                <a:off x="3789173" y="2377690"/>
                <a:ext cx="1098904" cy="1084796"/>
                <a:chOff x="3789173" y="2377690"/>
                <a:chExt cx="1098904" cy="1084796"/>
              </a:xfrm>
            </p:grpSpPr>
            <p:sp>
              <p:nvSpPr>
                <p:cNvPr id="1963" name="Google Shape;1963;p48"/>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8"/>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65" name="Google Shape;1965;p48"/>
              <p:cNvGrpSpPr/>
              <p:nvPr/>
            </p:nvGrpSpPr>
            <p:grpSpPr>
              <a:xfrm>
                <a:off x="4151137" y="2732796"/>
                <a:ext cx="374986" cy="374572"/>
                <a:chOff x="3752358" y="3817349"/>
                <a:chExt cx="346056" cy="345674"/>
              </a:xfrm>
            </p:grpSpPr>
            <p:sp>
              <p:nvSpPr>
                <p:cNvPr id="1966" name="Google Shape;1966;p48"/>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8"/>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8"/>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8"/>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70" name="Google Shape;1970;p48"/>
            <p:cNvGrpSpPr/>
            <p:nvPr/>
          </p:nvGrpSpPr>
          <p:grpSpPr>
            <a:xfrm>
              <a:off x="7034853" y="3222917"/>
              <a:ext cx="956596" cy="944252"/>
              <a:chOff x="4349489" y="2960313"/>
              <a:chExt cx="1098904" cy="1084724"/>
            </a:xfrm>
          </p:grpSpPr>
          <p:grpSp>
            <p:nvGrpSpPr>
              <p:cNvPr id="1971" name="Google Shape;1971;p48"/>
              <p:cNvGrpSpPr/>
              <p:nvPr/>
            </p:nvGrpSpPr>
            <p:grpSpPr>
              <a:xfrm>
                <a:off x="4349489" y="2960313"/>
                <a:ext cx="1098904" cy="1084724"/>
                <a:chOff x="4349489" y="2960313"/>
                <a:chExt cx="1098904" cy="1084724"/>
              </a:xfrm>
            </p:grpSpPr>
            <p:sp>
              <p:nvSpPr>
                <p:cNvPr id="1972" name="Google Shape;1972;p48"/>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8"/>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4" name="Google Shape;1974;p48"/>
              <p:cNvGrpSpPr/>
              <p:nvPr/>
            </p:nvGrpSpPr>
            <p:grpSpPr>
              <a:xfrm>
                <a:off x="4732657" y="3315384"/>
                <a:ext cx="374952" cy="374572"/>
                <a:chOff x="4201447" y="3817349"/>
                <a:chExt cx="346024" cy="345674"/>
              </a:xfrm>
            </p:grpSpPr>
            <p:sp>
              <p:nvSpPr>
                <p:cNvPr id="1975" name="Google Shape;1975;p4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977" name="Google Shape;1977;p48"/>
            <p:cNvGrpSpPr/>
            <p:nvPr/>
          </p:nvGrpSpPr>
          <p:grpSpPr>
            <a:xfrm>
              <a:off x="6529419" y="3711909"/>
              <a:ext cx="956596" cy="944315"/>
              <a:chOff x="3768864" y="3522050"/>
              <a:chExt cx="1098904" cy="1084796"/>
            </a:xfrm>
          </p:grpSpPr>
          <p:grpSp>
            <p:nvGrpSpPr>
              <p:cNvPr id="1978" name="Google Shape;1978;p48"/>
              <p:cNvGrpSpPr/>
              <p:nvPr/>
            </p:nvGrpSpPr>
            <p:grpSpPr>
              <a:xfrm>
                <a:off x="3768864" y="3522050"/>
                <a:ext cx="1098904" cy="1084796"/>
                <a:chOff x="3768864" y="3522050"/>
                <a:chExt cx="1098904" cy="1084796"/>
              </a:xfrm>
            </p:grpSpPr>
            <p:sp>
              <p:nvSpPr>
                <p:cNvPr id="1979" name="Google Shape;1979;p48"/>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8"/>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1" name="Google Shape;1981;p48"/>
              <p:cNvGrpSpPr/>
              <p:nvPr/>
            </p:nvGrpSpPr>
            <p:grpSpPr>
              <a:xfrm>
                <a:off x="4139616" y="3871555"/>
                <a:ext cx="357419" cy="357005"/>
                <a:chOff x="7482229" y="3351230"/>
                <a:chExt cx="357419" cy="357005"/>
              </a:xfrm>
            </p:grpSpPr>
            <p:sp>
              <p:nvSpPr>
                <p:cNvPr id="1982" name="Google Shape;1982;p48"/>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8"/>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8"/>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48"/>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48"/>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8"/>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sp>
        <p:nvSpPr>
          <p:cNvPr id="343" name="Google Shape;343;p18"/>
          <p:cNvSpPr txBox="1"/>
          <p:nvPr/>
        </p:nvSpPr>
        <p:spPr>
          <a:xfrm>
            <a:off x="722400" y="4342316"/>
            <a:ext cx="7699200" cy="240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Source Sans Pro"/>
                <a:ea typeface="Source Sans Pro"/>
                <a:cs typeface="Source Sans Pro"/>
                <a:sym typeface="Source Sans Pro"/>
              </a:rPr>
              <a:t>Follow the link in the graph to modify its data and then paste the new one here. </a:t>
            </a:r>
            <a:r>
              <a:rPr b="1" lang="en" sz="1200">
                <a:solidFill>
                  <a:schemeClr val="dk1"/>
                </a:solidFill>
                <a:uFill>
                  <a:noFill/>
                </a:uFill>
                <a:latin typeface="Source Sans Pro"/>
                <a:ea typeface="Source Sans Pro"/>
                <a:cs typeface="Source Sans Pro"/>
                <a:sym typeface="Source Sans Pro"/>
                <a:hlinkClick r:id="rId3">
                  <a:extLst>
                    <a:ext uri="{A12FA001-AC4F-418D-AE19-62706E023703}">
                      <ahyp:hlinkClr val="tx"/>
                    </a:ext>
                  </a:extLst>
                </a:hlinkClick>
              </a:rPr>
              <a:t>For more info, click here</a:t>
            </a:r>
            <a:endParaRPr sz="1200">
              <a:solidFill>
                <a:schemeClr val="dk1"/>
              </a:solidFill>
              <a:latin typeface="Source Sans Pro"/>
              <a:ea typeface="Source Sans Pro"/>
              <a:cs typeface="Source Sans Pro"/>
              <a:sym typeface="Source Sans Pro"/>
            </a:endParaRPr>
          </a:p>
        </p:txBody>
      </p:sp>
      <p:sp>
        <p:nvSpPr>
          <p:cNvPr id="344" name="Google Shape;344;p18"/>
          <p:cNvSpPr/>
          <p:nvPr/>
        </p:nvSpPr>
        <p:spPr>
          <a:xfrm>
            <a:off x="3278250" y="1625550"/>
            <a:ext cx="2587500" cy="2587500"/>
          </a:xfrm>
          <a:prstGeom prst="ellipse">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5" name="Google Shape;345;p18"/>
          <p:cNvCxnSpPr>
            <a:stCxn id="344" idx="6"/>
            <a:endCxn id="346" idx="3"/>
          </p:cNvCxnSpPr>
          <p:nvPr/>
        </p:nvCxnSpPr>
        <p:spPr>
          <a:xfrm flipH="1" rot="10800000">
            <a:off x="5865750" y="1821600"/>
            <a:ext cx="637200" cy="1097700"/>
          </a:xfrm>
          <a:prstGeom prst="bentConnector3">
            <a:avLst>
              <a:gd fmla="val 49993" name="adj1"/>
            </a:avLst>
          </a:prstGeom>
          <a:noFill/>
          <a:ln cap="flat" cmpd="sng" w="28575">
            <a:solidFill>
              <a:schemeClr val="dk1"/>
            </a:solidFill>
            <a:prstDash val="solid"/>
            <a:round/>
            <a:headEnd len="med" w="med" type="none"/>
            <a:tailEnd len="med" w="med" type="none"/>
          </a:ln>
        </p:spPr>
      </p:cxnSp>
      <p:cxnSp>
        <p:nvCxnSpPr>
          <p:cNvPr id="347" name="Google Shape;347;p18"/>
          <p:cNvCxnSpPr>
            <a:stCxn id="348" idx="1"/>
            <a:endCxn id="344" idx="2"/>
          </p:cNvCxnSpPr>
          <p:nvPr/>
        </p:nvCxnSpPr>
        <p:spPr>
          <a:xfrm>
            <a:off x="2639675" y="1827425"/>
            <a:ext cx="638700" cy="1092000"/>
          </a:xfrm>
          <a:prstGeom prst="bentConnector3">
            <a:avLst>
              <a:gd fmla="val 49990" name="adj1"/>
            </a:avLst>
          </a:prstGeom>
          <a:noFill/>
          <a:ln cap="flat" cmpd="sng" w="28575">
            <a:solidFill>
              <a:schemeClr val="dk1"/>
            </a:solidFill>
            <a:prstDash val="solid"/>
            <a:round/>
            <a:headEnd len="med" w="med" type="none"/>
            <a:tailEnd len="med" w="med" type="none"/>
          </a:ln>
        </p:spPr>
      </p:cxnSp>
      <p:pic>
        <p:nvPicPr>
          <p:cNvPr id="349" name="Google Shape;349;p18">
            <a:hlinkClick r:id="rId4"/>
          </p:cNvPr>
          <p:cNvPicPr preferRelativeResize="0"/>
          <p:nvPr/>
        </p:nvPicPr>
        <p:blipFill>
          <a:blip r:embed="rId5">
            <a:alphaModFix/>
          </a:blip>
          <a:stretch>
            <a:fillRect/>
          </a:stretch>
        </p:blipFill>
        <p:spPr>
          <a:xfrm>
            <a:off x="3316625" y="1760737"/>
            <a:ext cx="2510749" cy="2317125"/>
          </a:xfrm>
          <a:prstGeom prst="rect">
            <a:avLst/>
          </a:prstGeom>
          <a:noFill/>
          <a:ln>
            <a:noFill/>
          </a:ln>
        </p:spPr>
      </p:pic>
      <p:grpSp>
        <p:nvGrpSpPr>
          <p:cNvPr id="350" name="Google Shape;350;p18"/>
          <p:cNvGrpSpPr/>
          <p:nvPr/>
        </p:nvGrpSpPr>
        <p:grpSpPr>
          <a:xfrm>
            <a:off x="722375" y="1630175"/>
            <a:ext cx="1918750" cy="1392117"/>
            <a:chOff x="722375" y="1630175"/>
            <a:chExt cx="1918750" cy="1392117"/>
          </a:xfrm>
        </p:grpSpPr>
        <p:sp>
          <p:nvSpPr>
            <p:cNvPr id="351" name="Google Shape;351;p18"/>
            <p:cNvSpPr txBox="1"/>
            <p:nvPr/>
          </p:nvSpPr>
          <p:spPr>
            <a:xfrm>
              <a:off x="723825" y="2163379"/>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352" name="Google Shape;352;p18"/>
            <p:cNvSpPr txBox="1"/>
            <p:nvPr/>
          </p:nvSpPr>
          <p:spPr>
            <a:xfrm>
              <a:off x="723825" y="2525792"/>
              <a:ext cx="1917300" cy="4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Sun</a:t>
              </a:r>
              <a:endParaRPr>
                <a:solidFill>
                  <a:schemeClr val="dk1"/>
                </a:solidFill>
                <a:latin typeface="Source Sans Pro"/>
                <a:ea typeface="Source Sans Pro"/>
                <a:cs typeface="Source Sans Pro"/>
                <a:sym typeface="Source Sans Pro"/>
              </a:endParaRPr>
            </a:p>
          </p:txBody>
        </p:sp>
        <p:sp>
          <p:nvSpPr>
            <p:cNvPr id="348" name="Google Shape;348;p18"/>
            <p:cNvSpPr/>
            <p:nvPr/>
          </p:nvSpPr>
          <p:spPr>
            <a:xfrm flipH="1">
              <a:off x="722375" y="1630175"/>
              <a:ext cx="1917300" cy="394500"/>
            </a:xfrm>
            <a:prstGeom prst="roundRect">
              <a:avLst>
                <a:gd fmla="val 50000" name="adj"/>
              </a:avLst>
            </a:prstGeom>
            <a:solidFill>
              <a:schemeClr val="accent2"/>
            </a:solid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40%</a:t>
              </a:r>
              <a:endParaRPr b="1" sz="2000">
                <a:solidFill>
                  <a:schemeClr val="dk1"/>
                </a:solidFill>
                <a:latin typeface="Montserrat"/>
                <a:ea typeface="Montserrat"/>
                <a:cs typeface="Montserrat"/>
                <a:sym typeface="Montserrat"/>
              </a:endParaRPr>
            </a:p>
          </p:txBody>
        </p:sp>
      </p:grpSp>
      <p:sp>
        <p:nvSpPr>
          <p:cNvPr id="353" name="Google Shape;353;p18"/>
          <p:cNvSpPr/>
          <p:nvPr/>
        </p:nvSpPr>
        <p:spPr>
          <a:xfrm>
            <a:off x="722375" y="3435050"/>
            <a:ext cx="1920300" cy="1602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p:nvPr/>
        </p:nvSpPr>
        <p:spPr>
          <a:xfrm>
            <a:off x="722375" y="3435050"/>
            <a:ext cx="384000" cy="160200"/>
          </a:xfrm>
          <a:prstGeom prst="roundRect">
            <a:avLst>
              <a:gd fmla="val 50000" name="adj"/>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18"/>
          <p:cNvGrpSpPr/>
          <p:nvPr/>
        </p:nvGrpSpPr>
        <p:grpSpPr>
          <a:xfrm>
            <a:off x="723825" y="3108675"/>
            <a:ext cx="1917300" cy="240006"/>
            <a:chOff x="723825" y="3108675"/>
            <a:chExt cx="1917300" cy="240006"/>
          </a:xfrm>
        </p:grpSpPr>
        <p:sp>
          <p:nvSpPr>
            <p:cNvPr id="356" name="Google Shape;356;p18"/>
            <p:cNvSpPr txBox="1"/>
            <p:nvPr/>
          </p:nvSpPr>
          <p:spPr>
            <a:xfrm>
              <a:off x="723825" y="3108675"/>
              <a:ext cx="1055700" cy="2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1</a:t>
              </a:r>
              <a:endParaRPr b="1">
                <a:solidFill>
                  <a:schemeClr val="dk1"/>
                </a:solidFill>
                <a:latin typeface="Montserrat"/>
                <a:ea typeface="Montserrat"/>
                <a:cs typeface="Montserrat"/>
                <a:sym typeface="Montserrat"/>
              </a:endParaRPr>
            </a:p>
          </p:txBody>
        </p:sp>
        <p:sp>
          <p:nvSpPr>
            <p:cNvPr id="357" name="Google Shape;357;p18"/>
            <p:cNvSpPr txBox="1"/>
            <p:nvPr/>
          </p:nvSpPr>
          <p:spPr>
            <a:xfrm>
              <a:off x="1779525" y="3108681"/>
              <a:ext cx="861600" cy="24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20%</a:t>
              </a:r>
              <a:endParaRPr b="1">
                <a:solidFill>
                  <a:schemeClr val="dk1"/>
                </a:solidFill>
                <a:latin typeface="Montserrat"/>
                <a:ea typeface="Montserrat"/>
                <a:cs typeface="Montserrat"/>
                <a:sym typeface="Montserrat"/>
              </a:endParaRPr>
            </a:p>
          </p:txBody>
        </p:sp>
      </p:grpSp>
      <p:grpSp>
        <p:nvGrpSpPr>
          <p:cNvPr id="358" name="Google Shape;358;p18"/>
          <p:cNvGrpSpPr/>
          <p:nvPr/>
        </p:nvGrpSpPr>
        <p:grpSpPr>
          <a:xfrm>
            <a:off x="723825" y="3726475"/>
            <a:ext cx="1917300" cy="240006"/>
            <a:chOff x="723825" y="3726475"/>
            <a:chExt cx="1917300" cy="240006"/>
          </a:xfrm>
        </p:grpSpPr>
        <p:sp>
          <p:nvSpPr>
            <p:cNvPr id="359" name="Google Shape;359;p18"/>
            <p:cNvSpPr txBox="1"/>
            <p:nvPr/>
          </p:nvSpPr>
          <p:spPr>
            <a:xfrm>
              <a:off x="723825" y="3726475"/>
              <a:ext cx="1055700" cy="2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2</a:t>
              </a:r>
              <a:endParaRPr b="1">
                <a:solidFill>
                  <a:schemeClr val="dk1"/>
                </a:solidFill>
                <a:latin typeface="Montserrat"/>
                <a:ea typeface="Montserrat"/>
                <a:cs typeface="Montserrat"/>
                <a:sym typeface="Montserrat"/>
              </a:endParaRPr>
            </a:p>
          </p:txBody>
        </p:sp>
        <p:sp>
          <p:nvSpPr>
            <p:cNvPr id="360" name="Google Shape;360;p18"/>
            <p:cNvSpPr txBox="1"/>
            <p:nvPr/>
          </p:nvSpPr>
          <p:spPr>
            <a:xfrm>
              <a:off x="1779525" y="3726481"/>
              <a:ext cx="861600" cy="24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80%</a:t>
              </a:r>
              <a:endParaRPr b="1">
                <a:solidFill>
                  <a:schemeClr val="dk1"/>
                </a:solidFill>
                <a:latin typeface="Montserrat"/>
                <a:ea typeface="Montserrat"/>
                <a:cs typeface="Montserrat"/>
                <a:sym typeface="Montserrat"/>
              </a:endParaRPr>
            </a:p>
          </p:txBody>
        </p:sp>
      </p:grpSp>
      <p:sp>
        <p:nvSpPr>
          <p:cNvPr id="361" name="Google Shape;361;p18"/>
          <p:cNvSpPr/>
          <p:nvPr/>
        </p:nvSpPr>
        <p:spPr>
          <a:xfrm>
            <a:off x="722375" y="4052850"/>
            <a:ext cx="1920300" cy="1602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p:nvPr/>
        </p:nvSpPr>
        <p:spPr>
          <a:xfrm>
            <a:off x="722375" y="4052850"/>
            <a:ext cx="1536300" cy="160200"/>
          </a:xfrm>
          <a:prstGeom prst="roundRect">
            <a:avLst>
              <a:gd fmla="val 50000" name="adj"/>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63" name="Google Shape;363;p18"/>
          <p:cNvGrpSpPr/>
          <p:nvPr/>
        </p:nvGrpSpPr>
        <p:grpSpPr>
          <a:xfrm>
            <a:off x="6502867" y="1624225"/>
            <a:ext cx="1917300" cy="1398067"/>
            <a:chOff x="6502867" y="1624225"/>
            <a:chExt cx="1917300" cy="1398067"/>
          </a:xfrm>
        </p:grpSpPr>
        <p:sp>
          <p:nvSpPr>
            <p:cNvPr id="364" name="Google Shape;364;p18"/>
            <p:cNvSpPr txBox="1"/>
            <p:nvPr/>
          </p:nvSpPr>
          <p:spPr>
            <a:xfrm flipH="1">
              <a:off x="6502867" y="2163379"/>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365" name="Google Shape;365;p18"/>
            <p:cNvSpPr txBox="1"/>
            <p:nvPr/>
          </p:nvSpPr>
          <p:spPr>
            <a:xfrm flipH="1">
              <a:off x="6502867" y="2525792"/>
              <a:ext cx="1917300" cy="49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346" name="Google Shape;346;p18"/>
            <p:cNvSpPr/>
            <p:nvPr/>
          </p:nvSpPr>
          <p:spPr>
            <a:xfrm flipH="1">
              <a:off x="6502867" y="1624225"/>
              <a:ext cx="1917300" cy="394500"/>
            </a:xfrm>
            <a:prstGeom prst="roundRect">
              <a:avLst>
                <a:gd fmla="val 50000" name="adj"/>
              </a:avLst>
            </a:prstGeom>
            <a:solidFill>
              <a:schemeClr val="accent1"/>
            </a:solid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rPr b="1" lang="en" sz="2000">
                  <a:solidFill>
                    <a:schemeClr val="lt1"/>
                  </a:solidFill>
                  <a:latin typeface="Montserrat"/>
                  <a:ea typeface="Montserrat"/>
                  <a:cs typeface="Montserrat"/>
                  <a:sym typeface="Montserrat"/>
                </a:rPr>
                <a:t>6</a:t>
              </a:r>
              <a:r>
                <a:rPr b="1" lang="en" sz="2000">
                  <a:solidFill>
                    <a:schemeClr val="lt1"/>
                  </a:solidFill>
                  <a:latin typeface="Montserrat"/>
                  <a:ea typeface="Montserrat"/>
                  <a:cs typeface="Montserrat"/>
                  <a:sym typeface="Montserrat"/>
                </a:rPr>
                <a:t>0%</a:t>
              </a:r>
              <a:endParaRPr b="1" sz="2000">
                <a:solidFill>
                  <a:schemeClr val="lt1"/>
                </a:solidFill>
                <a:latin typeface="Montserrat"/>
                <a:ea typeface="Montserrat"/>
                <a:cs typeface="Montserrat"/>
                <a:sym typeface="Montserrat"/>
              </a:endParaRPr>
            </a:p>
          </p:txBody>
        </p:sp>
      </p:grpSp>
      <p:grpSp>
        <p:nvGrpSpPr>
          <p:cNvPr id="366" name="Google Shape;366;p18"/>
          <p:cNvGrpSpPr/>
          <p:nvPr/>
        </p:nvGrpSpPr>
        <p:grpSpPr>
          <a:xfrm>
            <a:off x="6501317" y="3108675"/>
            <a:ext cx="1917300" cy="240006"/>
            <a:chOff x="6501317" y="3108675"/>
            <a:chExt cx="1917300" cy="240006"/>
          </a:xfrm>
        </p:grpSpPr>
        <p:sp>
          <p:nvSpPr>
            <p:cNvPr id="367" name="Google Shape;367;p18"/>
            <p:cNvSpPr txBox="1"/>
            <p:nvPr/>
          </p:nvSpPr>
          <p:spPr>
            <a:xfrm>
              <a:off x="6501317" y="3108675"/>
              <a:ext cx="1055700" cy="2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3</a:t>
              </a:r>
              <a:endParaRPr b="1">
                <a:solidFill>
                  <a:schemeClr val="dk1"/>
                </a:solidFill>
                <a:latin typeface="Montserrat"/>
                <a:ea typeface="Montserrat"/>
                <a:cs typeface="Montserrat"/>
                <a:sym typeface="Montserrat"/>
              </a:endParaRPr>
            </a:p>
          </p:txBody>
        </p:sp>
        <p:sp>
          <p:nvSpPr>
            <p:cNvPr id="368" name="Google Shape;368;p18"/>
            <p:cNvSpPr txBox="1"/>
            <p:nvPr/>
          </p:nvSpPr>
          <p:spPr>
            <a:xfrm>
              <a:off x="7557017" y="3108681"/>
              <a:ext cx="861600" cy="24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40%</a:t>
              </a:r>
              <a:endParaRPr b="1">
                <a:solidFill>
                  <a:schemeClr val="dk1"/>
                </a:solidFill>
                <a:latin typeface="Montserrat"/>
                <a:ea typeface="Montserrat"/>
                <a:cs typeface="Montserrat"/>
                <a:sym typeface="Montserrat"/>
              </a:endParaRPr>
            </a:p>
          </p:txBody>
        </p:sp>
      </p:grpSp>
      <p:sp>
        <p:nvSpPr>
          <p:cNvPr id="369" name="Google Shape;369;p18"/>
          <p:cNvSpPr/>
          <p:nvPr/>
        </p:nvSpPr>
        <p:spPr>
          <a:xfrm>
            <a:off x="6499867" y="3435050"/>
            <a:ext cx="1920300" cy="1602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6499867" y="3435050"/>
            <a:ext cx="768000" cy="160200"/>
          </a:xfrm>
          <a:prstGeom prst="roundRect">
            <a:avLst>
              <a:gd fmla="val 50000" name="adj"/>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1" name="Google Shape;371;p18"/>
          <p:cNvGrpSpPr/>
          <p:nvPr/>
        </p:nvGrpSpPr>
        <p:grpSpPr>
          <a:xfrm>
            <a:off x="6501317" y="3726475"/>
            <a:ext cx="1917300" cy="240006"/>
            <a:chOff x="6501317" y="3726475"/>
            <a:chExt cx="1917300" cy="240006"/>
          </a:xfrm>
        </p:grpSpPr>
        <p:sp>
          <p:nvSpPr>
            <p:cNvPr id="372" name="Google Shape;372;p18"/>
            <p:cNvSpPr txBox="1"/>
            <p:nvPr/>
          </p:nvSpPr>
          <p:spPr>
            <a:xfrm>
              <a:off x="6501317" y="3726475"/>
              <a:ext cx="1055700" cy="24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Montserrat"/>
                  <a:ea typeface="Montserrat"/>
                  <a:cs typeface="Montserrat"/>
                  <a:sym typeface="Montserrat"/>
                </a:rPr>
                <a:t>SKILL 4</a:t>
              </a:r>
              <a:endParaRPr b="1">
                <a:solidFill>
                  <a:schemeClr val="dk1"/>
                </a:solidFill>
                <a:latin typeface="Montserrat"/>
                <a:ea typeface="Montserrat"/>
                <a:cs typeface="Montserrat"/>
                <a:sym typeface="Montserrat"/>
              </a:endParaRPr>
            </a:p>
          </p:txBody>
        </p:sp>
        <p:sp>
          <p:nvSpPr>
            <p:cNvPr id="373" name="Google Shape;373;p18"/>
            <p:cNvSpPr txBox="1"/>
            <p:nvPr/>
          </p:nvSpPr>
          <p:spPr>
            <a:xfrm>
              <a:off x="7557017" y="3726481"/>
              <a:ext cx="861600" cy="24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dk1"/>
                  </a:solidFill>
                  <a:latin typeface="Montserrat"/>
                  <a:ea typeface="Montserrat"/>
                  <a:cs typeface="Montserrat"/>
                  <a:sym typeface="Montserrat"/>
                </a:rPr>
                <a:t>60%</a:t>
              </a:r>
              <a:endParaRPr b="1">
                <a:solidFill>
                  <a:schemeClr val="dk1"/>
                </a:solidFill>
                <a:latin typeface="Montserrat"/>
                <a:ea typeface="Montserrat"/>
                <a:cs typeface="Montserrat"/>
                <a:sym typeface="Montserrat"/>
              </a:endParaRPr>
            </a:p>
          </p:txBody>
        </p:sp>
      </p:grpSp>
      <p:sp>
        <p:nvSpPr>
          <p:cNvPr id="374" name="Google Shape;374;p18"/>
          <p:cNvSpPr/>
          <p:nvPr/>
        </p:nvSpPr>
        <p:spPr>
          <a:xfrm>
            <a:off x="6499867" y="4052850"/>
            <a:ext cx="1920300" cy="1602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6499867" y="4052850"/>
            <a:ext cx="1152300" cy="160200"/>
          </a:xfrm>
          <a:prstGeom prst="roundRect">
            <a:avLst>
              <a:gd fmla="val 50000" name="adj"/>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grpSp>
        <p:nvGrpSpPr>
          <p:cNvPr id="380" name="Google Shape;380;p19"/>
          <p:cNvGrpSpPr/>
          <p:nvPr/>
        </p:nvGrpSpPr>
        <p:grpSpPr>
          <a:xfrm>
            <a:off x="727555" y="1682857"/>
            <a:ext cx="7688632" cy="2775300"/>
            <a:chOff x="727555" y="1682857"/>
            <a:chExt cx="7688632" cy="2775300"/>
          </a:xfrm>
        </p:grpSpPr>
        <p:cxnSp>
          <p:nvCxnSpPr>
            <p:cNvPr id="381" name="Google Shape;381;p19"/>
            <p:cNvCxnSpPr/>
            <p:nvPr/>
          </p:nvCxnSpPr>
          <p:spPr>
            <a:xfrm rot="10800000">
              <a:off x="727555" y="1682857"/>
              <a:ext cx="897300" cy="0"/>
            </a:xfrm>
            <a:prstGeom prst="straightConnector1">
              <a:avLst/>
            </a:prstGeom>
            <a:noFill/>
            <a:ln cap="flat" cmpd="sng" w="28575">
              <a:solidFill>
                <a:schemeClr val="accent2"/>
              </a:solidFill>
              <a:prstDash val="solid"/>
              <a:round/>
              <a:headEnd len="med" w="med" type="none"/>
              <a:tailEnd len="med" w="med" type="none"/>
            </a:ln>
          </p:spPr>
        </p:cxnSp>
        <p:cxnSp>
          <p:nvCxnSpPr>
            <p:cNvPr id="382" name="Google Shape;382;p19"/>
            <p:cNvCxnSpPr/>
            <p:nvPr/>
          </p:nvCxnSpPr>
          <p:spPr>
            <a:xfrm rot="10800000">
              <a:off x="7520688" y="1682857"/>
              <a:ext cx="895500" cy="0"/>
            </a:xfrm>
            <a:prstGeom prst="straightConnector1">
              <a:avLst/>
            </a:prstGeom>
            <a:noFill/>
            <a:ln cap="flat" cmpd="sng" w="28575">
              <a:solidFill>
                <a:schemeClr val="accent2"/>
              </a:solidFill>
              <a:prstDash val="solid"/>
              <a:round/>
              <a:headEnd len="med" w="med" type="none"/>
              <a:tailEnd len="med" w="med" type="none"/>
            </a:ln>
          </p:spPr>
        </p:cxnSp>
        <p:cxnSp>
          <p:nvCxnSpPr>
            <p:cNvPr id="383" name="Google Shape;383;p19"/>
            <p:cNvCxnSpPr>
              <a:stCxn id="384" idx="6"/>
              <a:endCxn id="385" idx="6"/>
            </p:cNvCxnSpPr>
            <p:nvPr/>
          </p:nvCxnSpPr>
          <p:spPr>
            <a:xfrm>
              <a:off x="1743355" y="1682857"/>
              <a:ext cx="2770200" cy="2775300"/>
            </a:xfrm>
            <a:prstGeom prst="bentConnector3">
              <a:avLst>
                <a:gd fmla="val 50000" name="adj1"/>
              </a:avLst>
            </a:prstGeom>
            <a:noFill/>
            <a:ln cap="flat" cmpd="sng" w="28575">
              <a:solidFill>
                <a:schemeClr val="accent2"/>
              </a:solidFill>
              <a:prstDash val="solid"/>
              <a:round/>
              <a:headEnd len="med" w="med" type="none"/>
              <a:tailEnd len="med" w="med" type="none"/>
            </a:ln>
          </p:spPr>
        </p:cxnSp>
        <p:cxnSp>
          <p:nvCxnSpPr>
            <p:cNvPr id="386" name="Google Shape;386;p19"/>
            <p:cNvCxnSpPr>
              <a:stCxn id="387" idx="2"/>
              <a:endCxn id="385" idx="2"/>
            </p:cNvCxnSpPr>
            <p:nvPr/>
          </p:nvCxnSpPr>
          <p:spPr>
            <a:xfrm flipH="1">
              <a:off x="4631988" y="1682857"/>
              <a:ext cx="2770200" cy="2775300"/>
            </a:xfrm>
            <a:prstGeom prst="bentConnector3">
              <a:avLst>
                <a:gd fmla="val 49999" name="adj1"/>
              </a:avLst>
            </a:prstGeom>
            <a:noFill/>
            <a:ln cap="flat" cmpd="sng" w="28575">
              <a:solidFill>
                <a:schemeClr val="accent2"/>
              </a:solidFill>
              <a:prstDash val="solid"/>
              <a:round/>
              <a:headEnd len="med" w="med" type="none"/>
              <a:tailEnd len="med" w="med" type="none"/>
            </a:ln>
          </p:spPr>
        </p:cxnSp>
      </p:grpSp>
      <p:sp>
        <p:nvSpPr>
          <p:cNvPr id="388" name="Google Shape;388;p19"/>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389" name="Google Shape;389;p19"/>
          <p:cNvGrpSpPr/>
          <p:nvPr/>
        </p:nvGrpSpPr>
        <p:grpSpPr>
          <a:xfrm>
            <a:off x="725455" y="1623607"/>
            <a:ext cx="1917300" cy="2965787"/>
            <a:chOff x="725455" y="1623607"/>
            <a:chExt cx="1917300" cy="2965787"/>
          </a:xfrm>
        </p:grpSpPr>
        <p:cxnSp>
          <p:nvCxnSpPr>
            <p:cNvPr id="390" name="Google Shape;390;p19"/>
            <p:cNvCxnSpPr>
              <a:stCxn id="384" idx="4"/>
              <a:endCxn id="391" idx="0"/>
            </p:cNvCxnSpPr>
            <p:nvPr/>
          </p:nvCxnSpPr>
          <p:spPr>
            <a:xfrm>
              <a:off x="1684105" y="1742107"/>
              <a:ext cx="0" cy="224700"/>
            </a:xfrm>
            <a:prstGeom prst="straightConnector1">
              <a:avLst/>
            </a:prstGeom>
            <a:noFill/>
            <a:ln cap="flat" cmpd="sng" w="28575">
              <a:solidFill>
                <a:schemeClr val="accent1"/>
              </a:solidFill>
              <a:prstDash val="solid"/>
              <a:round/>
              <a:headEnd len="med" w="med" type="none"/>
              <a:tailEnd len="med" w="med" type="none"/>
            </a:ln>
          </p:spPr>
        </p:cxnSp>
        <p:sp>
          <p:nvSpPr>
            <p:cNvPr id="392" name="Google Shape;392;p19"/>
            <p:cNvSpPr txBox="1"/>
            <p:nvPr/>
          </p:nvSpPr>
          <p:spPr>
            <a:xfrm>
              <a:off x="725455" y="3525488"/>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393" name="Google Shape;393;p19"/>
            <p:cNvSpPr txBox="1"/>
            <p:nvPr/>
          </p:nvSpPr>
          <p:spPr>
            <a:xfrm>
              <a:off x="725455" y="3892494"/>
              <a:ext cx="19173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r>
                <a:rPr lang="en">
                  <a:solidFill>
                    <a:schemeClr val="dk1"/>
                  </a:solidFill>
                  <a:latin typeface="Source Sans Pro"/>
                  <a:ea typeface="Source Sans Pro"/>
                  <a:cs typeface="Source Sans Pro"/>
                  <a:sym typeface="Source Sans Pro"/>
                </a:rPr>
                <a:t>. It’s a really cold place</a:t>
              </a:r>
              <a:endParaRPr>
                <a:solidFill>
                  <a:schemeClr val="dk1"/>
                </a:solidFill>
                <a:latin typeface="Source Sans Pro"/>
                <a:ea typeface="Source Sans Pro"/>
                <a:cs typeface="Source Sans Pro"/>
                <a:sym typeface="Source Sans Pro"/>
              </a:endParaRPr>
            </a:p>
          </p:txBody>
        </p:sp>
        <p:sp>
          <p:nvSpPr>
            <p:cNvPr id="394" name="Google Shape;394;p19"/>
            <p:cNvSpPr/>
            <p:nvPr/>
          </p:nvSpPr>
          <p:spPr>
            <a:xfrm>
              <a:off x="725455" y="2938302"/>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1,200</a:t>
              </a:r>
              <a:endParaRPr b="1" sz="3500">
                <a:solidFill>
                  <a:schemeClr val="accent1"/>
                </a:solidFill>
                <a:latin typeface="Montserrat"/>
                <a:ea typeface="Montserrat"/>
                <a:cs typeface="Montserrat"/>
                <a:sym typeface="Montserrat"/>
              </a:endParaRPr>
            </a:p>
          </p:txBody>
        </p:sp>
        <p:sp>
          <p:nvSpPr>
            <p:cNvPr id="391" name="Google Shape;391;p19"/>
            <p:cNvSpPr/>
            <p:nvPr/>
          </p:nvSpPr>
          <p:spPr>
            <a:xfrm>
              <a:off x="1242205" y="1966679"/>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9"/>
            <p:cNvSpPr/>
            <p:nvPr/>
          </p:nvSpPr>
          <p:spPr>
            <a:xfrm>
              <a:off x="1624855" y="162360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19"/>
          <p:cNvGrpSpPr/>
          <p:nvPr/>
        </p:nvGrpSpPr>
        <p:grpSpPr>
          <a:xfrm>
            <a:off x="6502788" y="1623607"/>
            <a:ext cx="1917300" cy="2965787"/>
            <a:chOff x="6502788" y="1623607"/>
            <a:chExt cx="1917300" cy="2965787"/>
          </a:xfrm>
        </p:grpSpPr>
        <p:cxnSp>
          <p:nvCxnSpPr>
            <p:cNvPr id="396" name="Google Shape;396;p19"/>
            <p:cNvCxnSpPr>
              <a:stCxn id="387" idx="4"/>
              <a:endCxn id="397" idx="0"/>
            </p:cNvCxnSpPr>
            <p:nvPr/>
          </p:nvCxnSpPr>
          <p:spPr>
            <a:xfrm>
              <a:off x="7461438" y="1742107"/>
              <a:ext cx="0" cy="224700"/>
            </a:xfrm>
            <a:prstGeom prst="straightConnector1">
              <a:avLst/>
            </a:prstGeom>
            <a:noFill/>
            <a:ln cap="flat" cmpd="sng" w="28575">
              <a:solidFill>
                <a:schemeClr val="accent1"/>
              </a:solidFill>
              <a:prstDash val="solid"/>
              <a:round/>
              <a:headEnd len="med" w="med" type="none"/>
              <a:tailEnd len="med" w="med" type="none"/>
            </a:ln>
          </p:spPr>
        </p:cxnSp>
        <p:sp>
          <p:nvSpPr>
            <p:cNvPr id="397" name="Google Shape;397;p19"/>
            <p:cNvSpPr/>
            <p:nvPr/>
          </p:nvSpPr>
          <p:spPr>
            <a:xfrm>
              <a:off x="7019538" y="1966679"/>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9"/>
            <p:cNvSpPr txBox="1"/>
            <p:nvPr/>
          </p:nvSpPr>
          <p:spPr>
            <a:xfrm>
              <a:off x="6502788" y="3525488"/>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399" name="Google Shape;399;p19"/>
            <p:cNvSpPr txBox="1"/>
            <p:nvPr/>
          </p:nvSpPr>
          <p:spPr>
            <a:xfrm>
              <a:off x="6502788" y="3892494"/>
              <a:ext cx="19173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Saturn is a gas giant. It’s composed of hydrogen and helium</a:t>
              </a:r>
              <a:endParaRPr>
                <a:solidFill>
                  <a:schemeClr val="dk1"/>
                </a:solidFill>
                <a:latin typeface="Source Sans Pro"/>
                <a:ea typeface="Source Sans Pro"/>
                <a:cs typeface="Source Sans Pro"/>
                <a:sym typeface="Source Sans Pro"/>
              </a:endParaRPr>
            </a:p>
          </p:txBody>
        </p:sp>
        <p:sp>
          <p:nvSpPr>
            <p:cNvPr id="400" name="Google Shape;400;p19"/>
            <p:cNvSpPr/>
            <p:nvPr/>
          </p:nvSpPr>
          <p:spPr>
            <a:xfrm>
              <a:off x="6502788" y="2938302"/>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3,600</a:t>
              </a:r>
              <a:endParaRPr b="1" sz="3500">
                <a:solidFill>
                  <a:schemeClr val="accent1"/>
                </a:solidFill>
                <a:latin typeface="Montserrat"/>
                <a:ea typeface="Montserrat"/>
                <a:cs typeface="Montserrat"/>
                <a:sym typeface="Montserrat"/>
              </a:endParaRPr>
            </a:p>
          </p:txBody>
        </p:sp>
        <p:sp>
          <p:nvSpPr>
            <p:cNvPr id="387" name="Google Shape;387;p19"/>
            <p:cNvSpPr/>
            <p:nvPr/>
          </p:nvSpPr>
          <p:spPr>
            <a:xfrm>
              <a:off x="7402188" y="162360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401" name="Google Shape;401;p19"/>
          <p:cNvGrpSpPr/>
          <p:nvPr/>
        </p:nvGrpSpPr>
        <p:grpSpPr>
          <a:xfrm>
            <a:off x="3613350" y="1490502"/>
            <a:ext cx="1917300" cy="3026815"/>
            <a:chOff x="3613350" y="1490502"/>
            <a:chExt cx="1917300" cy="3026815"/>
          </a:xfrm>
        </p:grpSpPr>
        <p:cxnSp>
          <p:nvCxnSpPr>
            <p:cNvPr id="402" name="Google Shape;402;p19"/>
            <p:cNvCxnSpPr>
              <a:stCxn id="403" idx="0"/>
              <a:endCxn id="385" idx="4"/>
            </p:cNvCxnSpPr>
            <p:nvPr/>
          </p:nvCxnSpPr>
          <p:spPr>
            <a:xfrm>
              <a:off x="4572780" y="4174245"/>
              <a:ext cx="0" cy="224700"/>
            </a:xfrm>
            <a:prstGeom prst="straightConnector1">
              <a:avLst/>
            </a:prstGeom>
            <a:noFill/>
            <a:ln cap="flat" cmpd="sng" w="28575">
              <a:solidFill>
                <a:schemeClr val="accent1"/>
              </a:solidFill>
              <a:prstDash val="solid"/>
              <a:round/>
              <a:headEnd len="med" w="med" type="none"/>
              <a:tailEnd len="med" w="med" type="none"/>
            </a:ln>
          </p:spPr>
        </p:cxnSp>
        <p:sp>
          <p:nvSpPr>
            <p:cNvPr id="404" name="Google Shape;404;p19"/>
            <p:cNvSpPr txBox="1"/>
            <p:nvPr/>
          </p:nvSpPr>
          <p:spPr>
            <a:xfrm flipH="1">
              <a:off x="3613350" y="2077688"/>
              <a:ext cx="19173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405" name="Google Shape;405;p19"/>
            <p:cNvSpPr txBox="1"/>
            <p:nvPr/>
          </p:nvSpPr>
          <p:spPr>
            <a:xfrm flipH="1">
              <a:off x="3613350" y="2444694"/>
              <a:ext cx="19173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 It has a beautiful name</a:t>
              </a:r>
              <a:endParaRPr>
                <a:solidFill>
                  <a:schemeClr val="dk1"/>
                </a:solidFill>
                <a:latin typeface="Source Sans Pro"/>
                <a:ea typeface="Source Sans Pro"/>
                <a:cs typeface="Source Sans Pro"/>
                <a:sym typeface="Source Sans Pro"/>
              </a:endParaRPr>
            </a:p>
          </p:txBody>
        </p:sp>
        <p:sp>
          <p:nvSpPr>
            <p:cNvPr id="406" name="Google Shape;406;p19"/>
            <p:cNvSpPr/>
            <p:nvPr/>
          </p:nvSpPr>
          <p:spPr>
            <a:xfrm flipH="1">
              <a:off x="3613350" y="1490502"/>
              <a:ext cx="1917300" cy="5877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sz="3500">
                  <a:solidFill>
                    <a:schemeClr val="accent1"/>
                  </a:solidFill>
                  <a:latin typeface="Montserrat"/>
                  <a:ea typeface="Montserrat"/>
                  <a:cs typeface="Montserrat"/>
                  <a:sym typeface="Montserrat"/>
                </a:rPr>
                <a:t>2,400</a:t>
              </a:r>
              <a:endParaRPr b="1" sz="3500">
                <a:solidFill>
                  <a:schemeClr val="accent1"/>
                </a:solidFill>
                <a:latin typeface="Montserrat"/>
                <a:ea typeface="Montserrat"/>
                <a:cs typeface="Montserrat"/>
                <a:sym typeface="Montserrat"/>
              </a:endParaRPr>
            </a:p>
          </p:txBody>
        </p:sp>
        <p:sp>
          <p:nvSpPr>
            <p:cNvPr id="403" name="Google Shape;403;p19"/>
            <p:cNvSpPr/>
            <p:nvPr/>
          </p:nvSpPr>
          <p:spPr>
            <a:xfrm rot="10800000">
              <a:off x="4130880" y="329044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9"/>
            <p:cNvSpPr/>
            <p:nvPr/>
          </p:nvSpPr>
          <p:spPr>
            <a:xfrm rot="10800000">
              <a:off x="4513530" y="4398817"/>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407" name="Google Shape;407;p19"/>
          <p:cNvGrpSpPr/>
          <p:nvPr/>
        </p:nvGrpSpPr>
        <p:grpSpPr>
          <a:xfrm>
            <a:off x="4392088" y="3551680"/>
            <a:ext cx="361385" cy="361329"/>
            <a:chOff x="3270475" y="1427025"/>
            <a:chExt cx="483200" cy="483125"/>
          </a:xfrm>
        </p:grpSpPr>
        <p:sp>
          <p:nvSpPr>
            <p:cNvPr id="408" name="Google Shape;408;p19"/>
            <p:cNvSpPr/>
            <p:nvPr/>
          </p:nvSpPr>
          <p:spPr>
            <a:xfrm>
              <a:off x="3270475" y="1427025"/>
              <a:ext cx="483200" cy="483125"/>
            </a:xfrm>
            <a:custGeom>
              <a:rect b="b" l="l" r="r" t="t"/>
              <a:pathLst>
                <a:path extrusionOk="0" h="19325" w="19328">
                  <a:moveTo>
                    <a:pt x="9630" y="1133"/>
                  </a:moveTo>
                  <a:cubicBezTo>
                    <a:pt x="14352" y="1133"/>
                    <a:pt x="18196" y="4943"/>
                    <a:pt x="18196" y="9626"/>
                  </a:cubicBezTo>
                  <a:cubicBezTo>
                    <a:pt x="18196" y="14349"/>
                    <a:pt x="14352" y="18193"/>
                    <a:pt x="9630" y="18193"/>
                  </a:cubicBezTo>
                  <a:cubicBezTo>
                    <a:pt x="4946" y="18193"/>
                    <a:pt x="1136" y="14349"/>
                    <a:pt x="1136" y="9626"/>
                  </a:cubicBezTo>
                  <a:cubicBezTo>
                    <a:pt x="1136" y="4943"/>
                    <a:pt x="4946" y="1133"/>
                    <a:pt x="9630" y="1133"/>
                  </a:cubicBezTo>
                  <a:close/>
                  <a:moveTo>
                    <a:pt x="9641" y="0"/>
                  </a:moveTo>
                  <a:cubicBezTo>
                    <a:pt x="9637" y="0"/>
                    <a:pt x="9633" y="0"/>
                    <a:pt x="9630" y="0"/>
                  </a:cubicBezTo>
                  <a:cubicBezTo>
                    <a:pt x="4312" y="0"/>
                    <a:pt x="4" y="4309"/>
                    <a:pt x="4" y="9626"/>
                  </a:cubicBezTo>
                  <a:cubicBezTo>
                    <a:pt x="1" y="12187"/>
                    <a:pt x="1012" y="14648"/>
                    <a:pt x="2821" y="16465"/>
                  </a:cubicBezTo>
                  <a:cubicBezTo>
                    <a:pt x="4644" y="18310"/>
                    <a:pt x="7063" y="19325"/>
                    <a:pt x="9630" y="19325"/>
                  </a:cubicBezTo>
                  <a:cubicBezTo>
                    <a:pt x="10922" y="19325"/>
                    <a:pt x="12199" y="19065"/>
                    <a:pt x="13389" y="18555"/>
                  </a:cubicBezTo>
                  <a:cubicBezTo>
                    <a:pt x="15711" y="17558"/>
                    <a:pt x="17562" y="15708"/>
                    <a:pt x="18558" y="13386"/>
                  </a:cubicBezTo>
                  <a:cubicBezTo>
                    <a:pt x="19068" y="12196"/>
                    <a:pt x="19328" y="10919"/>
                    <a:pt x="19328" y="9626"/>
                  </a:cubicBezTo>
                  <a:cubicBezTo>
                    <a:pt x="19328" y="7060"/>
                    <a:pt x="18313" y="4641"/>
                    <a:pt x="16469" y="2818"/>
                  </a:cubicBezTo>
                  <a:cubicBezTo>
                    <a:pt x="14654" y="1012"/>
                    <a:pt x="12197" y="0"/>
                    <a:pt x="96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09" name="Google Shape;409;p19"/>
            <p:cNvSpPr/>
            <p:nvPr/>
          </p:nvSpPr>
          <p:spPr>
            <a:xfrm>
              <a:off x="3497550" y="1596875"/>
              <a:ext cx="87650" cy="141525"/>
            </a:xfrm>
            <a:custGeom>
              <a:rect b="b" l="l" r="r" t="t"/>
              <a:pathLst>
                <a:path extrusionOk="0" h="5661" w="3506">
                  <a:moveTo>
                    <a:pt x="2885" y="1"/>
                  </a:moveTo>
                  <a:cubicBezTo>
                    <a:pt x="2740" y="1"/>
                    <a:pt x="2595" y="56"/>
                    <a:pt x="2485" y="166"/>
                  </a:cubicBezTo>
                  <a:lnTo>
                    <a:pt x="220" y="2431"/>
                  </a:lnTo>
                  <a:cubicBezTo>
                    <a:pt x="0" y="2651"/>
                    <a:pt x="0" y="3011"/>
                    <a:pt x="220" y="3231"/>
                  </a:cubicBezTo>
                  <a:lnTo>
                    <a:pt x="2485" y="5496"/>
                  </a:lnTo>
                  <a:cubicBezTo>
                    <a:pt x="2595" y="5606"/>
                    <a:pt x="2740" y="5661"/>
                    <a:pt x="2885" y="5661"/>
                  </a:cubicBezTo>
                  <a:cubicBezTo>
                    <a:pt x="3030" y="5661"/>
                    <a:pt x="3175" y="5606"/>
                    <a:pt x="3285" y="5496"/>
                  </a:cubicBezTo>
                  <a:cubicBezTo>
                    <a:pt x="3506" y="5275"/>
                    <a:pt x="3506" y="4916"/>
                    <a:pt x="3285" y="4695"/>
                  </a:cubicBezTo>
                  <a:lnTo>
                    <a:pt x="1422" y="2832"/>
                  </a:lnTo>
                  <a:lnTo>
                    <a:pt x="3285" y="966"/>
                  </a:lnTo>
                  <a:cubicBezTo>
                    <a:pt x="3506" y="746"/>
                    <a:pt x="3506" y="387"/>
                    <a:pt x="3285" y="166"/>
                  </a:cubicBezTo>
                  <a:cubicBezTo>
                    <a:pt x="3175" y="56"/>
                    <a:pt x="3030" y="1"/>
                    <a:pt x="28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0" name="Google Shape;410;p19"/>
            <p:cNvSpPr/>
            <p:nvPr/>
          </p:nvSpPr>
          <p:spPr>
            <a:xfrm>
              <a:off x="3327100" y="1483625"/>
              <a:ext cx="369975" cy="369925"/>
            </a:xfrm>
            <a:custGeom>
              <a:rect b="b" l="l" r="r" t="t"/>
              <a:pathLst>
                <a:path extrusionOk="0" h="14797" w="14799">
                  <a:moveTo>
                    <a:pt x="7929" y="1157"/>
                  </a:moveTo>
                  <a:cubicBezTo>
                    <a:pt x="9206" y="1272"/>
                    <a:pt x="10420" y="1770"/>
                    <a:pt x="11411" y="2589"/>
                  </a:cubicBezTo>
                  <a:lnTo>
                    <a:pt x="11042" y="2957"/>
                  </a:lnTo>
                  <a:cubicBezTo>
                    <a:pt x="10828" y="3180"/>
                    <a:pt x="10831" y="3534"/>
                    <a:pt x="11048" y="3751"/>
                  </a:cubicBezTo>
                  <a:cubicBezTo>
                    <a:pt x="11158" y="3861"/>
                    <a:pt x="11303" y="3916"/>
                    <a:pt x="11448" y="3916"/>
                  </a:cubicBezTo>
                  <a:cubicBezTo>
                    <a:pt x="11590" y="3916"/>
                    <a:pt x="11732" y="3863"/>
                    <a:pt x="11842" y="3757"/>
                  </a:cubicBezTo>
                  <a:lnTo>
                    <a:pt x="12214" y="3389"/>
                  </a:lnTo>
                  <a:cubicBezTo>
                    <a:pt x="13026" y="4349"/>
                    <a:pt x="13524" y="5539"/>
                    <a:pt x="13639" y="6795"/>
                  </a:cubicBezTo>
                  <a:lnTo>
                    <a:pt x="13101" y="6795"/>
                  </a:lnTo>
                  <a:cubicBezTo>
                    <a:pt x="12787" y="6795"/>
                    <a:pt x="12534" y="7048"/>
                    <a:pt x="12534" y="7362"/>
                  </a:cubicBezTo>
                  <a:cubicBezTo>
                    <a:pt x="12534" y="7673"/>
                    <a:pt x="12787" y="7927"/>
                    <a:pt x="13101" y="7927"/>
                  </a:cubicBezTo>
                  <a:lnTo>
                    <a:pt x="13639" y="7927"/>
                  </a:lnTo>
                  <a:cubicBezTo>
                    <a:pt x="13515" y="9198"/>
                    <a:pt x="13005" y="10400"/>
                    <a:pt x="12178" y="11375"/>
                  </a:cubicBezTo>
                  <a:lnTo>
                    <a:pt x="11842" y="11040"/>
                  </a:lnTo>
                  <a:cubicBezTo>
                    <a:pt x="11732" y="10934"/>
                    <a:pt x="11590" y="10881"/>
                    <a:pt x="11448" y="10881"/>
                  </a:cubicBezTo>
                  <a:cubicBezTo>
                    <a:pt x="11303" y="10881"/>
                    <a:pt x="11158" y="10936"/>
                    <a:pt x="11048" y="11046"/>
                  </a:cubicBezTo>
                  <a:cubicBezTo>
                    <a:pt x="10831" y="11264"/>
                    <a:pt x="10828" y="11617"/>
                    <a:pt x="11042" y="11840"/>
                  </a:cubicBezTo>
                  <a:lnTo>
                    <a:pt x="11377" y="12175"/>
                  </a:lnTo>
                  <a:cubicBezTo>
                    <a:pt x="10402" y="13003"/>
                    <a:pt x="9200" y="13513"/>
                    <a:pt x="7929" y="13637"/>
                  </a:cubicBezTo>
                  <a:lnTo>
                    <a:pt x="7929" y="13099"/>
                  </a:lnTo>
                  <a:cubicBezTo>
                    <a:pt x="7929" y="12785"/>
                    <a:pt x="7676" y="12532"/>
                    <a:pt x="7365" y="12532"/>
                  </a:cubicBezTo>
                  <a:cubicBezTo>
                    <a:pt x="7051" y="12532"/>
                    <a:pt x="6797" y="12785"/>
                    <a:pt x="6797" y="13099"/>
                  </a:cubicBezTo>
                  <a:lnTo>
                    <a:pt x="6797" y="13637"/>
                  </a:lnTo>
                  <a:cubicBezTo>
                    <a:pt x="5541" y="13522"/>
                    <a:pt x="4351" y="13024"/>
                    <a:pt x="3391" y="12212"/>
                  </a:cubicBezTo>
                  <a:lnTo>
                    <a:pt x="3759" y="11840"/>
                  </a:lnTo>
                  <a:cubicBezTo>
                    <a:pt x="3974" y="11617"/>
                    <a:pt x="3971" y="11264"/>
                    <a:pt x="3753" y="11046"/>
                  </a:cubicBezTo>
                  <a:cubicBezTo>
                    <a:pt x="3643" y="10936"/>
                    <a:pt x="3499" y="10881"/>
                    <a:pt x="3354" y="10881"/>
                  </a:cubicBezTo>
                  <a:cubicBezTo>
                    <a:pt x="3212" y="10881"/>
                    <a:pt x="3070" y="10934"/>
                    <a:pt x="2959" y="11040"/>
                  </a:cubicBezTo>
                  <a:lnTo>
                    <a:pt x="2591" y="11408"/>
                  </a:lnTo>
                  <a:cubicBezTo>
                    <a:pt x="1773" y="10418"/>
                    <a:pt x="1274" y="9204"/>
                    <a:pt x="1160" y="7927"/>
                  </a:cubicBezTo>
                  <a:lnTo>
                    <a:pt x="1703" y="7927"/>
                  </a:lnTo>
                  <a:cubicBezTo>
                    <a:pt x="2014" y="7927"/>
                    <a:pt x="2268" y="7673"/>
                    <a:pt x="2268" y="7362"/>
                  </a:cubicBezTo>
                  <a:cubicBezTo>
                    <a:pt x="2268" y="7048"/>
                    <a:pt x="2014" y="6795"/>
                    <a:pt x="1703" y="6795"/>
                  </a:cubicBezTo>
                  <a:lnTo>
                    <a:pt x="1163" y="6795"/>
                  </a:lnTo>
                  <a:cubicBezTo>
                    <a:pt x="1274" y="5539"/>
                    <a:pt x="1770" y="4346"/>
                    <a:pt x="2579" y="3377"/>
                  </a:cubicBezTo>
                  <a:lnTo>
                    <a:pt x="2959" y="3757"/>
                  </a:lnTo>
                  <a:cubicBezTo>
                    <a:pt x="3070" y="3863"/>
                    <a:pt x="3212" y="3916"/>
                    <a:pt x="3354" y="3916"/>
                  </a:cubicBezTo>
                  <a:cubicBezTo>
                    <a:pt x="3499" y="3916"/>
                    <a:pt x="3643" y="3861"/>
                    <a:pt x="3753" y="3751"/>
                  </a:cubicBezTo>
                  <a:cubicBezTo>
                    <a:pt x="3971" y="3534"/>
                    <a:pt x="3974" y="3180"/>
                    <a:pt x="3759" y="2957"/>
                  </a:cubicBezTo>
                  <a:lnTo>
                    <a:pt x="3379" y="2577"/>
                  </a:lnTo>
                  <a:cubicBezTo>
                    <a:pt x="4348" y="1767"/>
                    <a:pt x="5541" y="1272"/>
                    <a:pt x="6797" y="1160"/>
                  </a:cubicBezTo>
                  <a:lnTo>
                    <a:pt x="6797" y="1701"/>
                  </a:lnTo>
                  <a:cubicBezTo>
                    <a:pt x="6797" y="2012"/>
                    <a:pt x="7051" y="2266"/>
                    <a:pt x="7365" y="2266"/>
                  </a:cubicBezTo>
                  <a:cubicBezTo>
                    <a:pt x="7676" y="2266"/>
                    <a:pt x="7929" y="2012"/>
                    <a:pt x="7929" y="1701"/>
                  </a:cubicBezTo>
                  <a:lnTo>
                    <a:pt x="7929" y="1157"/>
                  </a:lnTo>
                  <a:close/>
                  <a:moveTo>
                    <a:pt x="7376" y="1"/>
                  </a:moveTo>
                  <a:cubicBezTo>
                    <a:pt x="7372" y="1"/>
                    <a:pt x="7368" y="1"/>
                    <a:pt x="7365" y="1"/>
                  </a:cubicBezTo>
                  <a:cubicBezTo>
                    <a:pt x="5435" y="1"/>
                    <a:pt x="3581" y="759"/>
                    <a:pt x="2210" y="2115"/>
                  </a:cubicBezTo>
                  <a:cubicBezTo>
                    <a:pt x="2174" y="2142"/>
                    <a:pt x="2141" y="2172"/>
                    <a:pt x="2114" y="2208"/>
                  </a:cubicBezTo>
                  <a:cubicBezTo>
                    <a:pt x="761" y="3582"/>
                    <a:pt x="3" y="5433"/>
                    <a:pt x="3" y="7362"/>
                  </a:cubicBezTo>
                  <a:cubicBezTo>
                    <a:pt x="0" y="9322"/>
                    <a:pt x="776" y="11206"/>
                    <a:pt x="2159" y="12598"/>
                  </a:cubicBezTo>
                  <a:lnTo>
                    <a:pt x="2177" y="12616"/>
                  </a:lnTo>
                  <a:lnTo>
                    <a:pt x="2180" y="12619"/>
                  </a:lnTo>
                  <a:lnTo>
                    <a:pt x="2186" y="12625"/>
                  </a:lnTo>
                  <a:cubicBezTo>
                    <a:pt x="3578" y="14023"/>
                    <a:pt x="5414" y="14796"/>
                    <a:pt x="7365" y="14796"/>
                  </a:cubicBezTo>
                  <a:cubicBezTo>
                    <a:pt x="9327" y="14796"/>
                    <a:pt x="11187" y="14017"/>
                    <a:pt x="12603" y="12601"/>
                  </a:cubicBezTo>
                  <a:cubicBezTo>
                    <a:pt x="14019" y="11185"/>
                    <a:pt x="14798" y="9325"/>
                    <a:pt x="14798" y="7362"/>
                  </a:cubicBezTo>
                  <a:cubicBezTo>
                    <a:pt x="14798" y="5415"/>
                    <a:pt x="14028" y="3576"/>
                    <a:pt x="12627" y="2184"/>
                  </a:cubicBezTo>
                  <a:lnTo>
                    <a:pt x="12621" y="2178"/>
                  </a:lnTo>
                  <a:cubicBezTo>
                    <a:pt x="12621" y="2175"/>
                    <a:pt x="12618" y="2175"/>
                    <a:pt x="12618" y="2175"/>
                  </a:cubicBezTo>
                  <a:lnTo>
                    <a:pt x="12600" y="2157"/>
                  </a:lnTo>
                  <a:cubicBezTo>
                    <a:pt x="11211" y="777"/>
                    <a:pt x="9331" y="1"/>
                    <a:pt x="73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411" name="Google Shape;411;p19"/>
          <p:cNvGrpSpPr/>
          <p:nvPr/>
        </p:nvGrpSpPr>
        <p:grpSpPr>
          <a:xfrm>
            <a:off x="1514021" y="2238486"/>
            <a:ext cx="340168" cy="340186"/>
            <a:chOff x="1487200" y="2021475"/>
            <a:chExt cx="483125" cy="483150"/>
          </a:xfrm>
        </p:grpSpPr>
        <p:sp>
          <p:nvSpPr>
            <p:cNvPr id="412" name="Google Shape;412;p19"/>
            <p:cNvSpPr/>
            <p:nvPr/>
          </p:nvSpPr>
          <p:spPr>
            <a:xfrm>
              <a:off x="1487200" y="2021475"/>
              <a:ext cx="483125" cy="483150"/>
            </a:xfrm>
            <a:custGeom>
              <a:rect b="b" l="l" r="r" t="t"/>
              <a:pathLst>
                <a:path extrusionOk="0" h="19326" w="19325">
                  <a:moveTo>
                    <a:pt x="17628" y="1133"/>
                  </a:moveTo>
                  <a:cubicBezTo>
                    <a:pt x="17939" y="1133"/>
                    <a:pt x="18192" y="1386"/>
                    <a:pt x="18192" y="1701"/>
                  </a:cubicBezTo>
                  <a:lnTo>
                    <a:pt x="18192" y="14796"/>
                  </a:lnTo>
                  <a:lnTo>
                    <a:pt x="1132" y="14796"/>
                  </a:lnTo>
                  <a:lnTo>
                    <a:pt x="1132" y="1701"/>
                  </a:lnTo>
                  <a:cubicBezTo>
                    <a:pt x="1132" y="1386"/>
                    <a:pt x="1386" y="1133"/>
                    <a:pt x="1700" y="1133"/>
                  </a:cubicBezTo>
                  <a:close/>
                  <a:moveTo>
                    <a:pt x="18192" y="15928"/>
                  </a:moveTo>
                  <a:lnTo>
                    <a:pt x="18192" y="17628"/>
                  </a:lnTo>
                  <a:cubicBezTo>
                    <a:pt x="18192" y="17939"/>
                    <a:pt x="17939" y="18193"/>
                    <a:pt x="17628" y="18193"/>
                  </a:cubicBezTo>
                  <a:lnTo>
                    <a:pt x="1700" y="18193"/>
                  </a:lnTo>
                  <a:cubicBezTo>
                    <a:pt x="1386" y="18193"/>
                    <a:pt x="1132" y="17939"/>
                    <a:pt x="1132" y="17628"/>
                  </a:cubicBezTo>
                  <a:lnTo>
                    <a:pt x="1132" y="15928"/>
                  </a:lnTo>
                  <a:close/>
                  <a:moveTo>
                    <a:pt x="1700" y="1"/>
                  </a:moveTo>
                  <a:cubicBezTo>
                    <a:pt x="761" y="1"/>
                    <a:pt x="0" y="761"/>
                    <a:pt x="0" y="1701"/>
                  </a:cubicBezTo>
                  <a:lnTo>
                    <a:pt x="0" y="17628"/>
                  </a:lnTo>
                  <a:cubicBezTo>
                    <a:pt x="0" y="18564"/>
                    <a:pt x="761" y="19325"/>
                    <a:pt x="1700" y="19325"/>
                  </a:cubicBezTo>
                  <a:lnTo>
                    <a:pt x="17628" y="19325"/>
                  </a:lnTo>
                  <a:cubicBezTo>
                    <a:pt x="18564" y="19325"/>
                    <a:pt x="19325" y="18564"/>
                    <a:pt x="19325" y="17628"/>
                  </a:cubicBezTo>
                  <a:lnTo>
                    <a:pt x="19325" y="1701"/>
                  </a:lnTo>
                  <a:cubicBezTo>
                    <a:pt x="19325" y="761"/>
                    <a:pt x="18564" y="1"/>
                    <a:pt x="176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3" name="Google Shape;413;p19"/>
            <p:cNvSpPr/>
            <p:nvPr/>
          </p:nvSpPr>
          <p:spPr>
            <a:xfrm>
              <a:off x="1573100" y="2078100"/>
              <a:ext cx="84875" cy="284000"/>
            </a:xfrm>
            <a:custGeom>
              <a:rect b="b" l="l" r="r" t="t"/>
              <a:pathLst>
                <a:path extrusionOk="0" h="11360" w="3395">
                  <a:moveTo>
                    <a:pt x="1697" y="6833"/>
                  </a:moveTo>
                  <a:cubicBezTo>
                    <a:pt x="2201" y="6833"/>
                    <a:pt x="2455" y="7440"/>
                    <a:pt x="2099" y="7799"/>
                  </a:cubicBezTo>
                  <a:cubicBezTo>
                    <a:pt x="1983" y="7914"/>
                    <a:pt x="1841" y="7966"/>
                    <a:pt x="1702" y="7966"/>
                  </a:cubicBezTo>
                  <a:cubicBezTo>
                    <a:pt x="1411" y="7966"/>
                    <a:pt x="1133" y="7739"/>
                    <a:pt x="1133" y="7398"/>
                  </a:cubicBezTo>
                  <a:cubicBezTo>
                    <a:pt x="1133" y="7084"/>
                    <a:pt x="1383" y="6833"/>
                    <a:pt x="1697" y="6833"/>
                  </a:cubicBezTo>
                  <a:close/>
                  <a:moveTo>
                    <a:pt x="1697" y="0"/>
                  </a:moveTo>
                  <a:cubicBezTo>
                    <a:pt x="1383" y="0"/>
                    <a:pt x="1133" y="254"/>
                    <a:pt x="1133" y="568"/>
                  </a:cubicBezTo>
                  <a:lnTo>
                    <a:pt x="1133" y="5798"/>
                  </a:lnTo>
                  <a:cubicBezTo>
                    <a:pt x="453" y="6036"/>
                    <a:pt x="0" y="6679"/>
                    <a:pt x="0" y="7398"/>
                  </a:cubicBezTo>
                  <a:cubicBezTo>
                    <a:pt x="0" y="8116"/>
                    <a:pt x="453" y="8760"/>
                    <a:pt x="1133" y="8998"/>
                  </a:cubicBezTo>
                  <a:lnTo>
                    <a:pt x="1133" y="10795"/>
                  </a:lnTo>
                  <a:cubicBezTo>
                    <a:pt x="1133" y="11109"/>
                    <a:pt x="1383" y="11359"/>
                    <a:pt x="1697" y="11359"/>
                  </a:cubicBezTo>
                  <a:cubicBezTo>
                    <a:pt x="2011" y="11359"/>
                    <a:pt x="2265" y="11109"/>
                    <a:pt x="2265" y="10795"/>
                  </a:cubicBezTo>
                  <a:lnTo>
                    <a:pt x="2265" y="8998"/>
                  </a:lnTo>
                  <a:cubicBezTo>
                    <a:pt x="2941" y="8760"/>
                    <a:pt x="3394" y="8116"/>
                    <a:pt x="3394" y="7398"/>
                  </a:cubicBezTo>
                  <a:cubicBezTo>
                    <a:pt x="3394" y="6679"/>
                    <a:pt x="2941" y="6036"/>
                    <a:pt x="2265" y="5798"/>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4" name="Google Shape;414;p19"/>
            <p:cNvSpPr/>
            <p:nvPr/>
          </p:nvSpPr>
          <p:spPr>
            <a:xfrm>
              <a:off x="1686325" y="2078100"/>
              <a:ext cx="84875" cy="284000"/>
            </a:xfrm>
            <a:custGeom>
              <a:rect b="b" l="l" r="r" t="t"/>
              <a:pathLst>
                <a:path extrusionOk="0" h="11360" w="3395">
                  <a:moveTo>
                    <a:pt x="1697" y="3436"/>
                  </a:moveTo>
                  <a:cubicBezTo>
                    <a:pt x="2011" y="3436"/>
                    <a:pt x="2262" y="3687"/>
                    <a:pt x="2262" y="4001"/>
                  </a:cubicBezTo>
                  <a:cubicBezTo>
                    <a:pt x="2262" y="4315"/>
                    <a:pt x="2011" y="4569"/>
                    <a:pt x="1697" y="4569"/>
                  </a:cubicBezTo>
                  <a:cubicBezTo>
                    <a:pt x="1383" y="4569"/>
                    <a:pt x="1133" y="4315"/>
                    <a:pt x="1133" y="4001"/>
                  </a:cubicBezTo>
                  <a:cubicBezTo>
                    <a:pt x="1133" y="3687"/>
                    <a:pt x="1383" y="3436"/>
                    <a:pt x="1697" y="3436"/>
                  </a:cubicBezTo>
                  <a:close/>
                  <a:moveTo>
                    <a:pt x="1697" y="0"/>
                  </a:moveTo>
                  <a:cubicBezTo>
                    <a:pt x="1383" y="0"/>
                    <a:pt x="1133" y="254"/>
                    <a:pt x="1133" y="568"/>
                  </a:cubicBezTo>
                  <a:lnTo>
                    <a:pt x="1133" y="2401"/>
                  </a:lnTo>
                  <a:cubicBezTo>
                    <a:pt x="453" y="2639"/>
                    <a:pt x="0" y="3282"/>
                    <a:pt x="0" y="4001"/>
                  </a:cubicBezTo>
                  <a:cubicBezTo>
                    <a:pt x="0" y="4720"/>
                    <a:pt x="453" y="5363"/>
                    <a:pt x="1133" y="5601"/>
                  </a:cubicBezTo>
                  <a:lnTo>
                    <a:pt x="1133" y="10795"/>
                  </a:lnTo>
                  <a:cubicBezTo>
                    <a:pt x="1133" y="11109"/>
                    <a:pt x="1383" y="11359"/>
                    <a:pt x="1697" y="11359"/>
                  </a:cubicBezTo>
                  <a:cubicBezTo>
                    <a:pt x="2011" y="11359"/>
                    <a:pt x="2265" y="11109"/>
                    <a:pt x="2265" y="10795"/>
                  </a:cubicBezTo>
                  <a:lnTo>
                    <a:pt x="2265" y="5601"/>
                  </a:lnTo>
                  <a:cubicBezTo>
                    <a:pt x="2941" y="5363"/>
                    <a:pt x="3394" y="4720"/>
                    <a:pt x="3394" y="4001"/>
                  </a:cubicBezTo>
                  <a:cubicBezTo>
                    <a:pt x="3394" y="3282"/>
                    <a:pt x="2941" y="2639"/>
                    <a:pt x="2265" y="2401"/>
                  </a:cubicBezTo>
                  <a:lnTo>
                    <a:pt x="2265" y="568"/>
                  </a:lnTo>
                  <a:cubicBezTo>
                    <a:pt x="2265" y="254"/>
                    <a:pt x="2011"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5" name="Google Shape;415;p19"/>
            <p:cNvSpPr/>
            <p:nvPr/>
          </p:nvSpPr>
          <p:spPr>
            <a:xfrm>
              <a:off x="1799550" y="2078100"/>
              <a:ext cx="84875" cy="284000"/>
            </a:xfrm>
            <a:custGeom>
              <a:rect b="b" l="l" r="r" t="t"/>
              <a:pathLst>
                <a:path extrusionOk="0" h="11360" w="3395">
                  <a:moveTo>
                    <a:pt x="1698" y="6833"/>
                  </a:moveTo>
                  <a:cubicBezTo>
                    <a:pt x="2202" y="6833"/>
                    <a:pt x="2455" y="7440"/>
                    <a:pt x="2099" y="7799"/>
                  </a:cubicBezTo>
                  <a:cubicBezTo>
                    <a:pt x="1983" y="7914"/>
                    <a:pt x="1841" y="7966"/>
                    <a:pt x="1703" y="7966"/>
                  </a:cubicBezTo>
                  <a:cubicBezTo>
                    <a:pt x="1411" y="7966"/>
                    <a:pt x="1133" y="7739"/>
                    <a:pt x="1133" y="7398"/>
                  </a:cubicBezTo>
                  <a:cubicBezTo>
                    <a:pt x="1133" y="7084"/>
                    <a:pt x="1384" y="6833"/>
                    <a:pt x="1698" y="6833"/>
                  </a:cubicBezTo>
                  <a:close/>
                  <a:moveTo>
                    <a:pt x="1698" y="0"/>
                  </a:moveTo>
                  <a:cubicBezTo>
                    <a:pt x="1384" y="0"/>
                    <a:pt x="1133" y="254"/>
                    <a:pt x="1133" y="568"/>
                  </a:cubicBezTo>
                  <a:lnTo>
                    <a:pt x="1133" y="5798"/>
                  </a:lnTo>
                  <a:cubicBezTo>
                    <a:pt x="454" y="6036"/>
                    <a:pt x="1" y="6679"/>
                    <a:pt x="1" y="7398"/>
                  </a:cubicBezTo>
                  <a:cubicBezTo>
                    <a:pt x="1" y="8116"/>
                    <a:pt x="454" y="8760"/>
                    <a:pt x="1133" y="8998"/>
                  </a:cubicBezTo>
                  <a:lnTo>
                    <a:pt x="1133" y="10795"/>
                  </a:lnTo>
                  <a:cubicBezTo>
                    <a:pt x="1133" y="11109"/>
                    <a:pt x="1384" y="11359"/>
                    <a:pt x="1698" y="11359"/>
                  </a:cubicBezTo>
                  <a:cubicBezTo>
                    <a:pt x="2012" y="11359"/>
                    <a:pt x="2265" y="11109"/>
                    <a:pt x="2265" y="10795"/>
                  </a:cubicBezTo>
                  <a:lnTo>
                    <a:pt x="2265" y="8998"/>
                  </a:lnTo>
                  <a:cubicBezTo>
                    <a:pt x="2942" y="8760"/>
                    <a:pt x="3394" y="8116"/>
                    <a:pt x="3394" y="7398"/>
                  </a:cubicBezTo>
                  <a:cubicBezTo>
                    <a:pt x="3394" y="6679"/>
                    <a:pt x="2942" y="6036"/>
                    <a:pt x="2265" y="5798"/>
                  </a:cubicBezTo>
                  <a:lnTo>
                    <a:pt x="2265" y="568"/>
                  </a:lnTo>
                  <a:cubicBezTo>
                    <a:pt x="2265" y="254"/>
                    <a:pt x="2012" y="0"/>
                    <a:pt x="16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416" name="Google Shape;416;p19"/>
          <p:cNvGrpSpPr/>
          <p:nvPr/>
        </p:nvGrpSpPr>
        <p:grpSpPr>
          <a:xfrm>
            <a:off x="7291353" y="2259090"/>
            <a:ext cx="340168" cy="298978"/>
            <a:chOff x="2081650" y="2050750"/>
            <a:chExt cx="483125" cy="424625"/>
          </a:xfrm>
        </p:grpSpPr>
        <p:sp>
          <p:nvSpPr>
            <p:cNvPr id="417" name="Google Shape;417;p19"/>
            <p:cNvSpPr/>
            <p:nvPr/>
          </p:nvSpPr>
          <p:spPr>
            <a:xfrm>
              <a:off x="2081650" y="2050750"/>
              <a:ext cx="483125" cy="424625"/>
            </a:xfrm>
            <a:custGeom>
              <a:rect b="b" l="l" r="r" t="t"/>
              <a:pathLst>
                <a:path extrusionOk="0" h="16985" w="19325">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8" name="Google Shape;418;p19"/>
            <p:cNvSpPr/>
            <p:nvPr/>
          </p:nvSpPr>
          <p:spPr>
            <a:xfrm>
              <a:off x="2136375" y="2292025"/>
              <a:ext cx="36400" cy="41975"/>
            </a:xfrm>
            <a:custGeom>
              <a:rect b="b" l="l" r="r" t="t"/>
              <a:pathLst>
                <a:path extrusionOk="0" h="1679" w="1456">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19" name="Google Shape;419;p19"/>
            <p:cNvSpPr/>
            <p:nvPr/>
          </p:nvSpPr>
          <p:spPr>
            <a:xfrm>
              <a:off x="2296850" y="2220800"/>
              <a:ext cx="46075" cy="51650"/>
            </a:xfrm>
            <a:custGeom>
              <a:rect b="b" l="l" r="r" t="t"/>
              <a:pathLst>
                <a:path extrusionOk="0" h="2066" w="1843">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0" name="Google Shape;420;p19"/>
            <p:cNvSpPr/>
            <p:nvPr/>
          </p:nvSpPr>
          <p:spPr>
            <a:xfrm>
              <a:off x="2158650" y="2216775"/>
              <a:ext cx="47275" cy="51425"/>
            </a:xfrm>
            <a:custGeom>
              <a:rect b="b" l="l" r="r" t="t"/>
              <a:pathLst>
                <a:path extrusionOk="0" h="2057" w="1891">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1" name="Google Shape;421;p19"/>
            <p:cNvSpPr/>
            <p:nvPr/>
          </p:nvSpPr>
          <p:spPr>
            <a:xfrm>
              <a:off x="2426475" y="2255725"/>
              <a:ext cx="55875" cy="46900"/>
            </a:xfrm>
            <a:custGeom>
              <a:rect b="b" l="l" r="r" t="t"/>
              <a:pathLst>
                <a:path extrusionOk="0" h="1876" w="2235">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422" name="Google Shape;422;p19"/>
            <p:cNvSpPr/>
            <p:nvPr/>
          </p:nvSpPr>
          <p:spPr>
            <a:xfrm>
              <a:off x="2473050" y="2192325"/>
              <a:ext cx="37000" cy="41500"/>
            </a:xfrm>
            <a:custGeom>
              <a:rect b="b" l="l" r="r" t="t"/>
              <a:pathLst>
                <a:path extrusionOk="0" h="1660" w="148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20"/>
          <p:cNvSpPr/>
          <p:nvPr/>
        </p:nvSpPr>
        <p:spPr>
          <a:xfrm flipH="1">
            <a:off x="725450" y="3914700"/>
            <a:ext cx="1788600" cy="180000"/>
          </a:xfrm>
          <a:prstGeom prst="roundRect">
            <a:avLst>
              <a:gd fmla="val 50000" name="adj"/>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0"/>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429" name="Google Shape;429;p20"/>
          <p:cNvCxnSpPr>
            <a:stCxn id="430" idx="2"/>
            <a:endCxn id="431" idx="6"/>
          </p:cNvCxnSpPr>
          <p:nvPr/>
        </p:nvCxnSpPr>
        <p:spPr>
          <a:xfrm>
            <a:off x="2054750" y="2058600"/>
            <a:ext cx="1099200" cy="0"/>
          </a:xfrm>
          <a:prstGeom prst="straightConnector1">
            <a:avLst/>
          </a:prstGeom>
          <a:noFill/>
          <a:ln cap="flat" cmpd="sng" w="28575">
            <a:solidFill>
              <a:schemeClr val="lt2"/>
            </a:solidFill>
            <a:prstDash val="solid"/>
            <a:round/>
            <a:headEnd len="med" w="med" type="none"/>
            <a:tailEnd len="med" w="med" type="none"/>
          </a:ln>
        </p:spPr>
      </p:cxnSp>
      <p:cxnSp>
        <p:nvCxnSpPr>
          <p:cNvPr id="432" name="Google Shape;432;p20"/>
          <p:cNvCxnSpPr>
            <a:stCxn id="431" idx="2"/>
            <a:endCxn id="433" idx="6"/>
          </p:cNvCxnSpPr>
          <p:nvPr/>
        </p:nvCxnSpPr>
        <p:spPr>
          <a:xfrm>
            <a:off x="4023944" y="2058600"/>
            <a:ext cx="1099200" cy="0"/>
          </a:xfrm>
          <a:prstGeom prst="straightConnector1">
            <a:avLst/>
          </a:prstGeom>
          <a:noFill/>
          <a:ln cap="flat" cmpd="sng" w="28575">
            <a:solidFill>
              <a:schemeClr val="lt2"/>
            </a:solidFill>
            <a:prstDash val="solid"/>
            <a:round/>
            <a:headEnd len="med" w="med" type="none"/>
            <a:tailEnd len="med" w="med" type="none"/>
          </a:ln>
        </p:spPr>
      </p:cxnSp>
      <p:cxnSp>
        <p:nvCxnSpPr>
          <p:cNvPr id="434" name="Google Shape;434;p20"/>
          <p:cNvCxnSpPr>
            <a:stCxn id="433" idx="2"/>
            <a:endCxn id="435" idx="6"/>
          </p:cNvCxnSpPr>
          <p:nvPr/>
        </p:nvCxnSpPr>
        <p:spPr>
          <a:xfrm>
            <a:off x="5993138" y="2058600"/>
            <a:ext cx="1099200" cy="0"/>
          </a:xfrm>
          <a:prstGeom prst="straightConnector1">
            <a:avLst/>
          </a:prstGeom>
          <a:noFill/>
          <a:ln cap="flat" cmpd="sng" w="28575">
            <a:solidFill>
              <a:schemeClr val="lt2"/>
            </a:solidFill>
            <a:prstDash val="solid"/>
            <a:round/>
            <a:headEnd len="med" w="med" type="none"/>
            <a:tailEnd len="med" w="med" type="none"/>
          </a:ln>
        </p:spPr>
      </p:cxnSp>
      <p:grpSp>
        <p:nvGrpSpPr>
          <p:cNvPr id="436" name="Google Shape;436;p20"/>
          <p:cNvGrpSpPr/>
          <p:nvPr/>
        </p:nvGrpSpPr>
        <p:grpSpPr>
          <a:xfrm>
            <a:off x="2694644" y="1623600"/>
            <a:ext cx="1788600" cy="2953794"/>
            <a:chOff x="2694644" y="1623600"/>
            <a:chExt cx="1788600" cy="2953794"/>
          </a:xfrm>
        </p:grpSpPr>
        <p:sp>
          <p:nvSpPr>
            <p:cNvPr id="437" name="Google Shape;437;p20"/>
            <p:cNvSpPr txBox="1"/>
            <p:nvPr/>
          </p:nvSpPr>
          <p:spPr>
            <a:xfrm flipH="1">
              <a:off x="2694644" y="2625070"/>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438" name="Google Shape;438;p20"/>
            <p:cNvSpPr txBox="1"/>
            <p:nvPr/>
          </p:nvSpPr>
          <p:spPr>
            <a:xfrm flipH="1">
              <a:off x="2694644" y="299207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 It has a nice name</a:t>
              </a:r>
              <a:endParaRPr>
                <a:solidFill>
                  <a:schemeClr val="dk1"/>
                </a:solidFill>
                <a:latin typeface="Source Sans Pro"/>
                <a:ea typeface="Source Sans Pro"/>
                <a:cs typeface="Source Sans Pro"/>
                <a:sym typeface="Source Sans Pro"/>
              </a:endParaRPr>
            </a:p>
          </p:txBody>
        </p:sp>
        <p:sp>
          <p:nvSpPr>
            <p:cNvPr id="439" name="Google Shape;439;p20"/>
            <p:cNvSpPr/>
            <p:nvPr/>
          </p:nvSpPr>
          <p:spPr>
            <a:xfrm>
              <a:off x="2694644" y="4333494"/>
              <a:ext cx="1788600" cy="2439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5</a:t>
              </a:r>
              <a:r>
                <a:rPr b="1" lang="en">
                  <a:solidFill>
                    <a:schemeClr val="dk1"/>
                  </a:solidFill>
                  <a:latin typeface="Montserrat"/>
                  <a:ea typeface="Montserrat"/>
                  <a:cs typeface="Montserrat"/>
                  <a:sym typeface="Montserrat"/>
                </a:rPr>
                <a:t>0%</a:t>
              </a:r>
              <a:endParaRPr b="1">
                <a:solidFill>
                  <a:schemeClr val="dk1"/>
                </a:solidFill>
                <a:latin typeface="Montserrat"/>
                <a:ea typeface="Montserrat"/>
                <a:cs typeface="Montserrat"/>
                <a:sym typeface="Montserrat"/>
              </a:endParaRPr>
            </a:p>
          </p:txBody>
        </p:sp>
        <p:sp>
          <p:nvSpPr>
            <p:cNvPr id="431" name="Google Shape;431;p20"/>
            <p:cNvSpPr/>
            <p:nvPr/>
          </p:nvSpPr>
          <p:spPr>
            <a:xfrm flipH="1">
              <a:off x="3153944" y="1623600"/>
              <a:ext cx="870000" cy="8700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20"/>
          <p:cNvGrpSpPr/>
          <p:nvPr/>
        </p:nvGrpSpPr>
        <p:grpSpPr>
          <a:xfrm>
            <a:off x="4663838" y="1623600"/>
            <a:ext cx="1788600" cy="2953794"/>
            <a:chOff x="4663838" y="1623600"/>
            <a:chExt cx="1788600" cy="2953794"/>
          </a:xfrm>
        </p:grpSpPr>
        <p:sp>
          <p:nvSpPr>
            <p:cNvPr id="441" name="Google Shape;441;p20"/>
            <p:cNvSpPr txBox="1"/>
            <p:nvPr/>
          </p:nvSpPr>
          <p:spPr>
            <a:xfrm flipH="1">
              <a:off x="4663838" y="2625070"/>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JUPITER</a:t>
              </a:r>
              <a:endParaRPr b="1" sz="2000">
                <a:solidFill>
                  <a:schemeClr val="dk1"/>
                </a:solidFill>
                <a:latin typeface="Montserrat"/>
                <a:ea typeface="Montserrat"/>
                <a:cs typeface="Montserrat"/>
                <a:sym typeface="Montserrat"/>
              </a:endParaRPr>
            </a:p>
          </p:txBody>
        </p:sp>
        <p:sp>
          <p:nvSpPr>
            <p:cNvPr id="442" name="Google Shape;442;p20"/>
            <p:cNvSpPr txBox="1"/>
            <p:nvPr/>
          </p:nvSpPr>
          <p:spPr>
            <a:xfrm flipH="1">
              <a:off x="4663838" y="299207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Jupiter is a gas giant and the biggest planet of them all</a:t>
              </a:r>
              <a:endParaRPr>
                <a:solidFill>
                  <a:schemeClr val="dk1"/>
                </a:solidFill>
                <a:latin typeface="Source Sans Pro"/>
                <a:ea typeface="Source Sans Pro"/>
                <a:cs typeface="Source Sans Pro"/>
                <a:sym typeface="Source Sans Pro"/>
              </a:endParaRPr>
            </a:p>
          </p:txBody>
        </p:sp>
        <p:sp>
          <p:nvSpPr>
            <p:cNvPr id="443" name="Google Shape;443;p20"/>
            <p:cNvSpPr/>
            <p:nvPr/>
          </p:nvSpPr>
          <p:spPr>
            <a:xfrm>
              <a:off x="4663838" y="4333494"/>
              <a:ext cx="1788600" cy="2439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7</a:t>
              </a:r>
              <a:r>
                <a:rPr b="1" lang="en">
                  <a:solidFill>
                    <a:schemeClr val="dk1"/>
                  </a:solidFill>
                  <a:latin typeface="Montserrat"/>
                  <a:ea typeface="Montserrat"/>
                  <a:cs typeface="Montserrat"/>
                  <a:sym typeface="Montserrat"/>
                </a:rPr>
                <a:t>0%</a:t>
              </a:r>
              <a:endParaRPr b="1">
                <a:solidFill>
                  <a:schemeClr val="dk1"/>
                </a:solidFill>
                <a:latin typeface="Montserrat"/>
                <a:ea typeface="Montserrat"/>
                <a:cs typeface="Montserrat"/>
                <a:sym typeface="Montserrat"/>
              </a:endParaRPr>
            </a:p>
          </p:txBody>
        </p:sp>
        <p:sp>
          <p:nvSpPr>
            <p:cNvPr id="433" name="Google Shape;433;p20"/>
            <p:cNvSpPr/>
            <p:nvPr/>
          </p:nvSpPr>
          <p:spPr>
            <a:xfrm flipH="1">
              <a:off x="5123138" y="1623600"/>
              <a:ext cx="870000" cy="8700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444" name="Google Shape;444;p20"/>
          <p:cNvGrpSpPr/>
          <p:nvPr/>
        </p:nvGrpSpPr>
        <p:grpSpPr>
          <a:xfrm>
            <a:off x="6633031" y="1623600"/>
            <a:ext cx="1788600" cy="2953794"/>
            <a:chOff x="6633031" y="1623600"/>
            <a:chExt cx="1788600" cy="2953794"/>
          </a:xfrm>
        </p:grpSpPr>
        <p:sp>
          <p:nvSpPr>
            <p:cNvPr id="445" name="Google Shape;445;p20"/>
            <p:cNvSpPr txBox="1"/>
            <p:nvPr/>
          </p:nvSpPr>
          <p:spPr>
            <a:xfrm>
              <a:off x="6633031" y="2625070"/>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446" name="Google Shape;446;p20"/>
            <p:cNvSpPr txBox="1"/>
            <p:nvPr/>
          </p:nvSpPr>
          <p:spPr>
            <a:xfrm>
              <a:off x="6633031" y="299207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Saturn is composed mostly of hydrogen and helium</a:t>
              </a:r>
              <a:endParaRPr>
                <a:solidFill>
                  <a:schemeClr val="dk1"/>
                </a:solidFill>
                <a:latin typeface="Source Sans Pro"/>
                <a:ea typeface="Source Sans Pro"/>
                <a:cs typeface="Source Sans Pro"/>
                <a:sym typeface="Source Sans Pro"/>
              </a:endParaRPr>
            </a:p>
          </p:txBody>
        </p:sp>
        <p:sp>
          <p:nvSpPr>
            <p:cNvPr id="447" name="Google Shape;447;p20"/>
            <p:cNvSpPr/>
            <p:nvPr/>
          </p:nvSpPr>
          <p:spPr>
            <a:xfrm>
              <a:off x="6633031" y="4333494"/>
              <a:ext cx="1788600" cy="2439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9</a:t>
              </a:r>
              <a:r>
                <a:rPr b="1" lang="en">
                  <a:solidFill>
                    <a:schemeClr val="dk1"/>
                  </a:solidFill>
                  <a:latin typeface="Montserrat"/>
                  <a:ea typeface="Montserrat"/>
                  <a:cs typeface="Montserrat"/>
                  <a:sym typeface="Montserrat"/>
                </a:rPr>
                <a:t>0%</a:t>
              </a:r>
              <a:endParaRPr b="1">
                <a:solidFill>
                  <a:schemeClr val="dk1"/>
                </a:solidFill>
                <a:latin typeface="Montserrat"/>
                <a:ea typeface="Montserrat"/>
                <a:cs typeface="Montserrat"/>
                <a:sym typeface="Montserrat"/>
              </a:endParaRPr>
            </a:p>
          </p:txBody>
        </p:sp>
        <p:sp>
          <p:nvSpPr>
            <p:cNvPr id="435" name="Google Shape;435;p20"/>
            <p:cNvSpPr/>
            <p:nvPr/>
          </p:nvSpPr>
          <p:spPr>
            <a:xfrm flipH="1">
              <a:off x="7092331" y="1623600"/>
              <a:ext cx="870000" cy="8700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
        <p:nvSpPr>
          <p:cNvPr id="448" name="Google Shape;448;p20"/>
          <p:cNvSpPr/>
          <p:nvPr/>
        </p:nvSpPr>
        <p:spPr>
          <a:xfrm>
            <a:off x="2514947" y="1969200"/>
            <a:ext cx="178800" cy="178800"/>
          </a:xfrm>
          <a:prstGeom prst="ellipse">
            <a:avLst/>
          </a:prstGeom>
          <a:solidFill>
            <a:schemeClr val="dk1"/>
          </a:solidFill>
          <a:ln cap="flat" cmpd="sng" w="28575">
            <a:solidFill>
              <a:schemeClr val="l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4484141" y="1969200"/>
            <a:ext cx="178800" cy="178800"/>
          </a:xfrm>
          <a:prstGeom prst="ellipse">
            <a:avLst/>
          </a:prstGeom>
          <a:solidFill>
            <a:schemeClr val="dk1"/>
          </a:solidFill>
          <a:ln cap="flat" cmpd="sng" w="28575">
            <a:solidFill>
              <a:schemeClr val="l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6453335" y="1969200"/>
            <a:ext cx="178800" cy="178800"/>
          </a:xfrm>
          <a:prstGeom prst="ellipse">
            <a:avLst/>
          </a:prstGeom>
          <a:solidFill>
            <a:schemeClr val="dk1"/>
          </a:solidFill>
          <a:ln cap="flat" cmpd="sng" w="28575">
            <a:solidFill>
              <a:schemeClr val="lt2"/>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p:nvPr/>
        </p:nvSpPr>
        <p:spPr>
          <a:xfrm>
            <a:off x="1416059" y="1854909"/>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2" name="Google Shape;452;p20"/>
          <p:cNvGrpSpPr/>
          <p:nvPr/>
        </p:nvGrpSpPr>
        <p:grpSpPr>
          <a:xfrm>
            <a:off x="3385228" y="1854905"/>
            <a:ext cx="407432" cy="407391"/>
            <a:chOff x="812101" y="2571761"/>
            <a:chExt cx="417066" cy="417024"/>
          </a:xfrm>
        </p:grpSpPr>
        <p:sp>
          <p:nvSpPr>
            <p:cNvPr id="453" name="Google Shape;453;p20"/>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7" name="Google Shape;457;p20"/>
          <p:cNvGrpSpPr/>
          <p:nvPr/>
        </p:nvGrpSpPr>
        <p:grpSpPr>
          <a:xfrm>
            <a:off x="5354442" y="1854905"/>
            <a:ext cx="407391" cy="407391"/>
            <a:chOff x="1323129" y="2571761"/>
            <a:chExt cx="417024" cy="417024"/>
          </a:xfrm>
        </p:grpSpPr>
        <p:sp>
          <p:nvSpPr>
            <p:cNvPr id="458" name="Google Shape;458;p20"/>
            <p:cNvSpPr/>
            <p:nvPr/>
          </p:nvSpPr>
          <p:spPr>
            <a:xfrm>
              <a:off x="1385007" y="2719183"/>
              <a:ext cx="73337" cy="219907"/>
            </a:xfrm>
            <a:custGeom>
              <a:rect b="b" l="l" r="r" t="t"/>
              <a:pathLst>
                <a:path extrusionOk="0" h="10537" w="3514">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1385007" y="2621430"/>
              <a:ext cx="73337" cy="73337"/>
            </a:xfrm>
            <a:custGeom>
              <a:rect b="b" l="l" r="r" t="t"/>
              <a:pathLst>
                <a:path extrusionOk="0" h="3514" w="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p:nvPr/>
          </p:nvSpPr>
          <p:spPr>
            <a:xfrm>
              <a:off x="1482759" y="2718786"/>
              <a:ext cx="195510" cy="220304"/>
            </a:xfrm>
            <a:custGeom>
              <a:rect b="b" l="l" r="r" t="t"/>
              <a:pathLst>
                <a:path extrusionOk="0" h="10556" w="9368">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p:nvPr/>
          </p:nvSpPr>
          <p:spPr>
            <a:xfrm>
              <a:off x="1323129" y="2571761"/>
              <a:ext cx="417024" cy="417024"/>
            </a:xfrm>
            <a:custGeom>
              <a:rect b="b" l="l" r="r" t="t"/>
              <a:pathLst>
                <a:path extrusionOk="0" h="19982" w="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2" name="Google Shape;462;p20"/>
          <p:cNvGrpSpPr/>
          <p:nvPr/>
        </p:nvGrpSpPr>
        <p:grpSpPr>
          <a:xfrm>
            <a:off x="7327743" y="1859011"/>
            <a:ext cx="399178" cy="399178"/>
            <a:chOff x="2038375" y="3798025"/>
            <a:chExt cx="841792" cy="841792"/>
          </a:xfrm>
        </p:grpSpPr>
        <p:sp>
          <p:nvSpPr>
            <p:cNvPr id="463" name="Google Shape;463;p20"/>
            <p:cNvSpPr/>
            <p:nvPr/>
          </p:nvSpPr>
          <p:spPr>
            <a:xfrm>
              <a:off x="2186646" y="3907135"/>
              <a:ext cx="545341" cy="623694"/>
            </a:xfrm>
            <a:custGeom>
              <a:rect b="b" l="l" r="r" t="t"/>
              <a:pathLst>
                <a:path extrusionOk="0" h="208768" w="182541">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0"/>
            <p:cNvSpPr/>
            <p:nvPr/>
          </p:nvSpPr>
          <p:spPr>
            <a:xfrm>
              <a:off x="2038375" y="3798025"/>
              <a:ext cx="841792" cy="841792"/>
            </a:xfrm>
            <a:custGeom>
              <a:rect b="b" l="l" r="r" t="t"/>
              <a:pathLst>
                <a:path extrusionOk="0" h="19982" w="19982">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20"/>
          <p:cNvSpPr/>
          <p:nvPr/>
        </p:nvSpPr>
        <p:spPr>
          <a:xfrm>
            <a:off x="1043939" y="3834450"/>
            <a:ext cx="340500" cy="340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66" name="Google Shape;466;p20"/>
          <p:cNvGrpSpPr/>
          <p:nvPr/>
        </p:nvGrpSpPr>
        <p:grpSpPr>
          <a:xfrm>
            <a:off x="725450" y="1623600"/>
            <a:ext cx="1788600" cy="2953794"/>
            <a:chOff x="725450" y="1623600"/>
            <a:chExt cx="1788600" cy="2953794"/>
          </a:xfrm>
        </p:grpSpPr>
        <p:sp>
          <p:nvSpPr>
            <p:cNvPr id="467" name="Google Shape;467;p20"/>
            <p:cNvSpPr txBox="1"/>
            <p:nvPr/>
          </p:nvSpPr>
          <p:spPr>
            <a:xfrm>
              <a:off x="725450" y="2625070"/>
              <a:ext cx="17886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468" name="Google Shape;468;p20"/>
            <p:cNvSpPr txBox="1"/>
            <p:nvPr/>
          </p:nvSpPr>
          <p:spPr>
            <a:xfrm>
              <a:off x="725450" y="2992077"/>
              <a:ext cx="17886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fourth-largest planet in the Solar System</a:t>
              </a:r>
              <a:endParaRPr>
                <a:solidFill>
                  <a:schemeClr val="dk1"/>
                </a:solidFill>
                <a:latin typeface="Source Sans Pro"/>
                <a:ea typeface="Source Sans Pro"/>
                <a:cs typeface="Source Sans Pro"/>
                <a:sym typeface="Source Sans Pro"/>
              </a:endParaRPr>
            </a:p>
          </p:txBody>
        </p:sp>
        <p:sp>
          <p:nvSpPr>
            <p:cNvPr id="430" name="Google Shape;430;p20"/>
            <p:cNvSpPr/>
            <p:nvPr/>
          </p:nvSpPr>
          <p:spPr>
            <a:xfrm flipH="1">
              <a:off x="1184750" y="1623600"/>
              <a:ext cx="870000" cy="8700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p:nvPr/>
          </p:nvSpPr>
          <p:spPr>
            <a:xfrm>
              <a:off x="725450" y="4333494"/>
              <a:ext cx="1788600" cy="243900"/>
            </a:xfrm>
            <a:prstGeom prst="rect">
              <a:avLst/>
            </a:prstGeom>
            <a:noFill/>
            <a:ln>
              <a:noFill/>
            </a:ln>
          </p:spPr>
          <p:txBody>
            <a:bodyPr anchorCtr="0" anchor="ctr" bIns="100575" lIns="91425" spcFirstLastPara="1" rIns="91425" wrap="square" tIns="91425">
              <a:noAutofit/>
            </a:bodyPr>
            <a:lstStyle/>
            <a:p>
              <a:pPr indent="0" lvl="0" marL="0" rtl="0" algn="ctr">
                <a:spcBef>
                  <a:spcPts val="0"/>
                </a:spcBef>
                <a:spcAft>
                  <a:spcPts val="0"/>
                </a:spcAft>
                <a:buNone/>
              </a:pPr>
              <a:r>
                <a:rPr b="1" lang="en">
                  <a:solidFill>
                    <a:schemeClr val="dk1"/>
                  </a:solidFill>
                  <a:latin typeface="Montserrat"/>
                  <a:ea typeface="Montserrat"/>
                  <a:cs typeface="Montserrat"/>
                  <a:sym typeface="Montserrat"/>
                </a:rPr>
                <a:t>30%</a:t>
              </a:r>
              <a:endParaRPr b="1">
                <a:solidFill>
                  <a:schemeClr val="dk1"/>
                </a:solidFill>
                <a:latin typeface="Montserrat"/>
                <a:ea typeface="Montserrat"/>
                <a:cs typeface="Montserrat"/>
                <a:sym typeface="Montserrat"/>
              </a:endParaRPr>
            </a:p>
          </p:txBody>
        </p:sp>
      </p:grpSp>
      <p:sp>
        <p:nvSpPr>
          <p:cNvPr id="470" name="Google Shape;470;p20"/>
          <p:cNvSpPr/>
          <p:nvPr/>
        </p:nvSpPr>
        <p:spPr>
          <a:xfrm flipH="1">
            <a:off x="2694644" y="3914700"/>
            <a:ext cx="1788600" cy="180000"/>
          </a:xfrm>
          <a:prstGeom prst="roundRect">
            <a:avLst>
              <a:gd fmla="val 50000"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p:nvPr/>
        </p:nvSpPr>
        <p:spPr>
          <a:xfrm>
            <a:off x="3418694" y="3834450"/>
            <a:ext cx="340500" cy="34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0"/>
          <p:cNvSpPr/>
          <p:nvPr/>
        </p:nvSpPr>
        <p:spPr>
          <a:xfrm flipH="1">
            <a:off x="4663838" y="3914700"/>
            <a:ext cx="1788600" cy="180000"/>
          </a:xfrm>
          <a:prstGeom prst="roundRect">
            <a:avLst>
              <a:gd fmla="val 50000" name="adj"/>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0"/>
          <p:cNvSpPr/>
          <p:nvPr/>
        </p:nvSpPr>
        <p:spPr>
          <a:xfrm>
            <a:off x="5706744" y="3834450"/>
            <a:ext cx="340500" cy="3405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
          <p:cNvSpPr/>
          <p:nvPr/>
        </p:nvSpPr>
        <p:spPr>
          <a:xfrm flipH="1">
            <a:off x="6633031" y="3914700"/>
            <a:ext cx="1788600" cy="180000"/>
          </a:xfrm>
          <a:prstGeom prst="roundRect">
            <a:avLst>
              <a:gd fmla="val 50000" name="adj"/>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0"/>
          <p:cNvSpPr/>
          <p:nvPr/>
        </p:nvSpPr>
        <p:spPr>
          <a:xfrm>
            <a:off x="7957638" y="3834450"/>
            <a:ext cx="340500" cy="340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1"/>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481" name="Google Shape;481;p21"/>
          <p:cNvCxnSpPr>
            <a:stCxn id="482" idx="0"/>
            <a:endCxn id="483" idx="1"/>
          </p:cNvCxnSpPr>
          <p:nvPr/>
        </p:nvCxnSpPr>
        <p:spPr>
          <a:xfrm rot="-5400000">
            <a:off x="2176628" y="1484979"/>
            <a:ext cx="1032300" cy="2534100"/>
          </a:xfrm>
          <a:prstGeom prst="bentConnector2">
            <a:avLst/>
          </a:prstGeom>
          <a:noFill/>
          <a:ln cap="flat" cmpd="sng" w="28575">
            <a:solidFill>
              <a:schemeClr val="accent1"/>
            </a:solidFill>
            <a:prstDash val="solid"/>
            <a:round/>
            <a:headEnd len="med" w="med" type="none"/>
            <a:tailEnd len="med" w="med" type="none"/>
          </a:ln>
        </p:spPr>
      </p:cxnSp>
      <p:grpSp>
        <p:nvGrpSpPr>
          <p:cNvPr id="484" name="Google Shape;484;p21"/>
          <p:cNvGrpSpPr/>
          <p:nvPr/>
        </p:nvGrpSpPr>
        <p:grpSpPr>
          <a:xfrm>
            <a:off x="725528" y="3268179"/>
            <a:ext cx="1400400" cy="1321218"/>
            <a:chOff x="725528" y="3268179"/>
            <a:chExt cx="1400400" cy="1321218"/>
          </a:xfrm>
        </p:grpSpPr>
        <p:sp>
          <p:nvSpPr>
            <p:cNvPr id="485" name="Google Shape;485;p21"/>
            <p:cNvSpPr txBox="1"/>
            <p:nvPr/>
          </p:nvSpPr>
          <p:spPr>
            <a:xfrm>
              <a:off x="72552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1</a:t>
              </a:r>
              <a:endParaRPr b="1" sz="2000">
                <a:solidFill>
                  <a:schemeClr val="dk1"/>
                </a:solidFill>
                <a:latin typeface="Montserrat"/>
                <a:ea typeface="Montserrat"/>
                <a:cs typeface="Montserrat"/>
                <a:sym typeface="Montserrat"/>
              </a:endParaRPr>
            </a:p>
          </p:txBody>
        </p:sp>
        <p:sp>
          <p:nvSpPr>
            <p:cNvPr id="486" name="Google Shape;486;p21"/>
            <p:cNvSpPr txBox="1"/>
            <p:nvPr/>
          </p:nvSpPr>
          <p:spPr>
            <a:xfrm>
              <a:off x="72552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482" name="Google Shape;482;p21"/>
            <p:cNvSpPr/>
            <p:nvPr/>
          </p:nvSpPr>
          <p:spPr>
            <a:xfrm>
              <a:off x="136647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487" name="Google Shape;487;p21"/>
          <p:cNvCxnSpPr>
            <a:stCxn id="488" idx="0"/>
          </p:cNvCxnSpPr>
          <p:nvPr/>
        </p:nvCxnSpPr>
        <p:spPr>
          <a:xfrm rot="-5400000">
            <a:off x="2476903" y="2744829"/>
            <a:ext cx="1046100" cy="600"/>
          </a:xfrm>
          <a:prstGeom prst="bentConnector3">
            <a:avLst>
              <a:gd fmla="val 50000" name="adj1"/>
            </a:avLst>
          </a:prstGeom>
          <a:noFill/>
          <a:ln cap="flat" cmpd="sng" w="28575">
            <a:solidFill>
              <a:schemeClr val="accent1"/>
            </a:solidFill>
            <a:prstDash val="solid"/>
            <a:round/>
            <a:headEnd len="med" w="med" type="none"/>
            <a:tailEnd len="med" w="med" type="none"/>
          </a:ln>
        </p:spPr>
      </p:cxnSp>
      <p:grpSp>
        <p:nvGrpSpPr>
          <p:cNvPr id="489" name="Google Shape;489;p21"/>
          <p:cNvGrpSpPr/>
          <p:nvPr/>
        </p:nvGrpSpPr>
        <p:grpSpPr>
          <a:xfrm>
            <a:off x="2299453" y="3268179"/>
            <a:ext cx="1400400" cy="1321218"/>
            <a:chOff x="2299453" y="3268179"/>
            <a:chExt cx="1400400" cy="1321218"/>
          </a:xfrm>
        </p:grpSpPr>
        <p:sp>
          <p:nvSpPr>
            <p:cNvPr id="490" name="Google Shape;490;p21"/>
            <p:cNvSpPr txBox="1"/>
            <p:nvPr/>
          </p:nvSpPr>
          <p:spPr>
            <a:xfrm>
              <a:off x="2299453"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2</a:t>
              </a:r>
              <a:endParaRPr b="1" sz="2000">
                <a:solidFill>
                  <a:schemeClr val="dk1"/>
                </a:solidFill>
                <a:latin typeface="Montserrat"/>
                <a:ea typeface="Montserrat"/>
                <a:cs typeface="Montserrat"/>
                <a:sym typeface="Montserrat"/>
              </a:endParaRPr>
            </a:p>
          </p:txBody>
        </p:sp>
        <p:sp>
          <p:nvSpPr>
            <p:cNvPr id="491" name="Google Shape;491;p21"/>
            <p:cNvSpPr txBox="1"/>
            <p:nvPr/>
          </p:nvSpPr>
          <p:spPr>
            <a:xfrm>
              <a:off x="2299453"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488" name="Google Shape;488;p21"/>
            <p:cNvSpPr/>
            <p:nvPr/>
          </p:nvSpPr>
          <p:spPr>
            <a:xfrm>
              <a:off x="2940403"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492" name="Google Shape;492;p21"/>
          <p:cNvCxnSpPr>
            <a:stCxn id="483" idx="2"/>
            <a:endCxn id="493" idx="0"/>
          </p:cNvCxnSpPr>
          <p:nvPr/>
        </p:nvCxnSpPr>
        <p:spPr>
          <a:xfrm flipH="1" rot="-5400000">
            <a:off x="4362600" y="3057300"/>
            <a:ext cx="420300" cy="1500"/>
          </a:xfrm>
          <a:prstGeom prst="bentConnector3">
            <a:avLst>
              <a:gd fmla="val 49998" name="adj1"/>
            </a:avLst>
          </a:prstGeom>
          <a:noFill/>
          <a:ln cap="flat" cmpd="sng" w="28575">
            <a:solidFill>
              <a:schemeClr val="accent1"/>
            </a:solidFill>
            <a:prstDash val="solid"/>
            <a:round/>
            <a:headEnd len="med" w="med" type="none"/>
            <a:tailEnd len="med" w="med" type="none"/>
          </a:ln>
        </p:spPr>
      </p:cxnSp>
      <p:grpSp>
        <p:nvGrpSpPr>
          <p:cNvPr id="494" name="Google Shape;494;p21"/>
          <p:cNvGrpSpPr/>
          <p:nvPr/>
        </p:nvGrpSpPr>
        <p:grpSpPr>
          <a:xfrm>
            <a:off x="3873378" y="3268179"/>
            <a:ext cx="1400400" cy="1321218"/>
            <a:chOff x="3873378" y="3268179"/>
            <a:chExt cx="1400400" cy="1321218"/>
          </a:xfrm>
        </p:grpSpPr>
        <p:sp>
          <p:nvSpPr>
            <p:cNvPr id="495" name="Google Shape;495;p21"/>
            <p:cNvSpPr txBox="1"/>
            <p:nvPr/>
          </p:nvSpPr>
          <p:spPr>
            <a:xfrm>
              <a:off x="387337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3</a:t>
              </a:r>
              <a:endParaRPr b="1" sz="2000">
                <a:solidFill>
                  <a:schemeClr val="dk1"/>
                </a:solidFill>
                <a:latin typeface="Montserrat"/>
                <a:ea typeface="Montserrat"/>
                <a:cs typeface="Montserrat"/>
                <a:sym typeface="Montserrat"/>
              </a:endParaRPr>
            </a:p>
          </p:txBody>
        </p:sp>
        <p:sp>
          <p:nvSpPr>
            <p:cNvPr id="496" name="Google Shape;496;p21"/>
            <p:cNvSpPr txBox="1"/>
            <p:nvPr/>
          </p:nvSpPr>
          <p:spPr>
            <a:xfrm>
              <a:off x="387337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p:txBody>
        </p:sp>
        <p:sp>
          <p:nvSpPr>
            <p:cNvPr id="493" name="Google Shape;493;p21"/>
            <p:cNvSpPr/>
            <p:nvPr/>
          </p:nvSpPr>
          <p:spPr>
            <a:xfrm>
              <a:off x="451432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497" name="Google Shape;497;p21"/>
          <p:cNvCxnSpPr>
            <a:endCxn id="498" idx="0"/>
          </p:cNvCxnSpPr>
          <p:nvPr/>
        </p:nvCxnSpPr>
        <p:spPr>
          <a:xfrm flipH="1" rot="-5400000">
            <a:off x="5628803" y="2749479"/>
            <a:ext cx="1036800" cy="600"/>
          </a:xfrm>
          <a:prstGeom prst="bentConnector3">
            <a:avLst>
              <a:gd fmla="val 50000" name="adj1"/>
            </a:avLst>
          </a:prstGeom>
          <a:noFill/>
          <a:ln cap="flat" cmpd="sng" w="28575">
            <a:solidFill>
              <a:schemeClr val="accent1"/>
            </a:solidFill>
            <a:prstDash val="solid"/>
            <a:round/>
            <a:headEnd len="med" w="med" type="none"/>
            <a:tailEnd len="med" w="med" type="none"/>
          </a:ln>
        </p:spPr>
      </p:cxnSp>
      <p:grpSp>
        <p:nvGrpSpPr>
          <p:cNvPr id="499" name="Google Shape;499;p21"/>
          <p:cNvGrpSpPr/>
          <p:nvPr/>
        </p:nvGrpSpPr>
        <p:grpSpPr>
          <a:xfrm>
            <a:off x="5447303" y="3268179"/>
            <a:ext cx="1400400" cy="1321218"/>
            <a:chOff x="5447303" y="3268179"/>
            <a:chExt cx="1400400" cy="1321218"/>
          </a:xfrm>
        </p:grpSpPr>
        <p:sp>
          <p:nvSpPr>
            <p:cNvPr id="500" name="Google Shape;500;p21"/>
            <p:cNvSpPr txBox="1"/>
            <p:nvPr/>
          </p:nvSpPr>
          <p:spPr>
            <a:xfrm>
              <a:off x="5447303"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4</a:t>
              </a:r>
              <a:endParaRPr b="1" sz="2000">
                <a:solidFill>
                  <a:schemeClr val="dk1"/>
                </a:solidFill>
                <a:latin typeface="Montserrat"/>
                <a:ea typeface="Montserrat"/>
                <a:cs typeface="Montserrat"/>
                <a:sym typeface="Montserrat"/>
              </a:endParaRPr>
            </a:p>
          </p:txBody>
        </p:sp>
        <p:sp>
          <p:nvSpPr>
            <p:cNvPr id="501" name="Google Shape;501;p21"/>
            <p:cNvSpPr txBox="1"/>
            <p:nvPr/>
          </p:nvSpPr>
          <p:spPr>
            <a:xfrm>
              <a:off x="5447303"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498" name="Google Shape;498;p21"/>
            <p:cNvSpPr/>
            <p:nvPr/>
          </p:nvSpPr>
          <p:spPr>
            <a:xfrm>
              <a:off x="6088253"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502" name="Google Shape;502;p21"/>
          <p:cNvCxnSpPr>
            <a:stCxn id="483" idx="3"/>
            <a:endCxn id="503" idx="0"/>
          </p:cNvCxnSpPr>
          <p:nvPr/>
        </p:nvCxnSpPr>
        <p:spPr>
          <a:xfrm>
            <a:off x="5184150" y="2235750"/>
            <a:ext cx="2537400" cy="1032300"/>
          </a:xfrm>
          <a:prstGeom prst="bentConnector2">
            <a:avLst/>
          </a:prstGeom>
          <a:noFill/>
          <a:ln cap="flat" cmpd="sng" w="28575">
            <a:solidFill>
              <a:schemeClr val="accent1"/>
            </a:solidFill>
            <a:prstDash val="solid"/>
            <a:round/>
            <a:headEnd len="med" w="med" type="none"/>
            <a:tailEnd len="med" w="med" type="none"/>
          </a:ln>
        </p:spPr>
      </p:cxnSp>
      <p:grpSp>
        <p:nvGrpSpPr>
          <p:cNvPr id="504" name="Google Shape;504;p21"/>
          <p:cNvGrpSpPr/>
          <p:nvPr/>
        </p:nvGrpSpPr>
        <p:grpSpPr>
          <a:xfrm>
            <a:off x="7021228" y="3268179"/>
            <a:ext cx="1400400" cy="1321218"/>
            <a:chOff x="7021228" y="3268179"/>
            <a:chExt cx="1400400" cy="1321218"/>
          </a:xfrm>
        </p:grpSpPr>
        <p:sp>
          <p:nvSpPr>
            <p:cNvPr id="505" name="Google Shape;505;p21"/>
            <p:cNvSpPr txBox="1"/>
            <p:nvPr/>
          </p:nvSpPr>
          <p:spPr>
            <a:xfrm>
              <a:off x="702122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SKILL 5</a:t>
              </a:r>
              <a:endParaRPr b="1" sz="2000">
                <a:solidFill>
                  <a:schemeClr val="dk1"/>
                </a:solidFill>
                <a:latin typeface="Montserrat"/>
                <a:ea typeface="Montserrat"/>
                <a:cs typeface="Montserrat"/>
                <a:sym typeface="Montserrat"/>
              </a:endParaRPr>
            </a:p>
          </p:txBody>
        </p:sp>
        <p:sp>
          <p:nvSpPr>
            <p:cNvPr id="506" name="Google Shape;506;p21"/>
            <p:cNvSpPr txBox="1"/>
            <p:nvPr/>
          </p:nvSpPr>
          <p:spPr>
            <a:xfrm>
              <a:off x="702122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Despite being red, Mars is a cold place</a:t>
              </a:r>
              <a:endParaRPr>
                <a:solidFill>
                  <a:schemeClr val="dk1"/>
                </a:solidFill>
                <a:latin typeface="Source Sans Pro"/>
                <a:ea typeface="Source Sans Pro"/>
                <a:cs typeface="Source Sans Pro"/>
                <a:sym typeface="Source Sans Pro"/>
              </a:endParaRPr>
            </a:p>
          </p:txBody>
        </p:sp>
        <p:sp>
          <p:nvSpPr>
            <p:cNvPr id="503" name="Google Shape;503;p21"/>
            <p:cNvSpPr/>
            <p:nvPr/>
          </p:nvSpPr>
          <p:spPr>
            <a:xfrm>
              <a:off x="766217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507" name="Google Shape;507;p21"/>
          <p:cNvGrpSpPr/>
          <p:nvPr/>
        </p:nvGrpSpPr>
        <p:grpSpPr>
          <a:xfrm>
            <a:off x="3959850" y="1623600"/>
            <a:ext cx="1224300" cy="1224300"/>
            <a:chOff x="3959850" y="1623600"/>
            <a:chExt cx="1224300" cy="1224300"/>
          </a:xfrm>
        </p:grpSpPr>
        <p:grpSp>
          <p:nvGrpSpPr>
            <p:cNvPr id="508" name="Google Shape;508;p21"/>
            <p:cNvGrpSpPr/>
            <p:nvPr/>
          </p:nvGrpSpPr>
          <p:grpSpPr>
            <a:xfrm>
              <a:off x="3972817" y="1724683"/>
              <a:ext cx="1203043" cy="1039514"/>
              <a:chOff x="6927850" y="2570675"/>
              <a:chExt cx="1234650" cy="1066825"/>
            </a:xfrm>
          </p:grpSpPr>
          <p:sp>
            <p:nvSpPr>
              <p:cNvPr id="509" name="Google Shape;509;p21"/>
              <p:cNvSpPr/>
              <p:nvPr/>
            </p:nvSpPr>
            <p:spPr>
              <a:xfrm>
                <a:off x="7928575" y="3140175"/>
                <a:ext cx="36200" cy="29750"/>
              </a:xfrm>
              <a:custGeom>
                <a:rect b="b" l="l" r="r" t="t"/>
                <a:pathLst>
                  <a:path extrusionOk="0" h="1190" w="1448">
                    <a:moveTo>
                      <a:pt x="812" y="0"/>
                    </a:moveTo>
                    <a:cubicBezTo>
                      <a:pt x="661" y="0"/>
                      <a:pt x="509" y="54"/>
                      <a:pt x="387" y="177"/>
                    </a:cubicBezTo>
                    <a:cubicBezTo>
                      <a:pt x="1" y="563"/>
                      <a:pt x="290" y="1190"/>
                      <a:pt x="821" y="1190"/>
                    </a:cubicBezTo>
                    <a:cubicBezTo>
                      <a:pt x="1158" y="1190"/>
                      <a:pt x="1448" y="949"/>
                      <a:pt x="1448" y="611"/>
                    </a:cubicBezTo>
                    <a:cubicBezTo>
                      <a:pt x="1448" y="250"/>
                      <a:pt x="1134" y="0"/>
                      <a:pt x="812"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7988875" y="2829100"/>
                <a:ext cx="34975" cy="30975"/>
              </a:xfrm>
              <a:custGeom>
                <a:rect b="b" l="l" r="r" t="t"/>
                <a:pathLst>
                  <a:path extrusionOk="0" h="1239" w="1399">
                    <a:moveTo>
                      <a:pt x="800" y="0"/>
                    </a:moveTo>
                    <a:cubicBezTo>
                      <a:pt x="656" y="0"/>
                      <a:pt x="509" y="55"/>
                      <a:pt x="386" y="177"/>
                    </a:cubicBezTo>
                    <a:cubicBezTo>
                      <a:pt x="0" y="563"/>
                      <a:pt x="289" y="1238"/>
                      <a:pt x="820" y="1238"/>
                    </a:cubicBezTo>
                    <a:cubicBezTo>
                      <a:pt x="1158" y="1238"/>
                      <a:pt x="1399" y="949"/>
                      <a:pt x="1399" y="611"/>
                    </a:cubicBezTo>
                    <a:cubicBezTo>
                      <a:pt x="1399" y="250"/>
                      <a:pt x="1107" y="0"/>
                      <a:pt x="800"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1"/>
              <p:cNvSpPr/>
              <p:nvPr/>
            </p:nvSpPr>
            <p:spPr>
              <a:xfrm>
                <a:off x="7502975" y="2918050"/>
                <a:ext cx="36200" cy="30050"/>
              </a:xfrm>
              <a:custGeom>
                <a:rect b="b" l="l" r="r" t="t"/>
                <a:pathLst>
                  <a:path extrusionOk="0" h="1202" w="1448">
                    <a:moveTo>
                      <a:pt x="833" y="1"/>
                    </a:moveTo>
                    <a:cubicBezTo>
                      <a:pt x="675" y="1"/>
                      <a:pt x="515" y="60"/>
                      <a:pt x="386" y="188"/>
                    </a:cubicBezTo>
                    <a:cubicBezTo>
                      <a:pt x="0" y="574"/>
                      <a:pt x="290" y="1201"/>
                      <a:pt x="820" y="1201"/>
                    </a:cubicBezTo>
                    <a:cubicBezTo>
                      <a:pt x="1158" y="1201"/>
                      <a:pt x="1447" y="912"/>
                      <a:pt x="1447" y="622"/>
                    </a:cubicBezTo>
                    <a:cubicBezTo>
                      <a:pt x="1447" y="237"/>
                      <a:pt x="1147" y="1"/>
                      <a:pt x="833"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1"/>
              <p:cNvSpPr/>
              <p:nvPr/>
            </p:nvSpPr>
            <p:spPr>
              <a:xfrm>
                <a:off x="7541550" y="3602475"/>
                <a:ext cx="35000" cy="30450"/>
              </a:xfrm>
              <a:custGeom>
                <a:rect b="b" l="l" r="r" t="t"/>
                <a:pathLst>
                  <a:path extrusionOk="0" h="1218" w="1400">
                    <a:moveTo>
                      <a:pt x="798" y="1"/>
                    </a:moveTo>
                    <a:cubicBezTo>
                      <a:pt x="655" y="1"/>
                      <a:pt x="509" y="50"/>
                      <a:pt x="386" y="156"/>
                    </a:cubicBezTo>
                    <a:cubicBezTo>
                      <a:pt x="1" y="542"/>
                      <a:pt x="290" y="1217"/>
                      <a:pt x="820" y="1217"/>
                    </a:cubicBezTo>
                    <a:cubicBezTo>
                      <a:pt x="1158" y="1217"/>
                      <a:pt x="1399" y="928"/>
                      <a:pt x="1399" y="591"/>
                    </a:cubicBezTo>
                    <a:cubicBezTo>
                      <a:pt x="1399" y="228"/>
                      <a:pt x="1107" y="1"/>
                      <a:pt x="798"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1"/>
              <p:cNvSpPr/>
              <p:nvPr/>
            </p:nvSpPr>
            <p:spPr>
              <a:xfrm>
                <a:off x="7666950" y="2575900"/>
                <a:ext cx="34975" cy="30975"/>
              </a:xfrm>
              <a:custGeom>
                <a:rect b="b" l="l" r="r" t="t"/>
                <a:pathLst>
                  <a:path extrusionOk="0" h="1239" w="1399">
                    <a:moveTo>
                      <a:pt x="763" y="0"/>
                    </a:moveTo>
                    <a:cubicBezTo>
                      <a:pt x="613" y="0"/>
                      <a:pt x="461" y="55"/>
                      <a:pt x="338" y="178"/>
                    </a:cubicBezTo>
                    <a:cubicBezTo>
                      <a:pt x="0" y="563"/>
                      <a:pt x="241" y="1239"/>
                      <a:pt x="772" y="1239"/>
                    </a:cubicBezTo>
                    <a:cubicBezTo>
                      <a:pt x="1110" y="1239"/>
                      <a:pt x="1399" y="949"/>
                      <a:pt x="1399" y="612"/>
                    </a:cubicBezTo>
                    <a:cubicBezTo>
                      <a:pt x="1399" y="250"/>
                      <a:pt x="1085" y="0"/>
                      <a:pt x="763"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1"/>
              <p:cNvSpPr/>
              <p:nvPr/>
            </p:nvSpPr>
            <p:spPr>
              <a:xfrm>
                <a:off x="7692275" y="3339100"/>
                <a:ext cx="34975" cy="29775"/>
              </a:xfrm>
              <a:custGeom>
                <a:rect b="b" l="l" r="r" t="t"/>
                <a:pathLst>
                  <a:path extrusionOk="0" h="1191" w="1399">
                    <a:moveTo>
                      <a:pt x="763" y="1"/>
                    </a:moveTo>
                    <a:cubicBezTo>
                      <a:pt x="613" y="1"/>
                      <a:pt x="460" y="55"/>
                      <a:pt x="338" y="178"/>
                    </a:cubicBezTo>
                    <a:cubicBezTo>
                      <a:pt x="0" y="564"/>
                      <a:pt x="241" y="1191"/>
                      <a:pt x="772" y="1191"/>
                    </a:cubicBezTo>
                    <a:cubicBezTo>
                      <a:pt x="1109" y="1191"/>
                      <a:pt x="1399" y="949"/>
                      <a:pt x="1399" y="612"/>
                    </a:cubicBezTo>
                    <a:cubicBezTo>
                      <a:pt x="1399" y="250"/>
                      <a:pt x="1085" y="1"/>
                      <a:pt x="763"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a:off x="7730850" y="3351975"/>
                <a:ext cx="431650" cy="4850"/>
              </a:xfrm>
              <a:custGeom>
                <a:rect b="b" l="l" r="r" t="t"/>
                <a:pathLst>
                  <a:path extrusionOk="0" h="194" w="17266">
                    <a:moveTo>
                      <a:pt x="0" y="0"/>
                    </a:moveTo>
                    <a:cubicBezTo>
                      <a:pt x="0" y="0"/>
                      <a:pt x="0" y="49"/>
                      <a:pt x="0" y="97"/>
                    </a:cubicBezTo>
                    <a:cubicBezTo>
                      <a:pt x="0" y="97"/>
                      <a:pt x="0" y="145"/>
                      <a:pt x="0" y="193"/>
                    </a:cubicBezTo>
                    <a:lnTo>
                      <a:pt x="17266" y="193"/>
                    </a:lnTo>
                    <a:lnTo>
                      <a:pt x="17266"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p:nvPr/>
            </p:nvSpPr>
            <p:spPr>
              <a:xfrm>
                <a:off x="7687450" y="3333875"/>
                <a:ext cx="43425" cy="39825"/>
              </a:xfrm>
              <a:custGeom>
                <a:rect b="b" l="l" r="r" t="t"/>
                <a:pathLst>
                  <a:path extrusionOk="0" h="1593" w="1737">
                    <a:moveTo>
                      <a:pt x="983" y="278"/>
                    </a:moveTo>
                    <a:cubicBezTo>
                      <a:pt x="1314" y="278"/>
                      <a:pt x="1640" y="459"/>
                      <a:pt x="1543" y="821"/>
                    </a:cubicBezTo>
                    <a:cubicBezTo>
                      <a:pt x="1640" y="1158"/>
                      <a:pt x="1314" y="1327"/>
                      <a:pt x="983" y="1327"/>
                    </a:cubicBezTo>
                    <a:cubicBezTo>
                      <a:pt x="651" y="1327"/>
                      <a:pt x="314" y="1158"/>
                      <a:pt x="386" y="821"/>
                    </a:cubicBezTo>
                    <a:cubicBezTo>
                      <a:pt x="314" y="459"/>
                      <a:pt x="651" y="278"/>
                      <a:pt x="983" y="278"/>
                    </a:cubicBezTo>
                    <a:close/>
                    <a:moveTo>
                      <a:pt x="965" y="1"/>
                    </a:moveTo>
                    <a:cubicBezTo>
                      <a:pt x="0" y="97"/>
                      <a:pt x="0" y="1544"/>
                      <a:pt x="965" y="1593"/>
                    </a:cubicBezTo>
                    <a:cubicBezTo>
                      <a:pt x="1351" y="1593"/>
                      <a:pt x="1688" y="1303"/>
                      <a:pt x="1736" y="917"/>
                    </a:cubicBezTo>
                    <a:lnTo>
                      <a:pt x="1736" y="724"/>
                    </a:lnTo>
                    <a:cubicBezTo>
                      <a:pt x="1688" y="290"/>
                      <a:pt x="1351" y="1"/>
                      <a:pt x="965"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
              <p:cNvSpPr/>
              <p:nvPr/>
            </p:nvSpPr>
            <p:spPr>
              <a:xfrm>
                <a:off x="7730850" y="3351975"/>
                <a:ext cx="25" cy="4850"/>
              </a:xfrm>
              <a:custGeom>
                <a:rect b="b" l="l" r="r" t="t"/>
                <a:pathLst>
                  <a:path extrusionOk="0" h="194" w="1">
                    <a:moveTo>
                      <a:pt x="0" y="193"/>
                    </a:moveTo>
                    <a:lnTo>
                      <a:pt x="0" y="193"/>
                    </a:lnTo>
                    <a:lnTo>
                      <a:pt x="0" y="0"/>
                    </a:lnTo>
                    <a:lnTo>
                      <a:pt x="0" y="0"/>
                    </a:lnTo>
                    <a:cubicBezTo>
                      <a:pt x="0" y="0"/>
                      <a:pt x="0" y="49"/>
                      <a:pt x="0" y="97"/>
                    </a:cubicBezTo>
                    <a:cubicBezTo>
                      <a:pt x="0" y="97"/>
                      <a:pt x="0" y="145"/>
                      <a:pt x="0" y="193"/>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p:nvPr/>
            </p:nvSpPr>
            <p:spPr>
              <a:xfrm>
                <a:off x="7968375" y="3040900"/>
                <a:ext cx="194125" cy="116975"/>
              </a:xfrm>
              <a:custGeom>
                <a:rect b="b" l="l" r="r" t="t"/>
                <a:pathLst>
                  <a:path extrusionOk="0" h="4679" w="7765">
                    <a:moveTo>
                      <a:pt x="7765" y="1"/>
                    </a:moveTo>
                    <a:lnTo>
                      <a:pt x="2170" y="4486"/>
                    </a:lnTo>
                    <a:lnTo>
                      <a:pt x="0" y="4486"/>
                    </a:lnTo>
                    <a:cubicBezTo>
                      <a:pt x="0" y="4486"/>
                      <a:pt x="0" y="4534"/>
                      <a:pt x="0" y="4582"/>
                    </a:cubicBezTo>
                    <a:cubicBezTo>
                      <a:pt x="0" y="4582"/>
                      <a:pt x="0" y="4630"/>
                      <a:pt x="0" y="4679"/>
                    </a:cubicBezTo>
                    <a:lnTo>
                      <a:pt x="2074" y="4679"/>
                    </a:lnTo>
                    <a:lnTo>
                      <a:pt x="7765" y="386"/>
                    </a:lnTo>
                    <a:lnTo>
                      <a:pt x="7765" y="1"/>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p:nvPr/>
            </p:nvSpPr>
            <p:spPr>
              <a:xfrm>
                <a:off x="7928575" y="3134300"/>
                <a:ext cx="39825" cy="40450"/>
              </a:xfrm>
              <a:custGeom>
                <a:rect b="b" l="l" r="r" t="t"/>
                <a:pathLst>
                  <a:path extrusionOk="0" h="1618" w="1593">
                    <a:moveTo>
                      <a:pt x="821" y="219"/>
                    </a:moveTo>
                    <a:cubicBezTo>
                      <a:pt x="1110" y="219"/>
                      <a:pt x="1399" y="460"/>
                      <a:pt x="1399" y="798"/>
                    </a:cubicBezTo>
                    <a:lnTo>
                      <a:pt x="1399" y="846"/>
                    </a:lnTo>
                    <a:cubicBezTo>
                      <a:pt x="1399" y="1197"/>
                      <a:pt x="1125" y="1421"/>
                      <a:pt x="828" y="1421"/>
                    </a:cubicBezTo>
                    <a:cubicBezTo>
                      <a:pt x="675" y="1421"/>
                      <a:pt x="517" y="1363"/>
                      <a:pt x="387" y="1232"/>
                    </a:cubicBezTo>
                    <a:cubicBezTo>
                      <a:pt x="1" y="846"/>
                      <a:pt x="290" y="219"/>
                      <a:pt x="821" y="219"/>
                    </a:cubicBezTo>
                    <a:close/>
                    <a:moveTo>
                      <a:pt x="837" y="1"/>
                    </a:moveTo>
                    <a:cubicBezTo>
                      <a:pt x="433" y="1"/>
                      <a:pt x="24" y="292"/>
                      <a:pt x="49" y="846"/>
                    </a:cubicBezTo>
                    <a:cubicBezTo>
                      <a:pt x="49" y="1280"/>
                      <a:pt x="387" y="1618"/>
                      <a:pt x="821" y="1618"/>
                    </a:cubicBezTo>
                    <a:cubicBezTo>
                      <a:pt x="1206" y="1618"/>
                      <a:pt x="1544" y="1329"/>
                      <a:pt x="1592" y="943"/>
                    </a:cubicBezTo>
                    <a:lnTo>
                      <a:pt x="1496" y="943"/>
                    </a:lnTo>
                    <a:lnTo>
                      <a:pt x="1496" y="750"/>
                    </a:lnTo>
                    <a:lnTo>
                      <a:pt x="1592" y="750"/>
                    </a:lnTo>
                    <a:cubicBezTo>
                      <a:pt x="1569" y="243"/>
                      <a:pt x="1206" y="1"/>
                      <a:pt x="837"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
              <p:cNvSpPr/>
              <p:nvPr/>
            </p:nvSpPr>
            <p:spPr>
              <a:xfrm>
                <a:off x="7965950" y="3153025"/>
                <a:ext cx="2450" cy="4850"/>
              </a:xfrm>
              <a:custGeom>
                <a:rect b="b" l="l" r="r" t="t"/>
                <a:pathLst>
                  <a:path extrusionOk="0" h="194" w="98">
                    <a:moveTo>
                      <a:pt x="1" y="1"/>
                    </a:moveTo>
                    <a:lnTo>
                      <a:pt x="1" y="194"/>
                    </a:lnTo>
                    <a:lnTo>
                      <a:pt x="97" y="194"/>
                    </a:lnTo>
                    <a:cubicBezTo>
                      <a:pt x="97" y="145"/>
                      <a:pt x="97" y="97"/>
                      <a:pt x="97" y="97"/>
                    </a:cubicBezTo>
                    <a:cubicBezTo>
                      <a:pt x="97" y="49"/>
                      <a:pt x="97" y="1"/>
                      <a:pt x="97"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7542750" y="2929975"/>
                <a:ext cx="619750" cy="4850"/>
              </a:xfrm>
              <a:custGeom>
                <a:rect b="b" l="l" r="r" t="t"/>
                <a:pathLst>
                  <a:path extrusionOk="0" h="194" w="24790">
                    <a:moveTo>
                      <a:pt x="1" y="1"/>
                    </a:moveTo>
                    <a:cubicBezTo>
                      <a:pt x="1" y="49"/>
                      <a:pt x="1" y="97"/>
                      <a:pt x="1" y="97"/>
                    </a:cubicBezTo>
                    <a:cubicBezTo>
                      <a:pt x="1" y="145"/>
                      <a:pt x="1" y="194"/>
                      <a:pt x="1" y="194"/>
                    </a:cubicBezTo>
                    <a:lnTo>
                      <a:pt x="24790" y="194"/>
                    </a:lnTo>
                    <a:lnTo>
                      <a:pt x="24790" y="1"/>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p:nvPr/>
            </p:nvSpPr>
            <p:spPr>
              <a:xfrm>
                <a:off x="7503550" y="2912150"/>
                <a:ext cx="39225" cy="40750"/>
              </a:xfrm>
              <a:custGeom>
                <a:rect b="b" l="l" r="r" t="t"/>
                <a:pathLst>
                  <a:path extrusionOk="0" h="1630" w="1569">
                    <a:moveTo>
                      <a:pt x="797" y="304"/>
                    </a:moveTo>
                    <a:cubicBezTo>
                      <a:pt x="1135" y="304"/>
                      <a:pt x="1472" y="473"/>
                      <a:pt x="1376" y="810"/>
                    </a:cubicBezTo>
                    <a:cubicBezTo>
                      <a:pt x="1472" y="1172"/>
                      <a:pt x="1135" y="1353"/>
                      <a:pt x="797" y="1353"/>
                    </a:cubicBezTo>
                    <a:cubicBezTo>
                      <a:pt x="460" y="1353"/>
                      <a:pt x="122" y="1172"/>
                      <a:pt x="218" y="810"/>
                    </a:cubicBezTo>
                    <a:cubicBezTo>
                      <a:pt x="122" y="473"/>
                      <a:pt x="460" y="304"/>
                      <a:pt x="797" y="304"/>
                    </a:cubicBezTo>
                    <a:close/>
                    <a:moveTo>
                      <a:pt x="816" y="1"/>
                    </a:moveTo>
                    <a:cubicBezTo>
                      <a:pt x="412" y="1"/>
                      <a:pt x="0" y="280"/>
                      <a:pt x="26" y="810"/>
                    </a:cubicBezTo>
                    <a:cubicBezTo>
                      <a:pt x="26" y="1244"/>
                      <a:pt x="363" y="1630"/>
                      <a:pt x="797" y="1630"/>
                    </a:cubicBezTo>
                    <a:cubicBezTo>
                      <a:pt x="1183" y="1630"/>
                      <a:pt x="1521" y="1341"/>
                      <a:pt x="1569" y="907"/>
                    </a:cubicBezTo>
                    <a:lnTo>
                      <a:pt x="1569" y="714"/>
                    </a:lnTo>
                    <a:cubicBezTo>
                      <a:pt x="1546" y="231"/>
                      <a:pt x="1184" y="1"/>
                      <a:pt x="816"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p:nvPr/>
            </p:nvSpPr>
            <p:spPr>
              <a:xfrm>
                <a:off x="7542750" y="2929975"/>
                <a:ext cx="25" cy="4850"/>
              </a:xfrm>
              <a:custGeom>
                <a:rect b="b" l="l" r="r" t="t"/>
                <a:pathLst>
                  <a:path extrusionOk="0" h="194" w="1">
                    <a:moveTo>
                      <a:pt x="1" y="194"/>
                    </a:moveTo>
                    <a:lnTo>
                      <a:pt x="1" y="194"/>
                    </a:lnTo>
                    <a:lnTo>
                      <a:pt x="1" y="1"/>
                    </a:lnTo>
                    <a:lnTo>
                      <a:pt x="1" y="1"/>
                    </a:lnTo>
                    <a:cubicBezTo>
                      <a:pt x="1" y="49"/>
                      <a:pt x="1" y="97"/>
                      <a:pt x="1" y="97"/>
                    </a:cubicBezTo>
                    <a:cubicBezTo>
                      <a:pt x="1" y="145"/>
                      <a:pt x="1" y="194"/>
                      <a:pt x="1" y="194"/>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p:nvPr/>
            </p:nvSpPr>
            <p:spPr>
              <a:xfrm>
                <a:off x="8028650" y="2841975"/>
                <a:ext cx="133850" cy="4825"/>
              </a:xfrm>
              <a:custGeom>
                <a:rect b="b" l="l" r="r" t="t"/>
                <a:pathLst>
                  <a:path extrusionOk="0" h="193" w="5354">
                    <a:moveTo>
                      <a:pt x="1" y="0"/>
                    </a:moveTo>
                    <a:lnTo>
                      <a:pt x="1" y="96"/>
                    </a:lnTo>
                    <a:lnTo>
                      <a:pt x="1" y="193"/>
                    </a:lnTo>
                    <a:lnTo>
                      <a:pt x="5354" y="193"/>
                    </a:lnTo>
                    <a:lnTo>
                      <a:pt x="5354"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7988875" y="2824125"/>
                <a:ext cx="39800" cy="40500"/>
              </a:xfrm>
              <a:custGeom>
                <a:rect b="b" l="l" r="r" t="t"/>
                <a:pathLst>
                  <a:path extrusionOk="0" h="1620" w="1592">
                    <a:moveTo>
                      <a:pt x="820" y="232"/>
                    </a:moveTo>
                    <a:cubicBezTo>
                      <a:pt x="1158" y="232"/>
                      <a:pt x="1399" y="473"/>
                      <a:pt x="1399" y="810"/>
                    </a:cubicBezTo>
                    <a:cubicBezTo>
                      <a:pt x="1399" y="1172"/>
                      <a:pt x="1107" y="1422"/>
                      <a:pt x="800" y="1422"/>
                    </a:cubicBezTo>
                    <a:cubicBezTo>
                      <a:pt x="656" y="1422"/>
                      <a:pt x="509" y="1367"/>
                      <a:pt x="386" y="1245"/>
                    </a:cubicBezTo>
                    <a:cubicBezTo>
                      <a:pt x="0" y="859"/>
                      <a:pt x="241" y="232"/>
                      <a:pt x="820" y="232"/>
                    </a:cubicBezTo>
                    <a:close/>
                    <a:moveTo>
                      <a:pt x="796" y="1"/>
                    </a:moveTo>
                    <a:cubicBezTo>
                      <a:pt x="397" y="1"/>
                      <a:pt x="0" y="280"/>
                      <a:pt x="0" y="810"/>
                    </a:cubicBezTo>
                    <a:cubicBezTo>
                      <a:pt x="0" y="1341"/>
                      <a:pt x="397" y="1620"/>
                      <a:pt x="796" y="1620"/>
                    </a:cubicBezTo>
                    <a:cubicBezTo>
                      <a:pt x="1158" y="1620"/>
                      <a:pt x="1523" y="1389"/>
                      <a:pt x="1592" y="907"/>
                    </a:cubicBezTo>
                    <a:lnTo>
                      <a:pt x="1592" y="714"/>
                    </a:lnTo>
                    <a:cubicBezTo>
                      <a:pt x="1523" y="232"/>
                      <a:pt x="1158" y="1"/>
                      <a:pt x="796"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8028650" y="2841975"/>
                <a:ext cx="25" cy="4825"/>
              </a:xfrm>
              <a:custGeom>
                <a:rect b="b" l="l" r="r" t="t"/>
                <a:pathLst>
                  <a:path extrusionOk="0" h="193" w="1">
                    <a:moveTo>
                      <a:pt x="1" y="193"/>
                    </a:moveTo>
                    <a:lnTo>
                      <a:pt x="1" y="193"/>
                    </a:lnTo>
                    <a:lnTo>
                      <a:pt x="1" y="0"/>
                    </a:lnTo>
                    <a:lnTo>
                      <a:pt x="1" y="0"/>
                    </a:lnTo>
                    <a:lnTo>
                      <a:pt x="1" y="96"/>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7705525" y="2588775"/>
                <a:ext cx="456975" cy="4850"/>
              </a:xfrm>
              <a:custGeom>
                <a:rect b="b" l="l" r="r" t="t"/>
                <a:pathLst>
                  <a:path extrusionOk="0" h="194" w="18279">
                    <a:moveTo>
                      <a:pt x="1" y="0"/>
                    </a:moveTo>
                    <a:cubicBezTo>
                      <a:pt x="1" y="48"/>
                      <a:pt x="1" y="48"/>
                      <a:pt x="1" y="97"/>
                    </a:cubicBezTo>
                    <a:cubicBezTo>
                      <a:pt x="1" y="145"/>
                      <a:pt x="1" y="145"/>
                      <a:pt x="1" y="193"/>
                    </a:cubicBezTo>
                    <a:lnTo>
                      <a:pt x="18279" y="193"/>
                    </a:lnTo>
                    <a:lnTo>
                      <a:pt x="18279"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7665750" y="2571850"/>
                <a:ext cx="39800" cy="38700"/>
              </a:xfrm>
              <a:custGeom>
                <a:rect b="b" l="l" r="r" t="t"/>
                <a:pathLst>
                  <a:path extrusionOk="0" h="1548" w="1592">
                    <a:moveTo>
                      <a:pt x="820" y="147"/>
                    </a:moveTo>
                    <a:cubicBezTo>
                      <a:pt x="1158" y="195"/>
                      <a:pt x="1399" y="436"/>
                      <a:pt x="1399" y="774"/>
                    </a:cubicBezTo>
                    <a:cubicBezTo>
                      <a:pt x="1399" y="1135"/>
                      <a:pt x="1107" y="1385"/>
                      <a:pt x="800" y="1385"/>
                    </a:cubicBezTo>
                    <a:cubicBezTo>
                      <a:pt x="656" y="1385"/>
                      <a:pt x="509" y="1330"/>
                      <a:pt x="386" y="1208"/>
                    </a:cubicBezTo>
                    <a:cubicBezTo>
                      <a:pt x="0" y="822"/>
                      <a:pt x="289" y="147"/>
                      <a:pt x="820" y="147"/>
                    </a:cubicBezTo>
                    <a:close/>
                    <a:moveTo>
                      <a:pt x="840" y="0"/>
                    </a:moveTo>
                    <a:cubicBezTo>
                      <a:pt x="447" y="0"/>
                      <a:pt x="48" y="267"/>
                      <a:pt x="48" y="774"/>
                    </a:cubicBezTo>
                    <a:cubicBezTo>
                      <a:pt x="48" y="1280"/>
                      <a:pt x="447" y="1547"/>
                      <a:pt x="840" y="1547"/>
                    </a:cubicBezTo>
                    <a:cubicBezTo>
                      <a:pt x="1195" y="1547"/>
                      <a:pt x="1546" y="1328"/>
                      <a:pt x="1592" y="870"/>
                    </a:cubicBezTo>
                    <a:lnTo>
                      <a:pt x="1592" y="677"/>
                    </a:lnTo>
                    <a:cubicBezTo>
                      <a:pt x="1546" y="219"/>
                      <a:pt x="1195" y="0"/>
                      <a:pt x="840"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p:nvPr/>
            </p:nvSpPr>
            <p:spPr>
              <a:xfrm>
                <a:off x="7705525" y="2588775"/>
                <a:ext cx="25" cy="4850"/>
              </a:xfrm>
              <a:custGeom>
                <a:rect b="b" l="l" r="r" t="t"/>
                <a:pathLst>
                  <a:path extrusionOk="0" h="194" w="1">
                    <a:moveTo>
                      <a:pt x="1" y="193"/>
                    </a:moveTo>
                    <a:lnTo>
                      <a:pt x="1" y="193"/>
                    </a:lnTo>
                    <a:lnTo>
                      <a:pt x="1" y="0"/>
                    </a:lnTo>
                    <a:lnTo>
                      <a:pt x="1" y="0"/>
                    </a:lnTo>
                    <a:cubicBezTo>
                      <a:pt x="1" y="48"/>
                      <a:pt x="1" y="48"/>
                      <a:pt x="1" y="97"/>
                    </a:cubicBezTo>
                    <a:cubicBezTo>
                      <a:pt x="1" y="145"/>
                      <a:pt x="1" y="145"/>
                      <a:pt x="1" y="193"/>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p:nvPr/>
            </p:nvSpPr>
            <p:spPr>
              <a:xfrm>
                <a:off x="7581350" y="3614825"/>
                <a:ext cx="581150" cy="4825"/>
              </a:xfrm>
              <a:custGeom>
                <a:rect b="b" l="l" r="r" t="t"/>
                <a:pathLst>
                  <a:path extrusionOk="0" h="193" w="23246">
                    <a:moveTo>
                      <a:pt x="0" y="0"/>
                    </a:moveTo>
                    <a:cubicBezTo>
                      <a:pt x="0" y="48"/>
                      <a:pt x="0" y="145"/>
                      <a:pt x="0" y="193"/>
                    </a:cubicBezTo>
                    <a:lnTo>
                      <a:pt x="23246" y="193"/>
                    </a:lnTo>
                    <a:lnTo>
                      <a:pt x="23246"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a:off x="7540350" y="3596975"/>
                <a:ext cx="41025" cy="40525"/>
              </a:xfrm>
              <a:custGeom>
                <a:rect b="b" l="l" r="r" t="t"/>
                <a:pathLst>
                  <a:path extrusionOk="0" h="1621" w="1641">
                    <a:moveTo>
                      <a:pt x="868" y="232"/>
                    </a:moveTo>
                    <a:cubicBezTo>
                      <a:pt x="1158" y="232"/>
                      <a:pt x="1447" y="473"/>
                      <a:pt x="1447" y="811"/>
                    </a:cubicBezTo>
                    <a:cubicBezTo>
                      <a:pt x="1447" y="1172"/>
                      <a:pt x="1156" y="1422"/>
                      <a:pt x="848" y="1422"/>
                    </a:cubicBezTo>
                    <a:cubicBezTo>
                      <a:pt x="704" y="1422"/>
                      <a:pt x="557" y="1367"/>
                      <a:pt x="434" y="1245"/>
                    </a:cubicBezTo>
                    <a:cubicBezTo>
                      <a:pt x="49" y="859"/>
                      <a:pt x="290" y="232"/>
                      <a:pt x="868" y="232"/>
                    </a:cubicBezTo>
                    <a:close/>
                    <a:moveTo>
                      <a:pt x="822" y="1"/>
                    </a:moveTo>
                    <a:cubicBezTo>
                      <a:pt x="410" y="1"/>
                      <a:pt x="0" y="280"/>
                      <a:pt x="0" y="811"/>
                    </a:cubicBezTo>
                    <a:cubicBezTo>
                      <a:pt x="0" y="1341"/>
                      <a:pt x="410" y="1620"/>
                      <a:pt x="822" y="1620"/>
                    </a:cubicBezTo>
                    <a:cubicBezTo>
                      <a:pt x="1196" y="1620"/>
                      <a:pt x="1571" y="1389"/>
                      <a:pt x="1640" y="907"/>
                    </a:cubicBezTo>
                    <a:lnTo>
                      <a:pt x="1640" y="714"/>
                    </a:lnTo>
                    <a:cubicBezTo>
                      <a:pt x="1571" y="232"/>
                      <a:pt x="1196" y="1"/>
                      <a:pt x="822"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p:nvPr/>
            </p:nvSpPr>
            <p:spPr>
              <a:xfrm>
                <a:off x="7581350" y="3614825"/>
                <a:ext cx="25" cy="4825"/>
              </a:xfrm>
              <a:custGeom>
                <a:rect b="b" l="l" r="r" t="t"/>
                <a:pathLst>
                  <a:path extrusionOk="0" h="193" w="1">
                    <a:moveTo>
                      <a:pt x="0" y="193"/>
                    </a:moveTo>
                    <a:lnTo>
                      <a:pt x="0" y="193"/>
                    </a:lnTo>
                    <a:lnTo>
                      <a:pt x="0" y="0"/>
                    </a:lnTo>
                    <a:lnTo>
                      <a:pt x="0" y="0"/>
                    </a:lnTo>
                    <a:cubicBezTo>
                      <a:pt x="0" y="48"/>
                      <a:pt x="0" y="145"/>
                      <a:pt x="0" y="193"/>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7125600" y="3038500"/>
                <a:ext cx="34975" cy="29775"/>
              </a:xfrm>
              <a:custGeom>
                <a:rect b="b" l="l" r="r" t="t"/>
                <a:pathLst>
                  <a:path extrusionOk="0" h="1191" w="1399">
                    <a:moveTo>
                      <a:pt x="627" y="0"/>
                    </a:moveTo>
                    <a:cubicBezTo>
                      <a:pt x="289" y="0"/>
                      <a:pt x="0" y="241"/>
                      <a:pt x="0" y="579"/>
                    </a:cubicBezTo>
                    <a:cubicBezTo>
                      <a:pt x="0" y="941"/>
                      <a:pt x="314" y="1190"/>
                      <a:pt x="621" y="1190"/>
                    </a:cubicBezTo>
                    <a:cubicBezTo>
                      <a:pt x="764" y="1190"/>
                      <a:pt x="905" y="1136"/>
                      <a:pt x="1013" y="1013"/>
                    </a:cubicBezTo>
                    <a:cubicBezTo>
                      <a:pt x="1399" y="627"/>
                      <a:pt x="1157" y="0"/>
                      <a:pt x="627"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7065300" y="3348350"/>
                <a:ext cx="36200" cy="30450"/>
              </a:xfrm>
              <a:custGeom>
                <a:rect b="b" l="l" r="r" t="t"/>
                <a:pathLst>
                  <a:path extrusionOk="0" h="1218" w="1448">
                    <a:moveTo>
                      <a:pt x="628" y="1"/>
                    </a:moveTo>
                    <a:cubicBezTo>
                      <a:pt x="290" y="1"/>
                      <a:pt x="1" y="290"/>
                      <a:pt x="1" y="628"/>
                    </a:cubicBezTo>
                    <a:cubicBezTo>
                      <a:pt x="1" y="990"/>
                      <a:pt x="316" y="1218"/>
                      <a:pt x="639" y="1218"/>
                    </a:cubicBezTo>
                    <a:cubicBezTo>
                      <a:pt x="788" y="1218"/>
                      <a:pt x="939" y="1169"/>
                      <a:pt x="1062" y="1062"/>
                    </a:cubicBezTo>
                    <a:cubicBezTo>
                      <a:pt x="1447" y="676"/>
                      <a:pt x="1158" y="1"/>
                      <a:pt x="628"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p:nvPr/>
            </p:nvSpPr>
            <p:spPr>
              <a:xfrm>
                <a:off x="7512625" y="2575500"/>
                <a:ext cx="36175" cy="30450"/>
              </a:xfrm>
              <a:custGeom>
                <a:rect b="b" l="l" r="r" t="t"/>
                <a:pathLst>
                  <a:path extrusionOk="0" h="1218" w="1447">
                    <a:moveTo>
                      <a:pt x="627" y="1"/>
                    </a:moveTo>
                    <a:cubicBezTo>
                      <a:pt x="289" y="1"/>
                      <a:pt x="0" y="290"/>
                      <a:pt x="0" y="628"/>
                    </a:cubicBezTo>
                    <a:cubicBezTo>
                      <a:pt x="0" y="990"/>
                      <a:pt x="315" y="1217"/>
                      <a:pt x="638" y="1217"/>
                    </a:cubicBezTo>
                    <a:cubicBezTo>
                      <a:pt x="788" y="1217"/>
                      <a:pt x="939" y="1169"/>
                      <a:pt x="1061" y="1062"/>
                    </a:cubicBezTo>
                    <a:cubicBezTo>
                      <a:pt x="1447" y="676"/>
                      <a:pt x="1158" y="1"/>
                      <a:pt x="627"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a:off x="6929050" y="3050550"/>
                <a:ext cx="192950" cy="116975"/>
              </a:xfrm>
              <a:custGeom>
                <a:rect b="b" l="l" r="r" t="t"/>
                <a:pathLst>
                  <a:path extrusionOk="0" h="4679" w="7718">
                    <a:moveTo>
                      <a:pt x="5644" y="0"/>
                    </a:moveTo>
                    <a:lnTo>
                      <a:pt x="1" y="4341"/>
                    </a:lnTo>
                    <a:lnTo>
                      <a:pt x="1" y="4679"/>
                    </a:lnTo>
                    <a:lnTo>
                      <a:pt x="5547" y="242"/>
                    </a:lnTo>
                    <a:lnTo>
                      <a:pt x="7717" y="242"/>
                    </a:lnTo>
                    <a:lnTo>
                      <a:pt x="7717" y="97"/>
                    </a:lnTo>
                    <a:lnTo>
                      <a:pt x="7717"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7121975" y="3032725"/>
                <a:ext cx="39800" cy="41150"/>
              </a:xfrm>
              <a:custGeom>
                <a:rect b="b" l="l" r="r" t="t"/>
                <a:pathLst>
                  <a:path extrusionOk="0" h="1646" w="1592">
                    <a:moveTo>
                      <a:pt x="754" y="304"/>
                    </a:moveTo>
                    <a:cubicBezTo>
                      <a:pt x="1085" y="304"/>
                      <a:pt x="1423" y="472"/>
                      <a:pt x="1351" y="810"/>
                    </a:cubicBezTo>
                    <a:cubicBezTo>
                      <a:pt x="1423" y="1172"/>
                      <a:pt x="1085" y="1352"/>
                      <a:pt x="754" y="1352"/>
                    </a:cubicBezTo>
                    <a:cubicBezTo>
                      <a:pt x="422" y="1352"/>
                      <a:pt x="97" y="1172"/>
                      <a:pt x="193" y="810"/>
                    </a:cubicBezTo>
                    <a:cubicBezTo>
                      <a:pt x="97" y="472"/>
                      <a:pt x="422" y="304"/>
                      <a:pt x="754" y="304"/>
                    </a:cubicBezTo>
                    <a:close/>
                    <a:moveTo>
                      <a:pt x="777" y="0"/>
                    </a:moveTo>
                    <a:cubicBezTo>
                      <a:pt x="409" y="0"/>
                      <a:pt x="46" y="231"/>
                      <a:pt x="0" y="713"/>
                    </a:cubicBezTo>
                    <a:lnTo>
                      <a:pt x="97" y="713"/>
                    </a:lnTo>
                    <a:lnTo>
                      <a:pt x="97" y="955"/>
                    </a:lnTo>
                    <a:lnTo>
                      <a:pt x="0" y="955"/>
                    </a:lnTo>
                    <a:cubicBezTo>
                      <a:pt x="45" y="1425"/>
                      <a:pt x="392" y="1646"/>
                      <a:pt x="750" y="1646"/>
                    </a:cubicBezTo>
                    <a:cubicBezTo>
                      <a:pt x="1163" y="1646"/>
                      <a:pt x="1592" y="1352"/>
                      <a:pt x="1592" y="810"/>
                    </a:cubicBezTo>
                    <a:cubicBezTo>
                      <a:pt x="1592" y="279"/>
                      <a:pt x="1182" y="0"/>
                      <a:pt x="777"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a:off x="7121975" y="3050550"/>
                <a:ext cx="2425" cy="6050"/>
              </a:xfrm>
              <a:custGeom>
                <a:rect b="b" l="l" r="r" t="t"/>
                <a:pathLst>
                  <a:path extrusionOk="0" h="242" w="97">
                    <a:moveTo>
                      <a:pt x="0" y="0"/>
                    </a:moveTo>
                    <a:lnTo>
                      <a:pt x="0" y="97"/>
                    </a:lnTo>
                    <a:lnTo>
                      <a:pt x="0" y="242"/>
                    </a:lnTo>
                    <a:lnTo>
                      <a:pt x="97" y="242"/>
                    </a:lnTo>
                    <a:lnTo>
                      <a:pt x="97" y="0"/>
                    </a:ln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6927850" y="3361625"/>
                <a:ext cx="133850" cy="4850"/>
              </a:xfrm>
              <a:custGeom>
                <a:rect b="b" l="l" r="r" t="t"/>
                <a:pathLst>
                  <a:path extrusionOk="0" h="194" w="5354">
                    <a:moveTo>
                      <a:pt x="1" y="0"/>
                    </a:moveTo>
                    <a:lnTo>
                      <a:pt x="1" y="193"/>
                    </a:lnTo>
                    <a:lnTo>
                      <a:pt x="5354" y="193"/>
                    </a:lnTo>
                    <a:cubicBezTo>
                      <a:pt x="5354" y="145"/>
                      <a:pt x="5354" y="145"/>
                      <a:pt x="5354" y="97"/>
                    </a:cubicBezTo>
                    <a:cubicBezTo>
                      <a:pt x="5354" y="48"/>
                      <a:pt x="5354" y="48"/>
                      <a:pt x="5354"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7061675" y="3344700"/>
                <a:ext cx="38625" cy="38700"/>
              </a:xfrm>
              <a:custGeom>
                <a:rect b="b" l="l" r="r" t="t"/>
                <a:pathLst>
                  <a:path extrusionOk="0" h="1548" w="1545">
                    <a:moveTo>
                      <a:pt x="797" y="159"/>
                    </a:moveTo>
                    <a:cubicBezTo>
                      <a:pt x="1098" y="159"/>
                      <a:pt x="1400" y="364"/>
                      <a:pt x="1400" y="774"/>
                    </a:cubicBezTo>
                    <a:cubicBezTo>
                      <a:pt x="1400" y="1184"/>
                      <a:pt x="1098" y="1389"/>
                      <a:pt x="797" y="1389"/>
                    </a:cubicBezTo>
                    <a:cubicBezTo>
                      <a:pt x="495" y="1389"/>
                      <a:pt x="194" y="1184"/>
                      <a:pt x="194" y="774"/>
                    </a:cubicBezTo>
                    <a:cubicBezTo>
                      <a:pt x="194" y="364"/>
                      <a:pt x="495" y="159"/>
                      <a:pt x="797" y="159"/>
                    </a:cubicBezTo>
                    <a:close/>
                    <a:moveTo>
                      <a:pt x="753" y="0"/>
                    </a:moveTo>
                    <a:cubicBezTo>
                      <a:pt x="397" y="0"/>
                      <a:pt x="47" y="219"/>
                      <a:pt x="1" y="677"/>
                    </a:cubicBezTo>
                    <a:lnTo>
                      <a:pt x="1" y="870"/>
                    </a:lnTo>
                    <a:cubicBezTo>
                      <a:pt x="47" y="1328"/>
                      <a:pt x="397" y="1547"/>
                      <a:pt x="753" y="1547"/>
                    </a:cubicBezTo>
                    <a:cubicBezTo>
                      <a:pt x="1146" y="1547"/>
                      <a:pt x="1544" y="1280"/>
                      <a:pt x="1544" y="774"/>
                    </a:cubicBezTo>
                    <a:cubicBezTo>
                      <a:pt x="1544" y="267"/>
                      <a:pt x="1146" y="0"/>
                      <a:pt x="753"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7061675" y="3361625"/>
                <a:ext cx="25" cy="4850"/>
              </a:xfrm>
              <a:custGeom>
                <a:rect b="b" l="l" r="r" t="t"/>
                <a:pathLst>
                  <a:path extrusionOk="0" h="194" w="1">
                    <a:moveTo>
                      <a:pt x="1" y="0"/>
                    </a:moveTo>
                    <a:lnTo>
                      <a:pt x="1" y="0"/>
                    </a:lnTo>
                    <a:lnTo>
                      <a:pt x="1" y="193"/>
                    </a:lnTo>
                    <a:lnTo>
                      <a:pt x="1" y="193"/>
                    </a:lnTo>
                    <a:cubicBezTo>
                      <a:pt x="1" y="145"/>
                      <a:pt x="1" y="145"/>
                      <a:pt x="1" y="97"/>
                    </a:cubicBezTo>
                    <a:cubicBezTo>
                      <a:pt x="1" y="48"/>
                      <a:pt x="1" y="48"/>
                      <a:pt x="1"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a:off x="6927850" y="2588775"/>
                <a:ext cx="581175" cy="4850"/>
              </a:xfrm>
              <a:custGeom>
                <a:rect b="b" l="l" r="r" t="t"/>
                <a:pathLst>
                  <a:path extrusionOk="0" h="194" w="23247">
                    <a:moveTo>
                      <a:pt x="1" y="0"/>
                    </a:moveTo>
                    <a:lnTo>
                      <a:pt x="1" y="193"/>
                    </a:lnTo>
                    <a:lnTo>
                      <a:pt x="23246" y="193"/>
                    </a:lnTo>
                    <a:cubicBezTo>
                      <a:pt x="23246" y="145"/>
                      <a:pt x="23246" y="145"/>
                      <a:pt x="23246" y="97"/>
                    </a:cubicBezTo>
                    <a:cubicBezTo>
                      <a:pt x="23246" y="48"/>
                      <a:pt x="23246" y="48"/>
                      <a:pt x="23246"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1"/>
              <p:cNvSpPr/>
              <p:nvPr/>
            </p:nvSpPr>
            <p:spPr>
              <a:xfrm>
                <a:off x="7509000" y="2570675"/>
                <a:ext cx="43425" cy="41025"/>
              </a:xfrm>
              <a:custGeom>
                <a:rect b="b" l="l" r="r" t="t"/>
                <a:pathLst>
                  <a:path extrusionOk="0" h="1641" w="1737">
                    <a:moveTo>
                      <a:pt x="792" y="209"/>
                    </a:moveTo>
                    <a:cubicBezTo>
                      <a:pt x="936" y="209"/>
                      <a:pt x="1083" y="264"/>
                      <a:pt x="1206" y="387"/>
                    </a:cubicBezTo>
                    <a:cubicBezTo>
                      <a:pt x="1592" y="772"/>
                      <a:pt x="1303" y="1399"/>
                      <a:pt x="772" y="1399"/>
                    </a:cubicBezTo>
                    <a:cubicBezTo>
                      <a:pt x="434" y="1399"/>
                      <a:pt x="193" y="1158"/>
                      <a:pt x="193" y="821"/>
                    </a:cubicBezTo>
                    <a:cubicBezTo>
                      <a:pt x="193" y="459"/>
                      <a:pt x="485" y="209"/>
                      <a:pt x="792" y="209"/>
                    </a:cubicBezTo>
                    <a:close/>
                    <a:moveTo>
                      <a:pt x="772" y="1"/>
                    </a:moveTo>
                    <a:cubicBezTo>
                      <a:pt x="386" y="1"/>
                      <a:pt x="49" y="338"/>
                      <a:pt x="0" y="724"/>
                    </a:cubicBezTo>
                    <a:lnTo>
                      <a:pt x="0" y="917"/>
                    </a:lnTo>
                    <a:cubicBezTo>
                      <a:pt x="49" y="1303"/>
                      <a:pt x="386" y="1641"/>
                      <a:pt x="772" y="1641"/>
                    </a:cubicBezTo>
                    <a:cubicBezTo>
                      <a:pt x="1737" y="1544"/>
                      <a:pt x="1737" y="97"/>
                      <a:pt x="772"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7509000" y="2588775"/>
                <a:ext cx="25" cy="4850"/>
              </a:xfrm>
              <a:custGeom>
                <a:rect b="b" l="l" r="r" t="t"/>
                <a:pathLst>
                  <a:path extrusionOk="0" h="194" w="1">
                    <a:moveTo>
                      <a:pt x="0" y="0"/>
                    </a:moveTo>
                    <a:lnTo>
                      <a:pt x="0" y="0"/>
                    </a:lnTo>
                    <a:lnTo>
                      <a:pt x="0" y="193"/>
                    </a:lnTo>
                    <a:lnTo>
                      <a:pt x="0" y="193"/>
                    </a:lnTo>
                    <a:cubicBezTo>
                      <a:pt x="0" y="145"/>
                      <a:pt x="0" y="145"/>
                      <a:pt x="0" y="97"/>
                    </a:cubicBezTo>
                    <a:cubicBezTo>
                      <a:pt x="0" y="48"/>
                      <a:pt x="0" y="48"/>
                      <a:pt x="0"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7363100" y="2839550"/>
                <a:ext cx="35000" cy="29775"/>
              </a:xfrm>
              <a:custGeom>
                <a:rect b="b" l="l" r="r" t="t"/>
                <a:pathLst>
                  <a:path extrusionOk="0" h="1191" w="1400">
                    <a:moveTo>
                      <a:pt x="628" y="1"/>
                    </a:moveTo>
                    <a:cubicBezTo>
                      <a:pt x="290" y="1"/>
                      <a:pt x="1" y="242"/>
                      <a:pt x="1" y="579"/>
                    </a:cubicBezTo>
                    <a:cubicBezTo>
                      <a:pt x="1" y="941"/>
                      <a:pt x="292" y="1191"/>
                      <a:pt x="600" y="1191"/>
                    </a:cubicBezTo>
                    <a:cubicBezTo>
                      <a:pt x="744" y="1191"/>
                      <a:pt x="891" y="1136"/>
                      <a:pt x="1014" y="1013"/>
                    </a:cubicBezTo>
                    <a:cubicBezTo>
                      <a:pt x="1399" y="628"/>
                      <a:pt x="1158" y="1"/>
                      <a:pt x="628"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
              <p:cNvSpPr/>
              <p:nvPr/>
            </p:nvSpPr>
            <p:spPr>
              <a:xfrm>
                <a:off x="6927850" y="2851600"/>
                <a:ext cx="431675" cy="4850"/>
              </a:xfrm>
              <a:custGeom>
                <a:rect b="b" l="l" r="r" t="t"/>
                <a:pathLst>
                  <a:path extrusionOk="0" h="194" w="17267">
                    <a:moveTo>
                      <a:pt x="1" y="1"/>
                    </a:moveTo>
                    <a:lnTo>
                      <a:pt x="1" y="194"/>
                    </a:lnTo>
                    <a:lnTo>
                      <a:pt x="17266" y="194"/>
                    </a:lnTo>
                    <a:cubicBezTo>
                      <a:pt x="17218" y="146"/>
                      <a:pt x="17218" y="97"/>
                      <a:pt x="17266"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p:nvPr/>
            </p:nvSpPr>
            <p:spPr>
              <a:xfrm>
                <a:off x="6927850" y="3273600"/>
                <a:ext cx="619750" cy="4850"/>
              </a:xfrm>
              <a:custGeom>
                <a:rect b="b" l="l" r="r" t="t"/>
                <a:pathLst>
                  <a:path extrusionOk="0" h="194" w="24790">
                    <a:moveTo>
                      <a:pt x="1" y="1"/>
                    </a:moveTo>
                    <a:lnTo>
                      <a:pt x="1" y="194"/>
                    </a:lnTo>
                    <a:lnTo>
                      <a:pt x="24790" y="194"/>
                    </a:lnTo>
                    <a:cubicBezTo>
                      <a:pt x="24741" y="97"/>
                      <a:pt x="24741" y="49"/>
                      <a:pt x="24790"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p:nvPr/>
            </p:nvSpPr>
            <p:spPr>
              <a:xfrm>
                <a:off x="7547575" y="3255525"/>
                <a:ext cx="43425" cy="41000"/>
              </a:xfrm>
              <a:custGeom>
                <a:rect b="b" l="l" r="r" t="t"/>
                <a:pathLst>
                  <a:path extrusionOk="0" h="1640" w="1737">
                    <a:moveTo>
                      <a:pt x="772" y="198"/>
                    </a:moveTo>
                    <a:cubicBezTo>
                      <a:pt x="922" y="198"/>
                      <a:pt x="1078" y="257"/>
                      <a:pt x="1206" y="386"/>
                    </a:cubicBezTo>
                    <a:cubicBezTo>
                      <a:pt x="1592" y="772"/>
                      <a:pt x="1303" y="1399"/>
                      <a:pt x="772" y="1399"/>
                    </a:cubicBezTo>
                    <a:cubicBezTo>
                      <a:pt x="435" y="1399"/>
                      <a:pt x="194" y="1158"/>
                      <a:pt x="194" y="820"/>
                    </a:cubicBezTo>
                    <a:cubicBezTo>
                      <a:pt x="194" y="434"/>
                      <a:pt x="472" y="198"/>
                      <a:pt x="772" y="198"/>
                    </a:cubicBezTo>
                    <a:close/>
                    <a:moveTo>
                      <a:pt x="772" y="0"/>
                    </a:moveTo>
                    <a:cubicBezTo>
                      <a:pt x="338" y="0"/>
                      <a:pt x="49" y="290"/>
                      <a:pt x="1" y="724"/>
                    </a:cubicBezTo>
                    <a:lnTo>
                      <a:pt x="1" y="917"/>
                    </a:lnTo>
                    <a:cubicBezTo>
                      <a:pt x="49" y="1302"/>
                      <a:pt x="338" y="1592"/>
                      <a:pt x="772" y="1640"/>
                    </a:cubicBezTo>
                    <a:cubicBezTo>
                      <a:pt x="1737" y="1543"/>
                      <a:pt x="1737" y="97"/>
                      <a:pt x="772"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p:nvPr/>
            </p:nvSpPr>
            <p:spPr>
              <a:xfrm>
                <a:off x="7388425" y="3601550"/>
                <a:ext cx="35000" cy="30975"/>
              </a:xfrm>
              <a:custGeom>
                <a:rect b="b" l="l" r="r" t="t"/>
                <a:pathLst>
                  <a:path extrusionOk="0" h="1239" w="1400">
                    <a:moveTo>
                      <a:pt x="579" y="1"/>
                    </a:moveTo>
                    <a:cubicBezTo>
                      <a:pt x="242" y="1"/>
                      <a:pt x="1" y="290"/>
                      <a:pt x="1" y="628"/>
                    </a:cubicBezTo>
                    <a:cubicBezTo>
                      <a:pt x="1" y="989"/>
                      <a:pt x="292" y="1239"/>
                      <a:pt x="600" y="1239"/>
                    </a:cubicBezTo>
                    <a:cubicBezTo>
                      <a:pt x="743" y="1239"/>
                      <a:pt x="891" y="1184"/>
                      <a:pt x="1013" y="1062"/>
                    </a:cubicBezTo>
                    <a:cubicBezTo>
                      <a:pt x="1399" y="676"/>
                      <a:pt x="1158" y="1"/>
                      <a:pt x="579" y="1"/>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p:nvPr/>
            </p:nvSpPr>
            <p:spPr>
              <a:xfrm>
                <a:off x="6927850" y="3614825"/>
                <a:ext cx="456975" cy="4825"/>
              </a:xfrm>
              <a:custGeom>
                <a:rect b="b" l="l" r="r" t="t"/>
                <a:pathLst>
                  <a:path extrusionOk="0" h="193" w="18279">
                    <a:moveTo>
                      <a:pt x="1" y="0"/>
                    </a:moveTo>
                    <a:lnTo>
                      <a:pt x="1" y="193"/>
                    </a:lnTo>
                    <a:lnTo>
                      <a:pt x="18279" y="193"/>
                    </a:lnTo>
                    <a:cubicBezTo>
                      <a:pt x="18231" y="145"/>
                      <a:pt x="18231" y="48"/>
                      <a:pt x="18279" y="0"/>
                    </a:cubicBezTo>
                    <a:close/>
                  </a:path>
                </a:pathLst>
              </a:custGeom>
              <a:solidFill>
                <a:srgbClr val="FFFFFF"/>
              </a:solidFill>
              <a:ln cap="flat" cmpd="sng" w="28575">
                <a:solidFill>
                  <a:schemeClr val="accent2"/>
                </a:solidFill>
                <a:prstDash val="solid"/>
                <a:miter lim="48227"/>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3" name="Google Shape;483;p21"/>
            <p:cNvSpPr/>
            <p:nvPr/>
          </p:nvSpPr>
          <p:spPr>
            <a:xfrm>
              <a:off x="3959850" y="1623600"/>
              <a:ext cx="1224300" cy="1224300"/>
            </a:xfrm>
            <a:prstGeom prst="roundRect">
              <a:avLst>
                <a:gd fmla="val 8023" name="adj"/>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grpSp>
        <p:nvGrpSpPr>
          <p:cNvPr id="555" name="Google Shape;555;p22"/>
          <p:cNvGrpSpPr/>
          <p:nvPr/>
        </p:nvGrpSpPr>
        <p:grpSpPr>
          <a:xfrm>
            <a:off x="725528" y="1623605"/>
            <a:ext cx="1400400" cy="2709504"/>
            <a:chOff x="725528" y="1623605"/>
            <a:chExt cx="1400400" cy="2709504"/>
          </a:xfrm>
        </p:grpSpPr>
        <p:grpSp>
          <p:nvGrpSpPr>
            <p:cNvPr id="556" name="Google Shape;556;p22"/>
            <p:cNvGrpSpPr/>
            <p:nvPr/>
          </p:nvGrpSpPr>
          <p:grpSpPr>
            <a:xfrm>
              <a:off x="725528" y="3011892"/>
              <a:ext cx="1400400" cy="1321218"/>
              <a:chOff x="725528" y="3268179"/>
              <a:chExt cx="1400400" cy="1321218"/>
            </a:xfrm>
          </p:grpSpPr>
          <p:sp>
            <p:nvSpPr>
              <p:cNvPr id="557" name="Google Shape;557;p22"/>
              <p:cNvSpPr txBox="1"/>
              <p:nvPr/>
            </p:nvSpPr>
            <p:spPr>
              <a:xfrm>
                <a:off x="72552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GOAL 1</a:t>
                </a:r>
                <a:endParaRPr b="1" sz="2000">
                  <a:solidFill>
                    <a:schemeClr val="dk1"/>
                  </a:solidFill>
                  <a:latin typeface="Montserrat"/>
                  <a:ea typeface="Montserrat"/>
                  <a:cs typeface="Montserrat"/>
                  <a:sym typeface="Montserrat"/>
                </a:endParaRPr>
              </a:p>
            </p:txBody>
          </p:sp>
          <p:sp>
            <p:nvSpPr>
              <p:cNvPr id="558" name="Google Shape;558;p22"/>
              <p:cNvSpPr txBox="1"/>
              <p:nvPr/>
            </p:nvSpPr>
            <p:spPr>
              <a:xfrm>
                <a:off x="72552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559" name="Google Shape;559;p22"/>
              <p:cNvSpPr/>
              <p:nvPr/>
            </p:nvSpPr>
            <p:spPr>
              <a:xfrm>
                <a:off x="136647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560" name="Google Shape;560;p22"/>
            <p:cNvCxnSpPr>
              <a:stCxn id="561" idx="4"/>
              <a:endCxn id="559" idx="0"/>
            </p:cNvCxnSpPr>
            <p:nvPr/>
          </p:nvCxnSpPr>
          <p:spPr>
            <a:xfrm>
              <a:off x="1425725" y="2507405"/>
              <a:ext cx="0" cy="504600"/>
            </a:xfrm>
            <a:prstGeom prst="straightConnector1">
              <a:avLst/>
            </a:prstGeom>
            <a:noFill/>
            <a:ln cap="flat" cmpd="sng" w="28575">
              <a:solidFill>
                <a:schemeClr val="accent1"/>
              </a:solidFill>
              <a:prstDash val="solid"/>
              <a:round/>
              <a:headEnd len="med" w="med" type="none"/>
              <a:tailEnd len="med" w="med" type="none"/>
            </a:ln>
          </p:spPr>
        </p:cxnSp>
        <p:sp>
          <p:nvSpPr>
            <p:cNvPr id="561" name="Google Shape;561;p22"/>
            <p:cNvSpPr/>
            <p:nvPr/>
          </p:nvSpPr>
          <p:spPr>
            <a:xfrm flipH="1">
              <a:off x="983825" y="162360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562" name="Google Shape;562;p22"/>
          <p:cNvGrpSpPr/>
          <p:nvPr/>
        </p:nvGrpSpPr>
        <p:grpSpPr>
          <a:xfrm>
            <a:off x="2297878" y="1797535"/>
            <a:ext cx="1400400" cy="2719795"/>
            <a:chOff x="2297878" y="1797535"/>
            <a:chExt cx="1400400" cy="2719795"/>
          </a:xfrm>
        </p:grpSpPr>
        <p:grpSp>
          <p:nvGrpSpPr>
            <p:cNvPr id="563" name="Google Shape;563;p22"/>
            <p:cNvGrpSpPr/>
            <p:nvPr/>
          </p:nvGrpSpPr>
          <p:grpSpPr>
            <a:xfrm>
              <a:off x="2297878" y="1797535"/>
              <a:ext cx="1400400" cy="1332857"/>
              <a:chOff x="2297878" y="1541247"/>
              <a:chExt cx="1400400" cy="1332857"/>
            </a:xfrm>
          </p:grpSpPr>
          <p:sp>
            <p:nvSpPr>
              <p:cNvPr id="564" name="Google Shape;564;p22"/>
              <p:cNvSpPr txBox="1"/>
              <p:nvPr/>
            </p:nvSpPr>
            <p:spPr>
              <a:xfrm>
                <a:off x="2297878" y="1541247"/>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GOAL 2</a:t>
                </a:r>
                <a:endParaRPr b="1" sz="2000">
                  <a:solidFill>
                    <a:schemeClr val="dk1"/>
                  </a:solidFill>
                  <a:latin typeface="Montserrat"/>
                  <a:ea typeface="Montserrat"/>
                  <a:cs typeface="Montserrat"/>
                  <a:sym typeface="Montserrat"/>
                </a:endParaRPr>
              </a:p>
            </p:txBody>
          </p:sp>
          <p:sp>
            <p:nvSpPr>
              <p:cNvPr id="565" name="Google Shape;565;p22"/>
              <p:cNvSpPr txBox="1"/>
              <p:nvPr/>
            </p:nvSpPr>
            <p:spPr>
              <a:xfrm>
                <a:off x="2297878" y="1908254"/>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566" name="Google Shape;566;p22"/>
              <p:cNvSpPr/>
              <p:nvPr/>
            </p:nvSpPr>
            <p:spPr>
              <a:xfrm>
                <a:off x="2938828" y="2755604"/>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cxnSp>
          <p:nvCxnSpPr>
            <p:cNvPr id="567" name="Google Shape;567;p22"/>
            <p:cNvCxnSpPr>
              <a:stCxn id="568" idx="0"/>
              <a:endCxn id="566" idx="4"/>
            </p:cNvCxnSpPr>
            <p:nvPr/>
          </p:nvCxnSpPr>
          <p:spPr>
            <a:xfrm rot="10800000">
              <a:off x="2998151" y="3130430"/>
              <a:ext cx="1500" cy="503100"/>
            </a:xfrm>
            <a:prstGeom prst="straightConnector1">
              <a:avLst/>
            </a:prstGeom>
            <a:noFill/>
            <a:ln cap="flat" cmpd="sng" w="28575">
              <a:solidFill>
                <a:schemeClr val="accent1"/>
              </a:solidFill>
              <a:prstDash val="solid"/>
              <a:round/>
              <a:headEnd len="med" w="med" type="none"/>
              <a:tailEnd len="med" w="med" type="none"/>
            </a:ln>
          </p:spPr>
        </p:cxnSp>
        <p:sp>
          <p:nvSpPr>
            <p:cNvPr id="568" name="Google Shape;568;p22"/>
            <p:cNvSpPr/>
            <p:nvPr/>
          </p:nvSpPr>
          <p:spPr>
            <a:xfrm flipH="1">
              <a:off x="2557751" y="3633530"/>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569" name="Google Shape;569;p22"/>
          <p:cNvGrpSpPr/>
          <p:nvPr/>
        </p:nvGrpSpPr>
        <p:grpSpPr>
          <a:xfrm>
            <a:off x="3873378" y="1623605"/>
            <a:ext cx="1400400" cy="2709504"/>
            <a:chOff x="3873378" y="1623605"/>
            <a:chExt cx="1400400" cy="2709504"/>
          </a:xfrm>
        </p:grpSpPr>
        <p:cxnSp>
          <p:nvCxnSpPr>
            <p:cNvPr id="570" name="Google Shape;570;p22"/>
            <p:cNvCxnSpPr>
              <a:stCxn id="571" idx="0"/>
              <a:endCxn id="572" idx="4"/>
            </p:cNvCxnSpPr>
            <p:nvPr/>
          </p:nvCxnSpPr>
          <p:spPr>
            <a:xfrm rot="10800000">
              <a:off x="4573578" y="2507292"/>
              <a:ext cx="0" cy="504600"/>
            </a:xfrm>
            <a:prstGeom prst="straightConnector1">
              <a:avLst/>
            </a:prstGeom>
            <a:noFill/>
            <a:ln cap="flat" cmpd="sng" w="28575">
              <a:solidFill>
                <a:schemeClr val="accent1"/>
              </a:solidFill>
              <a:prstDash val="solid"/>
              <a:round/>
              <a:headEnd len="med" w="med" type="none"/>
              <a:tailEnd len="med" w="med" type="none"/>
            </a:ln>
          </p:spPr>
        </p:cxnSp>
        <p:grpSp>
          <p:nvGrpSpPr>
            <p:cNvPr id="573" name="Google Shape;573;p22"/>
            <p:cNvGrpSpPr/>
            <p:nvPr/>
          </p:nvGrpSpPr>
          <p:grpSpPr>
            <a:xfrm>
              <a:off x="3873378" y="3011892"/>
              <a:ext cx="1400400" cy="1321218"/>
              <a:chOff x="3873378" y="3268179"/>
              <a:chExt cx="1400400" cy="1321218"/>
            </a:xfrm>
          </p:grpSpPr>
          <p:sp>
            <p:nvSpPr>
              <p:cNvPr id="574" name="Google Shape;574;p22"/>
              <p:cNvSpPr txBox="1"/>
              <p:nvPr/>
            </p:nvSpPr>
            <p:spPr>
              <a:xfrm>
                <a:off x="387337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GOAL 3</a:t>
                </a:r>
                <a:endParaRPr b="1" sz="2000">
                  <a:solidFill>
                    <a:schemeClr val="dk1"/>
                  </a:solidFill>
                  <a:latin typeface="Montserrat"/>
                  <a:ea typeface="Montserrat"/>
                  <a:cs typeface="Montserrat"/>
                  <a:sym typeface="Montserrat"/>
                </a:endParaRPr>
              </a:p>
            </p:txBody>
          </p:sp>
          <p:sp>
            <p:nvSpPr>
              <p:cNvPr id="575" name="Google Shape;575;p22"/>
              <p:cNvSpPr txBox="1"/>
              <p:nvPr/>
            </p:nvSpPr>
            <p:spPr>
              <a:xfrm>
                <a:off x="387337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Mercury is the closest planet to the Sun</a:t>
                </a:r>
                <a:endParaRPr>
                  <a:solidFill>
                    <a:schemeClr val="dk1"/>
                  </a:solidFill>
                  <a:latin typeface="Source Sans Pro"/>
                  <a:ea typeface="Source Sans Pro"/>
                  <a:cs typeface="Source Sans Pro"/>
                  <a:sym typeface="Source Sans Pro"/>
                </a:endParaRPr>
              </a:p>
            </p:txBody>
          </p:sp>
          <p:sp>
            <p:nvSpPr>
              <p:cNvPr id="571" name="Google Shape;571;p22"/>
              <p:cNvSpPr/>
              <p:nvPr/>
            </p:nvSpPr>
            <p:spPr>
              <a:xfrm>
                <a:off x="451432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
          <p:nvSpPr>
            <p:cNvPr id="572" name="Google Shape;572;p22"/>
            <p:cNvSpPr/>
            <p:nvPr/>
          </p:nvSpPr>
          <p:spPr>
            <a:xfrm flipH="1">
              <a:off x="4131677" y="162360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576" name="Google Shape;576;p22"/>
          <p:cNvGrpSpPr/>
          <p:nvPr/>
        </p:nvGrpSpPr>
        <p:grpSpPr>
          <a:xfrm>
            <a:off x="5445728" y="1797535"/>
            <a:ext cx="1400400" cy="2719795"/>
            <a:chOff x="5445728" y="1797535"/>
            <a:chExt cx="1400400" cy="2719795"/>
          </a:xfrm>
        </p:grpSpPr>
        <p:cxnSp>
          <p:nvCxnSpPr>
            <p:cNvPr id="577" name="Google Shape;577;p22"/>
            <p:cNvCxnSpPr>
              <a:stCxn id="578" idx="0"/>
              <a:endCxn id="579" idx="4"/>
            </p:cNvCxnSpPr>
            <p:nvPr/>
          </p:nvCxnSpPr>
          <p:spPr>
            <a:xfrm rot="10800000">
              <a:off x="6146003" y="3130430"/>
              <a:ext cx="1500" cy="503100"/>
            </a:xfrm>
            <a:prstGeom prst="straightConnector1">
              <a:avLst/>
            </a:prstGeom>
            <a:noFill/>
            <a:ln cap="flat" cmpd="sng" w="28575">
              <a:solidFill>
                <a:schemeClr val="accent1"/>
              </a:solidFill>
              <a:prstDash val="solid"/>
              <a:round/>
              <a:headEnd len="med" w="med" type="none"/>
              <a:tailEnd len="med" w="med" type="none"/>
            </a:ln>
          </p:spPr>
        </p:cxnSp>
        <p:grpSp>
          <p:nvGrpSpPr>
            <p:cNvPr id="580" name="Google Shape;580;p22"/>
            <p:cNvGrpSpPr/>
            <p:nvPr/>
          </p:nvGrpSpPr>
          <p:grpSpPr>
            <a:xfrm>
              <a:off x="5445728" y="1797535"/>
              <a:ext cx="1400400" cy="1332857"/>
              <a:chOff x="5445728" y="1541247"/>
              <a:chExt cx="1400400" cy="1332857"/>
            </a:xfrm>
          </p:grpSpPr>
          <p:sp>
            <p:nvSpPr>
              <p:cNvPr id="581" name="Google Shape;581;p22"/>
              <p:cNvSpPr txBox="1"/>
              <p:nvPr/>
            </p:nvSpPr>
            <p:spPr>
              <a:xfrm>
                <a:off x="5445728" y="1541247"/>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GOAL 4</a:t>
                </a:r>
                <a:endParaRPr b="1" sz="2000">
                  <a:solidFill>
                    <a:schemeClr val="dk1"/>
                  </a:solidFill>
                  <a:latin typeface="Montserrat"/>
                  <a:ea typeface="Montserrat"/>
                  <a:cs typeface="Montserrat"/>
                  <a:sym typeface="Montserrat"/>
                </a:endParaRPr>
              </a:p>
            </p:txBody>
          </p:sp>
          <p:sp>
            <p:nvSpPr>
              <p:cNvPr id="582" name="Google Shape;582;p22"/>
              <p:cNvSpPr txBox="1"/>
              <p:nvPr/>
            </p:nvSpPr>
            <p:spPr>
              <a:xfrm>
                <a:off x="5445728" y="1908254"/>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579" name="Google Shape;579;p22"/>
              <p:cNvSpPr/>
              <p:nvPr/>
            </p:nvSpPr>
            <p:spPr>
              <a:xfrm>
                <a:off x="6086678" y="2755604"/>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
          <p:nvSpPr>
            <p:cNvPr id="578" name="Google Shape;578;p22"/>
            <p:cNvSpPr/>
            <p:nvPr/>
          </p:nvSpPr>
          <p:spPr>
            <a:xfrm flipH="1">
              <a:off x="5705603" y="3633530"/>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22"/>
          <p:cNvGrpSpPr/>
          <p:nvPr/>
        </p:nvGrpSpPr>
        <p:grpSpPr>
          <a:xfrm>
            <a:off x="7021228" y="1623605"/>
            <a:ext cx="1400400" cy="2709504"/>
            <a:chOff x="7021228" y="1623605"/>
            <a:chExt cx="1400400" cy="2709504"/>
          </a:xfrm>
        </p:grpSpPr>
        <p:cxnSp>
          <p:nvCxnSpPr>
            <p:cNvPr id="584" name="Google Shape;584;p22"/>
            <p:cNvCxnSpPr>
              <a:stCxn id="585" idx="0"/>
              <a:endCxn id="586" idx="4"/>
            </p:cNvCxnSpPr>
            <p:nvPr/>
          </p:nvCxnSpPr>
          <p:spPr>
            <a:xfrm rot="10800000">
              <a:off x="7721428" y="2507292"/>
              <a:ext cx="0" cy="504600"/>
            </a:xfrm>
            <a:prstGeom prst="straightConnector1">
              <a:avLst/>
            </a:prstGeom>
            <a:noFill/>
            <a:ln cap="flat" cmpd="sng" w="28575">
              <a:solidFill>
                <a:schemeClr val="accent1"/>
              </a:solidFill>
              <a:prstDash val="solid"/>
              <a:round/>
              <a:headEnd len="med" w="med" type="none"/>
              <a:tailEnd len="med" w="med" type="none"/>
            </a:ln>
          </p:spPr>
        </p:cxnSp>
        <p:grpSp>
          <p:nvGrpSpPr>
            <p:cNvPr id="587" name="Google Shape;587;p22"/>
            <p:cNvGrpSpPr/>
            <p:nvPr/>
          </p:nvGrpSpPr>
          <p:grpSpPr>
            <a:xfrm>
              <a:off x="7021228" y="3011892"/>
              <a:ext cx="1400400" cy="1321218"/>
              <a:chOff x="7021228" y="3268179"/>
              <a:chExt cx="1400400" cy="1321218"/>
            </a:xfrm>
          </p:grpSpPr>
          <p:sp>
            <p:nvSpPr>
              <p:cNvPr id="588" name="Google Shape;588;p22"/>
              <p:cNvSpPr txBox="1"/>
              <p:nvPr/>
            </p:nvSpPr>
            <p:spPr>
              <a:xfrm>
                <a:off x="7021228" y="3525489"/>
                <a:ext cx="1400400" cy="340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1"/>
                    </a:solidFill>
                    <a:latin typeface="Montserrat"/>
                    <a:ea typeface="Montserrat"/>
                    <a:cs typeface="Montserrat"/>
                    <a:sym typeface="Montserrat"/>
                  </a:rPr>
                  <a:t>GOAL 5</a:t>
                </a:r>
                <a:endParaRPr b="1" sz="2000">
                  <a:solidFill>
                    <a:schemeClr val="dk1"/>
                  </a:solidFill>
                  <a:latin typeface="Montserrat"/>
                  <a:ea typeface="Montserrat"/>
                  <a:cs typeface="Montserrat"/>
                  <a:sym typeface="Montserrat"/>
                </a:endParaRPr>
              </a:p>
            </p:txBody>
          </p:sp>
          <p:sp>
            <p:nvSpPr>
              <p:cNvPr id="589" name="Google Shape;589;p22"/>
              <p:cNvSpPr txBox="1"/>
              <p:nvPr/>
            </p:nvSpPr>
            <p:spPr>
              <a:xfrm>
                <a:off x="7021228" y="3892497"/>
                <a:ext cx="1400400" cy="69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Source Sans Pro"/>
                    <a:ea typeface="Source Sans Pro"/>
                    <a:cs typeface="Source Sans Pro"/>
                    <a:sym typeface="Source Sans Pro"/>
                  </a:rPr>
                  <a:t>Despite being red, Mars is a cold place</a:t>
                </a:r>
                <a:endParaRPr>
                  <a:solidFill>
                    <a:schemeClr val="dk1"/>
                  </a:solidFill>
                  <a:latin typeface="Source Sans Pro"/>
                  <a:ea typeface="Source Sans Pro"/>
                  <a:cs typeface="Source Sans Pro"/>
                  <a:sym typeface="Source Sans Pro"/>
                </a:endParaRPr>
              </a:p>
            </p:txBody>
          </p:sp>
          <p:sp>
            <p:nvSpPr>
              <p:cNvPr id="585" name="Google Shape;585;p22"/>
              <p:cNvSpPr/>
              <p:nvPr/>
            </p:nvSpPr>
            <p:spPr>
              <a:xfrm>
                <a:off x="7662178" y="3268179"/>
                <a:ext cx="118500" cy="1185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
          <p:nvSpPr>
            <p:cNvPr id="586" name="Google Shape;586;p22"/>
            <p:cNvSpPr/>
            <p:nvPr/>
          </p:nvSpPr>
          <p:spPr>
            <a:xfrm flipH="1">
              <a:off x="7279528" y="1623605"/>
              <a:ext cx="883800" cy="883800"/>
            </a:xfrm>
            <a:prstGeom prst="ellipse">
              <a:avLst/>
            </a:prstGeom>
            <a:noFill/>
            <a:ln cap="flat" cmpd="sng" w="28575">
              <a:solidFill>
                <a:schemeClr val="dk1"/>
              </a:solidFill>
              <a:prstDash val="solid"/>
              <a:round/>
              <a:headEnd len="sm" w="sm" type="none"/>
              <a:tailEnd len="sm" w="sm" type="none"/>
            </a:ln>
          </p:spPr>
          <p:txBody>
            <a:bodyPr anchorCtr="0" anchor="ctr" bIns="100575" lIns="91425" spcFirstLastPara="1" rIns="91425" wrap="square" tIns="91425">
              <a:noAutofit/>
            </a:bodyPr>
            <a:lstStyle/>
            <a:p>
              <a:pPr indent="0" lvl="0" marL="0" rtl="0" algn="l">
                <a:spcBef>
                  <a:spcPts val="0"/>
                </a:spcBef>
                <a:spcAft>
                  <a:spcPts val="0"/>
                </a:spcAft>
                <a:buNone/>
              </a:pPr>
              <a:r>
                <a:t/>
              </a:r>
              <a:endParaRPr/>
            </a:p>
          </p:txBody>
        </p:sp>
      </p:grpSp>
      <p:sp>
        <p:nvSpPr>
          <p:cNvPr id="590" name="Google Shape;590;p22"/>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cxnSp>
        <p:nvCxnSpPr>
          <p:cNvPr id="591" name="Google Shape;591;p22"/>
          <p:cNvCxnSpPr>
            <a:stCxn id="566" idx="2"/>
            <a:endCxn id="559" idx="6"/>
          </p:cNvCxnSpPr>
          <p:nvPr/>
        </p:nvCxnSpPr>
        <p:spPr>
          <a:xfrm rot="10800000">
            <a:off x="1485028" y="3071142"/>
            <a:ext cx="1453800" cy="0"/>
          </a:xfrm>
          <a:prstGeom prst="straightConnector1">
            <a:avLst/>
          </a:prstGeom>
          <a:noFill/>
          <a:ln cap="flat" cmpd="sng" w="28575">
            <a:solidFill>
              <a:schemeClr val="accent2"/>
            </a:solidFill>
            <a:prstDash val="solid"/>
            <a:round/>
            <a:headEnd len="med" w="med" type="none"/>
            <a:tailEnd len="med" w="med" type="none"/>
          </a:ln>
        </p:spPr>
      </p:cxnSp>
      <p:cxnSp>
        <p:nvCxnSpPr>
          <p:cNvPr id="592" name="Google Shape;592;p22"/>
          <p:cNvCxnSpPr>
            <a:stCxn id="566" idx="6"/>
            <a:endCxn id="571" idx="2"/>
          </p:cNvCxnSpPr>
          <p:nvPr/>
        </p:nvCxnSpPr>
        <p:spPr>
          <a:xfrm>
            <a:off x="3057328" y="3071142"/>
            <a:ext cx="1457100" cy="0"/>
          </a:xfrm>
          <a:prstGeom prst="straightConnector1">
            <a:avLst/>
          </a:prstGeom>
          <a:noFill/>
          <a:ln cap="flat" cmpd="sng" w="28575">
            <a:solidFill>
              <a:schemeClr val="accent2"/>
            </a:solidFill>
            <a:prstDash val="solid"/>
            <a:round/>
            <a:headEnd len="med" w="med" type="none"/>
            <a:tailEnd len="med" w="med" type="none"/>
          </a:ln>
        </p:spPr>
      </p:cxnSp>
      <p:cxnSp>
        <p:nvCxnSpPr>
          <p:cNvPr id="593" name="Google Shape;593;p22"/>
          <p:cNvCxnSpPr>
            <a:stCxn id="579" idx="2"/>
            <a:endCxn id="571" idx="6"/>
          </p:cNvCxnSpPr>
          <p:nvPr/>
        </p:nvCxnSpPr>
        <p:spPr>
          <a:xfrm rot="10800000">
            <a:off x="4632878" y="3071142"/>
            <a:ext cx="1453800" cy="0"/>
          </a:xfrm>
          <a:prstGeom prst="straightConnector1">
            <a:avLst/>
          </a:prstGeom>
          <a:noFill/>
          <a:ln cap="flat" cmpd="sng" w="28575">
            <a:solidFill>
              <a:schemeClr val="accent2"/>
            </a:solidFill>
            <a:prstDash val="solid"/>
            <a:round/>
            <a:headEnd len="med" w="med" type="none"/>
            <a:tailEnd len="med" w="med" type="none"/>
          </a:ln>
        </p:spPr>
      </p:cxnSp>
      <p:cxnSp>
        <p:nvCxnSpPr>
          <p:cNvPr id="594" name="Google Shape;594;p22"/>
          <p:cNvCxnSpPr>
            <a:stCxn id="579" idx="6"/>
            <a:endCxn id="585" idx="2"/>
          </p:cNvCxnSpPr>
          <p:nvPr/>
        </p:nvCxnSpPr>
        <p:spPr>
          <a:xfrm>
            <a:off x="6205178" y="3071142"/>
            <a:ext cx="1457100" cy="0"/>
          </a:xfrm>
          <a:prstGeom prst="straightConnector1">
            <a:avLst/>
          </a:prstGeom>
          <a:noFill/>
          <a:ln cap="flat" cmpd="sng" w="28575">
            <a:solidFill>
              <a:schemeClr val="accent2"/>
            </a:solidFill>
            <a:prstDash val="solid"/>
            <a:round/>
            <a:headEnd len="med" w="med" type="none"/>
            <a:tailEnd len="med" w="med" type="none"/>
          </a:ln>
        </p:spPr>
      </p:cxnSp>
      <p:grpSp>
        <p:nvGrpSpPr>
          <p:cNvPr id="595" name="Google Shape;595;p22"/>
          <p:cNvGrpSpPr/>
          <p:nvPr/>
        </p:nvGrpSpPr>
        <p:grpSpPr>
          <a:xfrm>
            <a:off x="4394000" y="1907547"/>
            <a:ext cx="359154" cy="315916"/>
            <a:chOff x="-46772025" y="2350650"/>
            <a:chExt cx="300900" cy="264675"/>
          </a:xfrm>
        </p:grpSpPr>
        <p:sp>
          <p:nvSpPr>
            <p:cNvPr id="596" name="Google Shape;596;p22"/>
            <p:cNvSpPr/>
            <p:nvPr/>
          </p:nvSpPr>
          <p:spPr>
            <a:xfrm>
              <a:off x="-46772025" y="2350650"/>
              <a:ext cx="300900" cy="264675"/>
            </a:xfrm>
            <a:custGeom>
              <a:rect b="b" l="l" r="r" t="t"/>
              <a:pathLst>
                <a:path extrusionOk="0" h="10587" w="12036">
                  <a:moveTo>
                    <a:pt x="6050" y="820"/>
                  </a:moveTo>
                  <a:cubicBezTo>
                    <a:pt x="7184" y="820"/>
                    <a:pt x="8287" y="1229"/>
                    <a:pt x="9169" y="1985"/>
                  </a:cubicBezTo>
                  <a:cubicBezTo>
                    <a:pt x="9326" y="2111"/>
                    <a:pt x="9326" y="2332"/>
                    <a:pt x="9169" y="2458"/>
                  </a:cubicBezTo>
                  <a:lnTo>
                    <a:pt x="9137" y="2490"/>
                  </a:lnTo>
                  <a:cubicBezTo>
                    <a:pt x="9064" y="2533"/>
                    <a:pt x="8978" y="2557"/>
                    <a:pt x="8896" y="2557"/>
                  </a:cubicBezTo>
                  <a:cubicBezTo>
                    <a:pt x="8802" y="2557"/>
                    <a:pt x="8715" y="2526"/>
                    <a:pt x="8665" y="2458"/>
                  </a:cubicBezTo>
                  <a:cubicBezTo>
                    <a:pt x="7940" y="1828"/>
                    <a:pt x="7027" y="1481"/>
                    <a:pt x="6050" y="1481"/>
                  </a:cubicBezTo>
                  <a:cubicBezTo>
                    <a:pt x="5073" y="1481"/>
                    <a:pt x="4160" y="1828"/>
                    <a:pt x="3466" y="2458"/>
                  </a:cubicBezTo>
                  <a:cubicBezTo>
                    <a:pt x="3378" y="2529"/>
                    <a:pt x="3270" y="2570"/>
                    <a:pt x="3175" y="2570"/>
                  </a:cubicBezTo>
                  <a:cubicBezTo>
                    <a:pt x="3101" y="2570"/>
                    <a:pt x="3035" y="2545"/>
                    <a:pt x="2994" y="2490"/>
                  </a:cubicBezTo>
                  <a:lnTo>
                    <a:pt x="2931" y="2458"/>
                  </a:lnTo>
                  <a:cubicBezTo>
                    <a:pt x="2836" y="2301"/>
                    <a:pt x="2836" y="2111"/>
                    <a:pt x="2931" y="1985"/>
                  </a:cubicBezTo>
                  <a:cubicBezTo>
                    <a:pt x="3782" y="1198"/>
                    <a:pt x="4884" y="820"/>
                    <a:pt x="6050" y="820"/>
                  </a:cubicBezTo>
                  <a:close/>
                  <a:moveTo>
                    <a:pt x="1450" y="7152"/>
                  </a:moveTo>
                  <a:lnTo>
                    <a:pt x="1450" y="9106"/>
                  </a:lnTo>
                  <a:cubicBezTo>
                    <a:pt x="1041" y="9011"/>
                    <a:pt x="726" y="8601"/>
                    <a:pt x="726" y="8129"/>
                  </a:cubicBezTo>
                  <a:cubicBezTo>
                    <a:pt x="726" y="7656"/>
                    <a:pt x="1009" y="7278"/>
                    <a:pt x="1450" y="7152"/>
                  </a:cubicBezTo>
                  <a:close/>
                  <a:moveTo>
                    <a:pt x="10618" y="7152"/>
                  </a:moveTo>
                  <a:cubicBezTo>
                    <a:pt x="11028" y="7310"/>
                    <a:pt x="11343" y="7688"/>
                    <a:pt x="11343" y="8129"/>
                  </a:cubicBezTo>
                  <a:cubicBezTo>
                    <a:pt x="11343" y="8601"/>
                    <a:pt x="11059" y="9011"/>
                    <a:pt x="10618" y="9106"/>
                  </a:cubicBezTo>
                  <a:lnTo>
                    <a:pt x="10618" y="7152"/>
                  </a:lnTo>
                  <a:close/>
                  <a:moveTo>
                    <a:pt x="2521" y="6396"/>
                  </a:moveTo>
                  <a:cubicBezTo>
                    <a:pt x="2710" y="6396"/>
                    <a:pt x="2868" y="6554"/>
                    <a:pt x="2868" y="6743"/>
                  </a:cubicBezTo>
                  <a:lnTo>
                    <a:pt x="2868" y="9547"/>
                  </a:lnTo>
                  <a:cubicBezTo>
                    <a:pt x="2868" y="9736"/>
                    <a:pt x="2710" y="9893"/>
                    <a:pt x="2521" y="9893"/>
                  </a:cubicBezTo>
                  <a:cubicBezTo>
                    <a:pt x="2301" y="9893"/>
                    <a:pt x="2175" y="9736"/>
                    <a:pt x="2175" y="9547"/>
                  </a:cubicBezTo>
                  <a:lnTo>
                    <a:pt x="2175" y="6743"/>
                  </a:lnTo>
                  <a:cubicBezTo>
                    <a:pt x="2175" y="6554"/>
                    <a:pt x="2301" y="6396"/>
                    <a:pt x="2521" y="6396"/>
                  </a:cubicBezTo>
                  <a:close/>
                  <a:moveTo>
                    <a:pt x="9547" y="6396"/>
                  </a:moveTo>
                  <a:cubicBezTo>
                    <a:pt x="9767" y="6396"/>
                    <a:pt x="9925" y="6554"/>
                    <a:pt x="9925" y="6743"/>
                  </a:cubicBezTo>
                  <a:lnTo>
                    <a:pt x="9925" y="9547"/>
                  </a:lnTo>
                  <a:cubicBezTo>
                    <a:pt x="9925" y="9736"/>
                    <a:pt x="9767" y="9893"/>
                    <a:pt x="9547" y="9893"/>
                  </a:cubicBezTo>
                  <a:cubicBezTo>
                    <a:pt x="9358" y="9893"/>
                    <a:pt x="9200" y="9736"/>
                    <a:pt x="9200" y="9547"/>
                  </a:cubicBezTo>
                  <a:lnTo>
                    <a:pt x="9200" y="6743"/>
                  </a:lnTo>
                  <a:cubicBezTo>
                    <a:pt x="9200" y="6554"/>
                    <a:pt x="9358" y="6396"/>
                    <a:pt x="9547" y="6396"/>
                  </a:cubicBezTo>
                  <a:close/>
                  <a:moveTo>
                    <a:pt x="6018" y="1"/>
                  </a:moveTo>
                  <a:cubicBezTo>
                    <a:pt x="4664" y="1"/>
                    <a:pt x="3403" y="473"/>
                    <a:pt x="2427" y="1387"/>
                  </a:cubicBezTo>
                  <a:cubicBezTo>
                    <a:pt x="2080" y="1733"/>
                    <a:pt x="1986" y="2269"/>
                    <a:pt x="2238" y="2679"/>
                  </a:cubicBezTo>
                  <a:cubicBezTo>
                    <a:pt x="1671" y="3435"/>
                    <a:pt x="1419" y="4348"/>
                    <a:pt x="1419" y="5293"/>
                  </a:cubicBezTo>
                  <a:lnTo>
                    <a:pt x="1419" y="6396"/>
                  </a:lnTo>
                  <a:cubicBezTo>
                    <a:pt x="631" y="6554"/>
                    <a:pt x="1" y="7247"/>
                    <a:pt x="1" y="8129"/>
                  </a:cubicBezTo>
                  <a:cubicBezTo>
                    <a:pt x="1" y="8980"/>
                    <a:pt x="631" y="9704"/>
                    <a:pt x="1450" y="9862"/>
                  </a:cubicBezTo>
                  <a:cubicBezTo>
                    <a:pt x="1576" y="10303"/>
                    <a:pt x="1986" y="10586"/>
                    <a:pt x="2427" y="10586"/>
                  </a:cubicBezTo>
                  <a:cubicBezTo>
                    <a:pt x="3025" y="10586"/>
                    <a:pt x="3498" y="10114"/>
                    <a:pt x="3498" y="9515"/>
                  </a:cubicBezTo>
                  <a:lnTo>
                    <a:pt x="3498" y="6711"/>
                  </a:lnTo>
                  <a:cubicBezTo>
                    <a:pt x="3498" y="6113"/>
                    <a:pt x="3025" y="5640"/>
                    <a:pt x="2427" y="5640"/>
                  </a:cubicBezTo>
                  <a:cubicBezTo>
                    <a:pt x="2301" y="5640"/>
                    <a:pt x="2206" y="5703"/>
                    <a:pt x="2080" y="5735"/>
                  </a:cubicBezTo>
                  <a:lnTo>
                    <a:pt x="2080" y="5325"/>
                  </a:lnTo>
                  <a:cubicBezTo>
                    <a:pt x="2080" y="4537"/>
                    <a:pt x="2301" y="3844"/>
                    <a:pt x="2710" y="3214"/>
                  </a:cubicBezTo>
                  <a:cubicBezTo>
                    <a:pt x="2827" y="3263"/>
                    <a:pt x="2948" y="3285"/>
                    <a:pt x="3067" y="3285"/>
                  </a:cubicBezTo>
                  <a:cubicBezTo>
                    <a:pt x="3333" y="3285"/>
                    <a:pt x="3596" y="3177"/>
                    <a:pt x="3813" y="3025"/>
                  </a:cubicBezTo>
                  <a:cubicBezTo>
                    <a:pt x="4412" y="2490"/>
                    <a:pt x="5136" y="2238"/>
                    <a:pt x="5924" y="2238"/>
                  </a:cubicBezTo>
                  <a:cubicBezTo>
                    <a:pt x="6711" y="2238"/>
                    <a:pt x="7499" y="2490"/>
                    <a:pt x="8066" y="3025"/>
                  </a:cubicBezTo>
                  <a:cubicBezTo>
                    <a:pt x="8276" y="3193"/>
                    <a:pt x="8542" y="3291"/>
                    <a:pt x="8799" y="3291"/>
                  </a:cubicBezTo>
                  <a:cubicBezTo>
                    <a:pt x="8927" y="3291"/>
                    <a:pt x="9053" y="3267"/>
                    <a:pt x="9169" y="3214"/>
                  </a:cubicBezTo>
                  <a:cubicBezTo>
                    <a:pt x="9610" y="3844"/>
                    <a:pt x="9799" y="4600"/>
                    <a:pt x="9799" y="5325"/>
                  </a:cubicBezTo>
                  <a:lnTo>
                    <a:pt x="9799" y="5735"/>
                  </a:lnTo>
                  <a:cubicBezTo>
                    <a:pt x="9673" y="5703"/>
                    <a:pt x="9547" y="5640"/>
                    <a:pt x="9452" y="5640"/>
                  </a:cubicBezTo>
                  <a:cubicBezTo>
                    <a:pt x="8854" y="5640"/>
                    <a:pt x="8381" y="6113"/>
                    <a:pt x="8381" y="6711"/>
                  </a:cubicBezTo>
                  <a:lnTo>
                    <a:pt x="8381" y="9515"/>
                  </a:lnTo>
                  <a:cubicBezTo>
                    <a:pt x="8381" y="10114"/>
                    <a:pt x="8854" y="10586"/>
                    <a:pt x="9452" y="10586"/>
                  </a:cubicBezTo>
                  <a:cubicBezTo>
                    <a:pt x="9925" y="10586"/>
                    <a:pt x="10303" y="10271"/>
                    <a:pt x="10429" y="9862"/>
                  </a:cubicBezTo>
                  <a:cubicBezTo>
                    <a:pt x="11406" y="9704"/>
                    <a:pt x="12036" y="9011"/>
                    <a:pt x="12036" y="8129"/>
                  </a:cubicBezTo>
                  <a:cubicBezTo>
                    <a:pt x="12036" y="7278"/>
                    <a:pt x="11437" y="6554"/>
                    <a:pt x="10618" y="6396"/>
                  </a:cubicBezTo>
                  <a:lnTo>
                    <a:pt x="10618" y="5293"/>
                  </a:lnTo>
                  <a:cubicBezTo>
                    <a:pt x="10618" y="4348"/>
                    <a:pt x="10335" y="3435"/>
                    <a:pt x="9799" y="2679"/>
                  </a:cubicBezTo>
                  <a:cubicBezTo>
                    <a:pt x="10020" y="2269"/>
                    <a:pt x="9957" y="1733"/>
                    <a:pt x="9610" y="1387"/>
                  </a:cubicBezTo>
                  <a:cubicBezTo>
                    <a:pt x="8602" y="473"/>
                    <a:pt x="7342" y="1"/>
                    <a:pt x="6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2"/>
            <p:cNvSpPr/>
            <p:nvPr/>
          </p:nvSpPr>
          <p:spPr>
            <a:xfrm>
              <a:off x="-46664900" y="2475100"/>
              <a:ext cx="92175" cy="122900"/>
            </a:xfrm>
            <a:custGeom>
              <a:rect b="b" l="l" r="r" t="t"/>
              <a:pathLst>
                <a:path extrusionOk="0" h="4916" w="3687">
                  <a:moveTo>
                    <a:pt x="1072" y="3497"/>
                  </a:moveTo>
                  <a:cubicBezTo>
                    <a:pt x="1261" y="3497"/>
                    <a:pt x="1418" y="3655"/>
                    <a:pt x="1418" y="3876"/>
                  </a:cubicBezTo>
                  <a:cubicBezTo>
                    <a:pt x="1418" y="4065"/>
                    <a:pt x="1261" y="4222"/>
                    <a:pt x="1072" y="4222"/>
                  </a:cubicBezTo>
                  <a:cubicBezTo>
                    <a:pt x="851" y="4222"/>
                    <a:pt x="694" y="4065"/>
                    <a:pt x="694" y="3876"/>
                  </a:cubicBezTo>
                  <a:cubicBezTo>
                    <a:pt x="694" y="3655"/>
                    <a:pt x="851" y="3497"/>
                    <a:pt x="1072" y="3497"/>
                  </a:cubicBezTo>
                  <a:close/>
                  <a:moveTo>
                    <a:pt x="1765" y="0"/>
                  </a:moveTo>
                  <a:cubicBezTo>
                    <a:pt x="1576" y="0"/>
                    <a:pt x="1418" y="158"/>
                    <a:pt x="1418" y="347"/>
                  </a:cubicBezTo>
                  <a:lnTo>
                    <a:pt x="1418" y="2867"/>
                  </a:lnTo>
                  <a:cubicBezTo>
                    <a:pt x="1292" y="2836"/>
                    <a:pt x="1166" y="2804"/>
                    <a:pt x="1072" y="2804"/>
                  </a:cubicBezTo>
                  <a:cubicBezTo>
                    <a:pt x="473" y="2804"/>
                    <a:pt x="1" y="3277"/>
                    <a:pt x="1" y="3876"/>
                  </a:cubicBezTo>
                  <a:cubicBezTo>
                    <a:pt x="1" y="4443"/>
                    <a:pt x="473" y="4915"/>
                    <a:pt x="1072" y="4915"/>
                  </a:cubicBezTo>
                  <a:cubicBezTo>
                    <a:pt x="1670" y="4915"/>
                    <a:pt x="2143" y="4443"/>
                    <a:pt x="2143" y="3876"/>
                  </a:cubicBezTo>
                  <a:lnTo>
                    <a:pt x="2143" y="1450"/>
                  </a:lnTo>
                  <a:cubicBezTo>
                    <a:pt x="2363" y="1544"/>
                    <a:pt x="2521" y="1702"/>
                    <a:pt x="2616" y="1828"/>
                  </a:cubicBezTo>
                  <a:cubicBezTo>
                    <a:pt x="2868" y="2143"/>
                    <a:pt x="2962" y="2615"/>
                    <a:pt x="2836" y="3088"/>
                  </a:cubicBezTo>
                  <a:cubicBezTo>
                    <a:pt x="2805" y="3308"/>
                    <a:pt x="2962" y="3497"/>
                    <a:pt x="3183" y="3497"/>
                  </a:cubicBezTo>
                  <a:cubicBezTo>
                    <a:pt x="3340" y="3497"/>
                    <a:pt x="3498" y="3403"/>
                    <a:pt x="3529" y="3245"/>
                  </a:cubicBezTo>
                  <a:cubicBezTo>
                    <a:pt x="3687" y="2552"/>
                    <a:pt x="3592" y="1859"/>
                    <a:pt x="3183" y="1355"/>
                  </a:cubicBezTo>
                  <a:cubicBezTo>
                    <a:pt x="2868" y="1040"/>
                    <a:pt x="2521" y="820"/>
                    <a:pt x="2111" y="757"/>
                  </a:cubicBezTo>
                  <a:lnTo>
                    <a:pt x="2111" y="347"/>
                  </a:lnTo>
                  <a:cubicBezTo>
                    <a:pt x="2111" y="158"/>
                    <a:pt x="1954" y="0"/>
                    <a:pt x="17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22"/>
          <p:cNvGrpSpPr/>
          <p:nvPr/>
        </p:nvGrpSpPr>
        <p:grpSpPr>
          <a:xfrm>
            <a:off x="7541851" y="1885928"/>
            <a:ext cx="359154" cy="359154"/>
            <a:chOff x="-46772025" y="2701925"/>
            <a:chExt cx="300900" cy="300900"/>
          </a:xfrm>
        </p:grpSpPr>
        <p:sp>
          <p:nvSpPr>
            <p:cNvPr id="599" name="Google Shape;599;p22"/>
            <p:cNvSpPr/>
            <p:nvPr/>
          </p:nvSpPr>
          <p:spPr>
            <a:xfrm>
              <a:off x="-46647575" y="2826375"/>
              <a:ext cx="53575" cy="53575"/>
            </a:xfrm>
            <a:custGeom>
              <a:rect b="b" l="l" r="r" t="t"/>
              <a:pathLst>
                <a:path extrusionOk="0" h="2143" w="2143">
                  <a:moveTo>
                    <a:pt x="1072" y="694"/>
                  </a:moveTo>
                  <a:cubicBezTo>
                    <a:pt x="1261" y="694"/>
                    <a:pt x="1418" y="851"/>
                    <a:pt x="1418" y="1040"/>
                  </a:cubicBezTo>
                  <a:cubicBezTo>
                    <a:pt x="1418" y="1229"/>
                    <a:pt x="1261" y="1387"/>
                    <a:pt x="1072" y="1387"/>
                  </a:cubicBezTo>
                  <a:cubicBezTo>
                    <a:pt x="883" y="1387"/>
                    <a:pt x="725" y="1229"/>
                    <a:pt x="725" y="1040"/>
                  </a:cubicBezTo>
                  <a:cubicBezTo>
                    <a:pt x="725" y="851"/>
                    <a:pt x="883" y="694"/>
                    <a:pt x="1072" y="694"/>
                  </a:cubicBezTo>
                  <a:close/>
                  <a:moveTo>
                    <a:pt x="1072" y="1"/>
                  </a:moveTo>
                  <a:cubicBezTo>
                    <a:pt x="473" y="1"/>
                    <a:pt x="1" y="473"/>
                    <a:pt x="1" y="1072"/>
                  </a:cubicBezTo>
                  <a:cubicBezTo>
                    <a:pt x="1" y="1670"/>
                    <a:pt x="473" y="2143"/>
                    <a:pt x="1072" y="2143"/>
                  </a:cubicBezTo>
                  <a:cubicBezTo>
                    <a:pt x="1670" y="2143"/>
                    <a:pt x="2143" y="1670"/>
                    <a:pt x="2143" y="1072"/>
                  </a:cubicBezTo>
                  <a:cubicBezTo>
                    <a:pt x="2112" y="473"/>
                    <a:pt x="1639" y="1"/>
                    <a:pt x="10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2"/>
            <p:cNvSpPr/>
            <p:nvPr/>
          </p:nvSpPr>
          <p:spPr>
            <a:xfrm>
              <a:off x="-46772025" y="2701925"/>
              <a:ext cx="300900" cy="300900"/>
            </a:xfrm>
            <a:custGeom>
              <a:rect b="b" l="l" r="r" t="t"/>
              <a:pathLst>
                <a:path extrusionOk="0" h="12036" w="12036">
                  <a:moveTo>
                    <a:pt x="6365" y="1482"/>
                  </a:moveTo>
                  <a:cubicBezTo>
                    <a:pt x="8602" y="1639"/>
                    <a:pt x="10429" y="3466"/>
                    <a:pt x="10587" y="5672"/>
                  </a:cubicBezTo>
                  <a:lnTo>
                    <a:pt x="9862" y="5672"/>
                  </a:lnTo>
                  <a:cubicBezTo>
                    <a:pt x="9704" y="3813"/>
                    <a:pt x="8224" y="2301"/>
                    <a:pt x="6365" y="2143"/>
                  </a:cubicBezTo>
                  <a:lnTo>
                    <a:pt x="6365" y="1482"/>
                  </a:lnTo>
                  <a:close/>
                  <a:moveTo>
                    <a:pt x="5703" y="1482"/>
                  </a:moveTo>
                  <a:lnTo>
                    <a:pt x="5703" y="2206"/>
                  </a:lnTo>
                  <a:cubicBezTo>
                    <a:pt x="3845" y="2364"/>
                    <a:pt x="2364" y="3844"/>
                    <a:pt x="2206" y="5703"/>
                  </a:cubicBezTo>
                  <a:lnTo>
                    <a:pt x="1482" y="5703"/>
                  </a:lnTo>
                  <a:cubicBezTo>
                    <a:pt x="1639" y="3466"/>
                    <a:pt x="3466" y="1639"/>
                    <a:pt x="5703" y="1482"/>
                  </a:cubicBezTo>
                  <a:close/>
                  <a:moveTo>
                    <a:pt x="6365" y="2868"/>
                  </a:moveTo>
                  <a:cubicBezTo>
                    <a:pt x="7814" y="3025"/>
                    <a:pt x="9011" y="4191"/>
                    <a:pt x="9169" y="5672"/>
                  </a:cubicBezTo>
                  <a:lnTo>
                    <a:pt x="8854" y="5672"/>
                  </a:lnTo>
                  <a:cubicBezTo>
                    <a:pt x="8665" y="5672"/>
                    <a:pt x="8507" y="5829"/>
                    <a:pt x="8507" y="6018"/>
                  </a:cubicBezTo>
                  <a:cubicBezTo>
                    <a:pt x="8507" y="6207"/>
                    <a:pt x="8665" y="6365"/>
                    <a:pt x="8854" y="6365"/>
                  </a:cubicBezTo>
                  <a:lnTo>
                    <a:pt x="9169" y="6365"/>
                  </a:lnTo>
                  <a:cubicBezTo>
                    <a:pt x="9011" y="7814"/>
                    <a:pt x="7846" y="9011"/>
                    <a:pt x="6365" y="9169"/>
                  </a:cubicBezTo>
                  <a:lnTo>
                    <a:pt x="6365" y="8854"/>
                  </a:lnTo>
                  <a:cubicBezTo>
                    <a:pt x="6365" y="8665"/>
                    <a:pt x="6207" y="8507"/>
                    <a:pt x="6018" y="8507"/>
                  </a:cubicBezTo>
                  <a:cubicBezTo>
                    <a:pt x="5829" y="8507"/>
                    <a:pt x="5672" y="8665"/>
                    <a:pt x="5672" y="8854"/>
                  </a:cubicBezTo>
                  <a:lnTo>
                    <a:pt x="5672" y="9169"/>
                  </a:lnTo>
                  <a:cubicBezTo>
                    <a:pt x="4223" y="9011"/>
                    <a:pt x="3025" y="7814"/>
                    <a:pt x="2868" y="6365"/>
                  </a:cubicBezTo>
                  <a:lnTo>
                    <a:pt x="3183" y="6365"/>
                  </a:lnTo>
                  <a:cubicBezTo>
                    <a:pt x="3372" y="6365"/>
                    <a:pt x="3529" y="6207"/>
                    <a:pt x="3529" y="6018"/>
                  </a:cubicBezTo>
                  <a:cubicBezTo>
                    <a:pt x="3529" y="5829"/>
                    <a:pt x="3372" y="5672"/>
                    <a:pt x="3183" y="5672"/>
                  </a:cubicBezTo>
                  <a:lnTo>
                    <a:pt x="2868" y="5672"/>
                  </a:lnTo>
                  <a:cubicBezTo>
                    <a:pt x="3025" y="4191"/>
                    <a:pt x="4191" y="3025"/>
                    <a:pt x="5672" y="2868"/>
                  </a:cubicBezTo>
                  <a:lnTo>
                    <a:pt x="5672" y="3183"/>
                  </a:lnTo>
                  <a:cubicBezTo>
                    <a:pt x="5672" y="3372"/>
                    <a:pt x="5829" y="3529"/>
                    <a:pt x="6018" y="3529"/>
                  </a:cubicBezTo>
                  <a:cubicBezTo>
                    <a:pt x="6207" y="3529"/>
                    <a:pt x="6365" y="3372"/>
                    <a:pt x="6365" y="3183"/>
                  </a:cubicBezTo>
                  <a:lnTo>
                    <a:pt x="6365" y="2868"/>
                  </a:lnTo>
                  <a:close/>
                  <a:moveTo>
                    <a:pt x="2206" y="6365"/>
                  </a:moveTo>
                  <a:cubicBezTo>
                    <a:pt x="2364" y="8224"/>
                    <a:pt x="3845" y="9704"/>
                    <a:pt x="5703" y="9862"/>
                  </a:cubicBezTo>
                  <a:lnTo>
                    <a:pt x="5703" y="10586"/>
                  </a:lnTo>
                  <a:cubicBezTo>
                    <a:pt x="3466" y="10429"/>
                    <a:pt x="1639" y="8602"/>
                    <a:pt x="1482" y="6365"/>
                  </a:cubicBezTo>
                  <a:close/>
                  <a:moveTo>
                    <a:pt x="10618" y="6365"/>
                  </a:moveTo>
                  <a:cubicBezTo>
                    <a:pt x="10429" y="8602"/>
                    <a:pt x="8602" y="10429"/>
                    <a:pt x="6396" y="10586"/>
                  </a:cubicBezTo>
                  <a:lnTo>
                    <a:pt x="6396" y="9862"/>
                  </a:lnTo>
                  <a:cubicBezTo>
                    <a:pt x="8255" y="9704"/>
                    <a:pt x="9767" y="8224"/>
                    <a:pt x="9925" y="6365"/>
                  </a:cubicBezTo>
                  <a:close/>
                  <a:moveTo>
                    <a:pt x="6018" y="1"/>
                  </a:moveTo>
                  <a:cubicBezTo>
                    <a:pt x="5829" y="1"/>
                    <a:pt x="5672" y="158"/>
                    <a:pt x="5672" y="347"/>
                  </a:cubicBezTo>
                  <a:lnTo>
                    <a:pt x="5672" y="725"/>
                  </a:lnTo>
                  <a:cubicBezTo>
                    <a:pt x="4412" y="820"/>
                    <a:pt x="3183" y="1356"/>
                    <a:pt x="2269" y="2269"/>
                  </a:cubicBezTo>
                  <a:cubicBezTo>
                    <a:pt x="1387" y="3183"/>
                    <a:pt x="820" y="4348"/>
                    <a:pt x="757" y="5672"/>
                  </a:cubicBezTo>
                  <a:lnTo>
                    <a:pt x="347" y="5672"/>
                  </a:lnTo>
                  <a:cubicBezTo>
                    <a:pt x="158" y="5672"/>
                    <a:pt x="1" y="5829"/>
                    <a:pt x="1" y="6018"/>
                  </a:cubicBezTo>
                  <a:cubicBezTo>
                    <a:pt x="1" y="6207"/>
                    <a:pt x="158" y="6365"/>
                    <a:pt x="347" y="6365"/>
                  </a:cubicBezTo>
                  <a:lnTo>
                    <a:pt x="757" y="6365"/>
                  </a:lnTo>
                  <a:cubicBezTo>
                    <a:pt x="820" y="7625"/>
                    <a:pt x="1387" y="8854"/>
                    <a:pt x="2269" y="9767"/>
                  </a:cubicBezTo>
                  <a:cubicBezTo>
                    <a:pt x="3183" y="10649"/>
                    <a:pt x="4380" y="11217"/>
                    <a:pt x="5672" y="11280"/>
                  </a:cubicBezTo>
                  <a:lnTo>
                    <a:pt x="5672" y="11689"/>
                  </a:lnTo>
                  <a:cubicBezTo>
                    <a:pt x="5672" y="11878"/>
                    <a:pt x="5829" y="12036"/>
                    <a:pt x="6018" y="12036"/>
                  </a:cubicBezTo>
                  <a:cubicBezTo>
                    <a:pt x="6207" y="12036"/>
                    <a:pt x="6365" y="11878"/>
                    <a:pt x="6365" y="11689"/>
                  </a:cubicBezTo>
                  <a:lnTo>
                    <a:pt x="6365" y="11280"/>
                  </a:lnTo>
                  <a:cubicBezTo>
                    <a:pt x="7625" y="11217"/>
                    <a:pt x="8854" y="10649"/>
                    <a:pt x="9767" y="9767"/>
                  </a:cubicBezTo>
                  <a:cubicBezTo>
                    <a:pt x="10681" y="8854"/>
                    <a:pt x="11217" y="7656"/>
                    <a:pt x="11280" y="6365"/>
                  </a:cubicBezTo>
                  <a:lnTo>
                    <a:pt x="11689" y="6365"/>
                  </a:lnTo>
                  <a:cubicBezTo>
                    <a:pt x="11878" y="6365"/>
                    <a:pt x="12036" y="6207"/>
                    <a:pt x="12036" y="6018"/>
                  </a:cubicBezTo>
                  <a:cubicBezTo>
                    <a:pt x="12036" y="5829"/>
                    <a:pt x="11878" y="5672"/>
                    <a:pt x="11689" y="5672"/>
                  </a:cubicBezTo>
                  <a:lnTo>
                    <a:pt x="11280" y="5672"/>
                  </a:lnTo>
                  <a:cubicBezTo>
                    <a:pt x="11217" y="4411"/>
                    <a:pt x="10650" y="3183"/>
                    <a:pt x="9767" y="2269"/>
                  </a:cubicBezTo>
                  <a:cubicBezTo>
                    <a:pt x="8854" y="1356"/>
                    <a:pt x="7688" y="820"/>
                    <a:pt x="6365" y="725"/>
                  </a:cubicBezTo>
                  <a:lnTo>
                    <a:pt x="6365" y="347"/>
                  </a:lnTo>
                  <a:cubicBezTo>
                    <a:pt x="6365" y="158"/>
                    <a:pt x="6207" y="1"/>
                    <a:pt x="601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1" name="Google Shape;601;p22"/>
          <p:cNvGrpSpPr/>
          <p:nvPr/>
        </p:nvGrpSpPr>
        <p:grpSpPr>
          <a:xfrm>
            <a:off x="2846393" y="3896256"/>
            <a:ext cx="306516" cy="358349"/>
            <a:chOff x="-48237000" y="2342650"/>
            <a:chExt cx="256800" cy="300225"/>
          </a:xfrm>
        </p:grpSpPr>
        <p:sp>
          <p:nvSpPr>
            <p:cNvPr id="602" name="Google Shape;602;p22"/>
            <p:cNvSpPr/>
            <p:nvPr/>
          </p:nvSpPr>
          <p:spPr>
            <a:xfrm>
              <a:off x="-48237000" y="2342650"/>
              <a:ext cx="256800" cy="300225"/>
            </a:xfrm>
            <a:custGeom>
              <a:rect b="b" l="l" r="r" t="t"/>
              <a:pathLst>
                <a:path extrusionOk="0" h="12009" w="10272">
                  <a:moveTo>
                    <a:pt x="4507" y="679"/>
                  </a:moveTo>
                  <a:cubicBezTo>
                    <a:pt x="4774" y="679"/>
                    <a:pt x="5048" y="706"/>
                    <a:pt x="5325" y="762"/>
                  </a:cubicBezTo>
                  <a:cubicBezTo>
                    <a:pt x="6774" y="1077"/>
                    <a:pt x="7940" y="2274"/>
                    <a:pt x="8255" y="3723"/>
                  </a:cubicBezTo>
                  <a:cubicBezTo>
                    <a:pt x="8381" y="4227"/>
                    <a:pt x="8381" y="4763"/>
                    <a:pt x="8318" y="5267"/>
                  </a:cubicBezTo>
                  <a:cubicBezTo>
                    <a:pt x="8318" y="5330"/>
                    <a:pt x="8318" y="5424"/>
                    <a:pt x="8350" y="5487"/>
                  </a:cubicBezTo>
                  <a:lnTo>
                    <a:pt x="9263" y="7220"/>
                  </a:lnTo>
                  <a:cubicBezTo>
                    <a:pt x="9389" y="7441"/>
                    <a:pt x="9232" y="7756"/>
                    <a:pt x="8980" y="7756"/>
                  </a:cubicBezTo>
                  <a:lnTo>
                    <a:pt x="8034" y="7756"/>
                  </a:lnTo>
                  <a:cubicBezTo>
                    <a:pt x="7845" y="7756"/>
                    <a:pt x="7688" y="7913"/>
                    <a:pt x="7688" y="8102"/>
                  </a:cubicBezTo>
                  <a:lnTo>
                    <a:pt x="7688" y="9867"/>
                  </a:lnTo>
                  <a:lnTo>
                    <a:pt x="5892" y="9867"/>
                  </a:lnTo>
                  <a:cubicBezTo>
                    <a:pt x="5703" y="9867"/>
                    <a:pt x="5546" y="10024"/>
                    <a:pt x="5546" y="10213"/>
                  </a:cubicBezTo>
                  <a:lnTo>
                    <a:pt x="5546" y="11284"/>
                  </a:lnTo>
                  <a:lnTo>
                    <a:pt x="2049" y="11284"/>
                  </a:lnTo>
                  <a:lnTo>
                    <a:pt x="2049" y="7693"/>
                  </a:lnTo>
                  <a:cubicBezTo>
                    <a:pt x="2049" y="7598"/>
                    <a:pt x="2017" y="7504"/>
                    <a:pt x="1923" y="7441"/>
                  </a:cubicBezTo>
                  <a:cubicBezTo>
                    <a:pt x="1103" y="6685"/>
                    <a:pt x="631" y="5645"/>
                    <a:pt x="631" y="4542"/>
                  </a:cubicBezTo>
                  <a:cubicBezTo>
                    <a:pt x="631" y="2387"/>
                    <a:pt x="2372" y="679"/>
                    <a:pt x="4507" y="679"/>
                  </a:cubicBezTo>
                  <a:close/>
                  <a:moveTo>
                    <a:pt x="4570" y="0"/>
                  </a:moveTo>
                  <a:cubicBezTo>
                    <a:pt x="2059" y="0"/>
                    <a:pt x="1" y="1999"/>
                    <a:pt x="1" y="4542"/>
                  </a:cubicBezTo>
                  <a:cubicBezTo>
                    <a:pt x="1" y="5802"/>
                    <a:pt x="505" y="7000"/>
                    <a:pt x="1418" y="7850"/>
                  </a:cubicBezTo>
                  <a:lnTo>
                    <a:pt x="1418" y="11631"/>
                  </a:lnTo>
                  <a:cubicBezTo>
                    <a:pt x="1418" y="11851"/>
                    <a:pt x="1576" y="12009"/>
                    <a:pt x="1765" y="12009"/>
                  </a:cubicBezTo>
                  <a:lnTo>
                    <a:pt x="5987" y="12009"/>
                  </a:lnTo>
                  <a:cubicBezTo>
                    <a:pt x="6176" y="12009"/>
                    <a:pt x="6333" y="11851"/>
                    <a:pt x="6333" y="11631"/>
                  </a:cubicBezTo>
                  <a:lnTo>
                    <a:pt x="6333" y="10591"/>
                  </a:lnTo>
                  <a:lnTo>
                    <a:pt x="8097" y="10591"/>
                  </a:lnTo>
                  <a:cubicBezTo>
                    <a:pt x="8287" y="10591"/>
                    <a:pt x="8444" y="10434"/>
                    <a:pt x="8444" y="10213"/>
                  </a:cubicBezTo>
                  <a:lnTo>
                    <a:pt x="8444" y="8449"/>
                  </a:lnTo>
                  <a:lnTo>
                    <a:pt x="9043" y="8449"/>
                  </a:lnTo>
                  <a:cubicBezTo>
                    <a:pt x="9799" y="8417"/>
                    <a:pt x="10271" y="7598"/>
                    <a:pt x="9925" y="6874"/>
                  </a:cubicBezTo>
                  <a:lnTo>
                    <a:pt x="9043" y="5267"/>
                  </a:lnTo>
                  <a:cubicBezTo>
                    <a:pt x="9137" y="4700"/>
                    <a:pt x="9137" y="4164"/>
                    <a:pt x="9011" y="3597"/>
                  </a:cubicBezTo>
                  <a:cubicBezTo>
                    <a:pt x="8665" y="1864"/>
                    <a:pt x="7247" y="510"/>
                    <a:pt x="5546" y="100"/>
                  </a:cubicBezTo>
                  <a:cubicBezTo>
                    <a:pt x="5215" y="33"/>
                    <a:pt x="4889" y="0"/>
                    <a:pt x="45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2"/>
            <p:cNvSpPr/>
            <p:nvPr/>
          </p:nvSpPr>
          <p:spPr>
            <a:xfrm>
              <a:off x="-48195250" y="2377425"/>
              <a:ext cx="144150" cy="140225"/>
            </a:xfrm>
            <a:custGeom>
              <a:rect b="b" l="l" r="r" t="t"/>
              <a:pathLst>
                <a:path extrusionOk="0" h="5609" w="5766">
                  <a:moveTo>
                    <a:pt x="3214" y="757"/>
                  </a:moveTo>
                  <a:lnTo>
                    <a:pt x="3214" y="883"/>
                  </a:lnTo>
                  <a:cubicBezTo>
                    <a:pt x="3214" y="1040"/>
                    <a:pt x="3277" y="1135"/>
                    <a:pt x="3435" y="1198"/>
                  </a:cubicBezTo>
                  <a:cubicBezTo>
                    <a:pt x="3624" y="1261"/>
                    <a:pt x="3844" y="1387"/>
                    <a:pt x="4002" y="1513"/>
                  </a:cubicBezTo>
                  <a:cubicBezTo>
                    <a:pt x="4061" y="1553"/>
                    <a:pt x="4146" y="1593"/>
                    <a:pt x="4233" y="1593"/>
                  </a:cubicBezTo>
                  <a:cubicBezTo>
                    <a:pt x="4283" y="1593"/>
                    <a:pt x="4333" y="1579"/>
                    <a:pt x="4380" y="1545"/>
                  </a:cubicBezTo>
                  <a:lnTo>
                    <a:pt x="4506" y="1482"/>
                  </a:lnTo>
                  <a:lnTo>
                    <a:pt x="4852" y="2049"/>
                  </a:lnTo>
                  <a:lnTo>
                    <a:pt x="4726" y="2143"/>
                  </a:lnTo>
                  <a:cubicBezTo>
                    <a:pt x="4632" y="2206"/>
                    <a:pt x="4537" y="2364"/>
                    <a:pt x="4569" y="2490"/>
                  </a:cubicBezTo>
                  <a:cubicBezTo>
                    <a:pt x="4632" y="2710"/>
                    <a:pt x="4632" y="2899"/>
                    <a:pt x="4569" y="3120"/>
                  </a:cubicBezTo>
                  <a:cubicBezTo>
                    <a:pt x="4537" y="3277"/>
                    <a:pt x="4632" y="3403"/>
                    <a:pt x="4726" y="3466"/>
                  </a:cubicBezTo>
                  <a:lnTo>
                    <a:pt x="4852" y="3561"/>
                  </a:lnTo>
                  <a:lnTo>
                    <a:pt x="4506" y="4159"/>
                  </a:lnTo>
                  <a:lnTo>
                    <a:pt x="4380" y="4065"/>
                  </a:lnTo>
                  <a:cubicBezTo>
                    <a:pt x="4323" y="4037"/>
                    <a:pt x="4260" y="4021"/>
                    <a:pt x="4199" y="4021"/>
                  </a:cubicBezTo>
                  <a:cubicBezTo>
                    <a:pt x="4125" y="4021"/>
                    <a:pt x="4054" y="4044"/>
                    <a:pt x="4002" y="4096"/>
                  </a:cubicBezTo>
                  <a:cubicBezTo>
                    <a:pt x="3844" y="4254"/>
                    <a:pt x="3624" y="4348"/>
                    <a:pt x="3435" y="4411"/>
                  </a:cubicBezTo>
                  <a:cubicBezTo>
                    <a:pt x="3277" y="4475"/>
                    <a:pt x="3214" y="4632"/>
                    <a:pt x="3214" y="4727"/>
                  </a:cubicBezTo>
                  <a:lnTo>
                    <a:pt x="3214" y="4853"/>
                  </a:lnTo>
                  <a:lnTo>
                    <a:pt x="2489" y="4853"/>
                  </a:lnTo>
                  <a:lnTo>
                    <a:pt x="2489" y="4727"/>
                  </a:lnTo>
                  <a:cubicBezTo>
                    <a:pt x="2489" y="4569"/>
                    <a:pt x="2426" y="4475"/>
                    <a:pt x="2269" y="4411"/>
                  </a:cubicBezTo>
                  <a:cubicBezTo>
                    <a:pt x="2048" y="4348"/>
                    <a:pt x="1859" y="4222"/>
                    <a:pt x="1702" y="4096"/>
                  </a:cubicBezTo>
                  <a:cubicBezTo>
                    <a:pt x="1622" y="4057"/>
                    <a:pt x="1530" y="4017"/>
                    <a:pt x="1449" y="4017"/>
                  </a:cubicBezTo>
                  <a:cubicBezTo>
                    <a:pt x="1402" y="4017"/>
                    <a:pt x="1358" y="4030"/>
                    <a:pt x="1324" y="4065"/>
                  </a:cubicBezTo>
                  <a:lnTo>
                    <a:pt x="1198" y="4159"/>
                  </a:lnTo>
                  <a:lnTo>
                    <a:pt x="851" y="3561"/>
                  </a:lnTo>
                  <a:lnTo>
                    <a:pt x="946" y="3466"/>
                  </a:lnTo>
                  <a:cubicBezTo>
                    <a:pt x="1072" y="3403"/>
                    <a:pt x="1166" y="3246"/>
                    <a:pt x="1103" y="3120"/>
                  </a:cubicBezTo>
                  <a:cubicBezTo>
                    <a:pt x="1072" y="2899"/>
                    <a:pt x="1072" y="2710"/>
                    <a:pt x="1103" y="2490"/>
                  </a:cubicBezTo>
                  <a:cubicBezTo>
                    <a:pt x="1166" y="2332"/>
                    <a:pt x="1072" y="2206"/>
                    <a:pt x="946" y="2143"/>
                  </a:cubicBezTo>
                  <a:lnTo>
                    <a:pt x="851" y="2049"/>
                  </a:lnTo>
                  <a:lnTo>
                    <a:pt x="1198" y="1482"/>
                  </a:lnTo>
                  <a:lnTo>
                    <a:pt x="1324" y="1545"/>
                  </a:lnTo>
                  <a:cubicBezTo>
                    <a:pt x="1366" y="1573"/>
                    <a:pt x="1421" y="1588"/>
                    <a:pt x="1481" y="1588"/>
                  </a:cubicBezTo>
                  <a:cubicBezTo>
                    <a:pt x="1553" y="1588"/>
                    <a:pt x="1632" y="1565"/>
                    <a:pt x="1702" y="1513"/>
                  </a:cubicBezTo>
                  <a:cubicBezTo>
                    <a:pt x="1859" y="1356"/>
                    <a:pt x="2048" y="1261"/>
                    <a:pt x="2269" y="1198"/>
                  </a:cubicBezTo>
                  <a:cubicBezTo>
                    <a:pt x="2426" y="1135"/>
                    <a:pt x="2489" y="977"/>
                    <a:pt x="2489" y="883"/>
                  </a:cubicBezTo>
                  <a:lnTo>
                    <a:pt x="2489" y="757"/>
                  </a:lnTo>
                  <a:close/>
                  <a:moveTo>
                    <a:pt x="2174" y="1"/>
                  </a:moveTo>
                  <a:cubicBezTo>
                    <a:pt x="1985" y="1"/>
                    <a:pt x="1828" y="158"/>
                    <a:pt x="1828" y="379"/>
                  </a:cubicBezTo>
                  <a:lnTo>
                    <a:pt x="1828" y="599"/>
                  </a:lnTo>
                  <a:cubicBezTo>
                    <a:pt x="1702" y="631"/>
                    <a:pt x="1576" y="725"/>
                    <a:pt x="1513" y="788"/>
                  </a:cubicBezTo>
                  <a:lnTo>
                    <a:pt x="1324" y="694"/>
                  </a:lnTo>
                  <a:cubicBezTo>
                    <a:pt x="1265" y="658"/>
                    <a:pt x="1192" y="641"/>
                    <a:pt x="1122" y="641"/>
                  </a:cubicBezTo>
                  <a:cubicBezTo>
                    <a:pt x="1004" y="641"/>
                    <a:pt x="890" y="690"/>
                    <a:pt x="851" y="788"/>
                  </a:cubicBezTo>
                  <a:lnTo>
                    <a:pt x="126" y="2017"/>
                  </a:lnTo>
                  <a:cubicBezTo>
                    <a:pt x="63" y="2175"/>
                    <a:pt x="95" y="2427"/>
                    <a:pt x="253" y="2490"/>
                  </a:cubicBezTo>
                  <a:lnTo>
                    <a:pt x="442" y="2616"/>
                  </a:lnTo>
                  <a:lnTo>
                    <a:pt x="442" y="2994"/>
                  </a:lnTo>
                  <a:lnTo>
                    <a:pt x="253" y="3120"/>
                  </a:lnTo>
                  <a:cubicBezTo>
                    <a:pt x="95" y="3214"/>
                    <a:pt x="0" y="3435"/>
                    <a:pt x="126" y="3592"/>
                  </a:cubicBezTo>
                  <a:lnTo>
                    <a:pt x="851" y="4821"/>
                  </a:lnTo>
                  <a:cubicBezTo>
                    <a:pt x="894" y="4928"/>
                    <a:pt x="1024" y="4991"/>
                    <a:pt x="1152" y="4991"/>
                  </a:cubicBezTo>
                  <a:cubicBezTo>
                    <a:pt x="1213" y="4991"/>
                    <a:pt x="1273" y="4977"/>
                    <a:pt x="1324" y="4947"/>
                  </a:cubicBezTo>
                  <a:lnTo>
                    <a:pt x="1513" y="4821"/>
                  </a:lnTo>
                  <a:cubicBezTo>
                    <a:pt x="1639" y="4884"/>
                    <a:pt x="1733" y="4979"/>
                    <a:pt x="1828" y="5010"/>
                  </a:cubicBezTo>
                  <a:lnTo>
                    <a:pt x="1828" y="5262"/>
                  </a:lnTo>
                  <a:cubicBezTo>
                    <a:pt x="1828" y="5451"/>
                    <a:pt x="1985" y="5609"/>
                    <a:pt x="2174" y="5609"/>
                  </a:cubicBezTo>
                  <a:lnTo>
                    <a:pt x="3592" y="5609"/>
                  </a:lnTo>
                  <a:cubicBezTo>
                    <a:pt x="3781" y="5609"/>
                    <a:pt x="3939" y="5451"/>
                    <a:pt x="3939" y="5262"/>
                  </a:cubicBezTo>
                  <a:lnTo>
                    <a:pt x="3939" y="5010"/>
                  </a:lnTo>
                  <a:cubicBezTo>
                    <a:pt x="4065" y="4979"/>
                    <a:pt x="4191" y="4884"/>
                    <a:pt x="4254" y="4821"/>
                  </a:cubicBezTo>
                  <a:lnTo>
                    <a:pt x="4474" y="4947"/>
                  </a:lnTo>
                  <a:cubicBezTo>
                    <a:pt x="4524" y="4967"/>
                    <a:pt x="4580" y="4978"/>
                    <a:pt x="4637" y="4978"/>
                  </a:cubicBezTo>
                  <a:cubicBezTo>
                    <a:pt x="4759" y="4978"/>
                    <a:pt x="4882" y="4929"/>
                    <a:pt x="4947" y="4821"/>
                  </a:cubicBezTo>
                  <a:lnTo>
                    <a:pt x="5640" y="3592"/>
                  </a:lnTo>
                  <a:cubicBezTo>
                    <a:pt x="5734" y="3435"/>
                    <a:pt x="5671" y="3214"/>
                    <a:pt x="5514" y="3120"/>
                  </a:cubicBezTo>
                  <a:lnTo>
                    <a:pt x="5325" y="2994"/>
                  </a:lnTo>
                  <a:lnTo>
                    <a:pt x="5325" y="2616"/>
                  </a:lnTo>
                  <a:lnTo>
                    <a:pt x="5514" y="2490"/>
                  </a:lnTo>
                  <a:cubicBezTo>
                    <a:pt x="5671" y="2427"/>
                    <a:pt x="5766" y="2206"/>
                    <a:pt x="5640" y="2017"/>
                  </a:cubicBezTo>
                  <a:lnTo>
                    <a:pt x="4947" y="788"/>
                  </a:lnTo>
                  <a:cubicBezTo>
                    <a:pt x="4887" y="689"/>
                    <a:pt x="4777" y="627"/>
                    <a:pt x="4664" y="627"/>
                  </a:cubicBezTo>
                  <a:cubicBezTo>
                    <a:pt x="4598" y="627"/>
                    <a:pt x="4532" y="648"/>
                    <a:pt x="4474" y="694"/>
                  </a:cubicBezTo>
                  <a:lnTo>
                    <a:pt x="4254" y="788"/>
                  </a:lnTo>
                  <a:cubicBezTo>
                    <a:pt x="4159" y="725"/>
                    <a:pt x="4033" y="631"/>
                    <a:pt x="3939" y="599"/>
                  </a:cubicBezTo>
                  <a:lnTo>
                    <a:pt x="3939" y="379"/>
                  </a:lnTo>
                  <a:cubicBezTo>
                    <a:pt x="3939" y="158"/>
                    <a:pt x="3781" y="1"/>
                    <a:pt x="35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2"/>
            <p:cNvSpPr/>
            <p:nvPr/>
          </p:nvSpPr>
          <p:spPr>
            <a:xfrm>
              <a:off x="-48150350" y="2422325"/>
              <a:ext cx="52775" cy="52800"/>
            </a:xfrm>
            <a:custGeom>
              <a:rect b="b" l="l" r="r" t="t"/>
              <a:pathLst>
                <a:path extrusionOk="0" h="2112" w="2111">
                  <a:moveTo>
                    <a:pt x="1040" y="662"/>
                  </a:moveTo>
                  <a:cubicBezTo>
                    <a:pt x="1260" y="662"/>
                    <a:pt x="1418" y="820"/>
                    <a:pt x="1418" y="1009"/>
                  </a:cubicBezTo>
                  <a:cubicBezTo>
                    <a:pt x="1418" y="1198"/>
                    <a:pt x="1260" y="1355"/>
                    <a:pt x="1040" y="1355"/>
                  </a:cubicBezTo>
                  <a:cubicBezTo>
                    <a:pt x="851" y="1355"/>
                    <a:pt x="693" y="1198"/>
                    <a:pt x="693" y="1009"/>
                  </a:cubicBezTo>
                  <a:cubicBezTo>
                    <a:pt x="693" y="820"/>
                    <a:pt x="851" y="662"/>
                    <a:pt x="1040" y="662"/>
                  </a:cubicBezTo>
                  <a:close/>
                  <a:moveTo>
                    <a:pt x="1040" y="1"/>
                  </a:moveTo>
                  <a:cubicBezTo>
                    <a:pt x="473" y="1"/>
                    <a:pt x="0" y="473"/>
                    <a:pt x="0" y="1040"/>
                  </a:cubicBezTo>
                  <a:cubicBezTo>
                    <a:pt x="0" y="1639"/>
                    <a:pt x="473" y="2111"/>
                    <a:pt x="1040" y="2111"/>
                  </a:cubicBezTo>
                  <a:cubicBezTo>
                    <a:pt x="1639" y="2111"/>
                    <a:pt x="2111" y="1639"/>
                    <a:pt x="2111" y="1040"/>
                  </a:cubicBezTo>
                  <a:cubicBezTo>
                    <a:pt x="2111" y="473"/>
                    <a:pt x="1639" y="1"/>
                    <a:pt x="10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5" name="Google Shape;605;p22"/>
          <p:cNvSpPr/>
          <p:nvPr/>
        </p:nvSpPr>
        <p:spPr>
          <a:xfrm>
            <a:off x="5967448" y="3895853"/>
            <a:ext cx="360109" cy="359154"/>
          </a:xfrm>
          <a:custGeom>
            <a:rect b="b" l="l" r="r" t="t"/>
            <a:pathLst>
              <a:path extrusionOk="0" h="12036" w="12068">
                <a:moveTo>
                  <a:pt x="4222" y="630"/>
                </a:moveTo>
                <a:cubicBezTo>
                  <a:pt x="5010" y="630"/>
                  <a:pt x="5640" y="1292"/>
                  <a:pt x="5640" y="2048"/>
                </a:cubicBezTo>
                <a:lnTo>
                  <a:pt x="5640" y="9767"/>
                </a:lnTo>
                <a:cubicBezTo>
                  <a:pt x="5703" y="10617"/>
                  <a:pt x="5073" y="11311"/>
                  <a:pt x="4285" y="11311"/>
                </a:cubicBezTo>
                <a:cubicBezTo>
                  <a:pt x="3498" y="11311"/>
                  <a:pt x="2868" y="10680"/>
                  <a:pt x="2868" y="9893"/>
                </a:cubicBezTo>
                <a:lnTo>
                  <a:pt x="2868" y="9830"/>
                </a:lnTo>
                <a:cubicBezTo>
                  <a:pt x="3403" y="9767"/>
                  <a:pt x="3907" y="9515"/>
                  <a:pt x="4254" y="9137"/>
                </a:cubicBezTo>
                <a:cubicBezTo>
                  <a:pt x="4380" y="9011"/>
                  <a:pt x="4380" y="8790"/>
                  <a:pt x="4254" y="8633"/>
                </a:cubicBezTo>
                <a:cubicBezTo>
                  <a:pt x="4191" y="8570"/>
                  <a:pt x="4104" y="8538"/>
                  <a:pt x="4014" y="8538"/>
                </a:cubicBezTo>
                <a:cubicBezTo>
                  <a:pt x="3923" y="8538"/>
                  <a:pt x="3829" y="8570"/>
                  <a:pt x="3750" y="8633"/>
                </a:cubicBezTo>
                <a:cubicBezTo>
                  <a:pt x="3435" y="8948"/>
                  <a:pt x="2962" y="9137"/>
                  <a:pt x="2490" y="9137"/>
                </a:cubicBezTo>
                <a:cubicBezTo>
                  <a:pt x="1513" y="9137"/>
                  <a:pt x="725" y="8349"/>
                  <a:pt x="725" y="7372"/>
                </a:cubicBezTo>
                <a:cubicBezTo>
                  <a:pt x="725" y="7057"/>
                  <a:pt x="788" y="6742"/>
                  <a:pt x="946" y="6490"/>
                </a:cubicBezTo>
                <a:cubicBezTo>
                  <a:pt x="1387" y="6805"/>
                  <a:pt x="1891" y="6994"/>
                  <a:pt x="2490" y="6994"/>
                </a:cubicBezTo>
                <a:cubicBezTo>
                  <a:pt x="2679" y="6994"/>
                  <a:pt x="2836" y="6837"/>
                  <a:pt x="2836" y="6648"/>
                </a:cubicBezTo>
                <a:cubicBezTo>
                  <a:pt x="2836" y="6459"/>
                  <a:pt x="2679" y="6301"/>
                  <a:pt x="2490" y="6301"/>
                </a:cubicBezTo>
                <a:cubicBezTo>
                  <a:pt x="1513" y="6301"/>
                  <a:pt x="725" y="5514"/>
                  <a:pt x="725" y="4537"/>
                </a:cubicBezTo>
                <a:cubicBezTo>
                  <a:pt x="725" y="3623"/>
                  <a:pt x="1387" y="2899"/>
                  <a:pt x="2238" y="2804"/>
                </a:cubicBezTo>
                <a:cubicBezTo>
                  <a:pt x="2521" y="3623"/>
                  <a:pt x="3309" y="4159"/>
                  <a:pt x="4222" y="4159"/>
                </a:cubicBezTo>
                <a:cubicBezTo>
                  <a:pt x="4411" y="4159"/>
                  <a:pt x="4569" y="4001"/>
                  <a:pt x="4569" y="3812"/>
                </a:cubicBezTo>
                <a:cubicBezTo>
                  <a:pt x="4569" y="3623"/>
                  <a:pt x="4411" y="3466"/>
                  <a:pt x="4222" y="3466"/>
                </a:cubicBezTo>
                <a:cubicBezTo>
                  <a:pt x="3435" y="3466"/>
                  <a:pt x="2805" y="2836"/>
                  <a:pt x="2805" y="2048"/>
                </a:cubicBezTo>
                <a:cubicBezTo>
                  <a:pt x="2805" y="1261"/>
                  <a:pt x="3435" y="630"/>
                  <a:pt x="4222" y="630"/>
                </a:cubicBezTo>
                <a:close/>
                <a:moveTo>
                  <a:pt x="7814" y="788"/>
                </a:moveTo>
                <a:cubicBezTo>
                  <a:pt x="8602" y="788"/>
                  <a:pt x="9232" y="1418"/>
                  <a:pt x="9232" y="2206"/>
                </a:cubicBezTo>
                <a:cubicBezTo>
                  <a:pt x="9232" y="2993"/>
                  <a:pt x="8602" y="3623"/>
                  <a:pt x="7814" y="3623"/>
                </a:cubicBezTo>
                <a:cubicBezTo>
                  <a:pt x="7593" y="3623"/>
                  <a:pt x="7436" y="3781"/>
                  <a:pt x="7436" y="3970"/>
                </a:cubicBezTo>
                <a:cubicBezTo>
                  <a:pt x="7436" y="4159"/>
                  <a:pt x="7593" y="4316"/>
                  <a:pt x="7814" y="4316"/>
                </a:cubicBezTo>
                <a:cubicBezTo>
                  <a:pt x="8696" y="4316"/>
                  <a:pt x="9484" y="3749"/>
                  <a:pt x="9767" y="2962"/>
                </a:cubicBezTo>
                <a:cubicBezTo>
                  <a:pt x="10649" y="3056"/>
                  <a:pt x="11311" y="3812"/>
                  <a:pt x="11311" y="4695"/>
                </a:cubicBezTo>
                <a:cubicBezTo>
                  <a:pt x="11311" y="5671"/>
                  <a:pt x="10523" y="6459"/>
                  <a:pt x="9547" y="6459"/>
                </a:cubicBezTo>
                <a:cubicBezTo>
                  <a:pt x="9326" y="6459"/>
                  <a:pt x="9169" y="6616"/>
                  <a:pt x="9169" y="6805"/>
                </a:cubicBezTo>
                <a:cubicBezTo>
                  <a:pt x="9169" y="6994"/>
                  <a:pt x="9326" y="7152"/>
                  <a:pt x="9547" y="7152"/>
                </a:cubicBezTo>
                <a:cubicBezTo>
                  <a:pt x="10114" y="7152"/>
                  <a:pt x="10649" y="6963"/>
                  <a:pt x="11059" y="6648"/>
                </a:cubicBezTo>
                <a:cubicBezTo>
                  <a:pt x="11217" y="6931"/>
                  <a:pt x="11311" y="7215"/>
                  <a:pt x="11311" y="7530"/>
                </a:cubicBezTo>
                <a:cubicBezTo>
                  <a:pt x="11374" y="8381"/>
                  <a:pt x="10586" y="9168"/>
                  <a:pt x="9610" y="9168"/>
                </a:cubicBezTo>
                <a:cubicBezTo>
                  <a:pt x="9137" y="9168"/>
                  <a:pt x="8696" y="8979"/>
                  <a:pt x="8350" y="8664"/>
                </a:cubicBezTo>
                <a:cubicBezTo>
                  <a:pt x="8287" y="8601"/>
                  <a:pt x="8200" y="8570"/>
                  <a:pt x="8109" y="8570"/>
                </a:cubicBezTo>
                <a:cubicBezTo>
                  <a:pt x="8019" y="8570"/>
                  <a:pt x="7924" y="8601"/>
                  <a:pt x="7845" y="8664"/>
                </a:cubicBezTo>
                <a:cubicBezTo>
                  <a:pt x="7719" y="8790"/>
                  <a:pt x="7719" y="9011"/>
                  <a:pt x="7845" y="9168"/>
                </a:cubicBezTo>
                <a:cubicBezTo>
                  <a:pt x="8224" y="9578"/>
                  <a:pt x="8696" y="9798"/>
                  <a:pt x="9232" y="9893"/>
                </a:cubicBezTo>
                <a:lnTo>
                  <a:pt x="9232" y="9924"/>
                </a:lnTo>
                <a:cubicBezTo>
                  <a:pt x="9232" y="10712"/>
                  <a:pt x="8602" y="11342"/>
                  <a:pt x="7814" y="11342"/>
                </a:cubicBezTo>
                <a:cubicBezTo>
                  <a:pt x="7026" y="11342"/>
                  <a:pt x="6396" y="10680"/>
                  <a:pt x="6396" y="9924"/>
                </a:cubicBezTo>
                <a:lnTo>
                  <a:pt x="6396" y="2206"/>
                </a:lnTo>
                <a:cubicBezTo>
                  <a:pt x="6396" y="1418"/>
                  <a:pt x="7058" y="788"/>
                  <a:pt x="7814" y="788"/>
                </a:cubicBezTo>
                <a:close/>
                <a:moveTo>
                  <a:pt x="4254" y="0"/>
                </a:moveTo>
                <a:cubicBezTo>
                  <a:pt x="3088" y="0"/>
                  <a:pt x="2143" y="977"/>
                  <a:pt x="2143" y="2111"/>
                </a:cubicBezTo>
                <a:lnTo>
                  <a:pt x="2143" y="2174"/>
                </a:lnTo>
                <a:cubicBezTo>
                  <a:pt x="946" y="2332"/>
                  <a:pt x="1" y="3340"/>
                  <a:pt x="1" y="4600"/>
                </a:cubicBezTo>
                <a:cubicBezTo>
                  <a:pt x="1" y="5104"/>
                  <a:pt x="158" y="5640"/>
                  <a:pt x="442" y="6018"/>
                </a:cubicBezTo>
                <a:cubicBezTo>
                  <a:pt x="158" y="6427"/>
                  <a:pt x="1" y="6931"/>
                  <a:pt x="1" y="7435"/>
                </a:cubicBezTo>
                <a:cubicBezTo>
                  <a:pt x="1" y="8696"/>
                  <a:pt x="946" y="9735"/>
                  <a:pt x="2143" y="9861"/>
                </a:cubicBezTo>
                <a:lnTo>
                  <a:pt x="2143" y="9924"/>
                </a:lnTo>
                <a:cubicBezTo>
                  <a:pt x="2143" y="11090"/>
                  <a:pt x="3088" y="12035"/>
                  <a:pt x="4254" y="12035"/>
                </a:cubicBezTo>
                <a:cubicBezTo>
                  <a:pt x="5010" y="12035"/>
                  <a:pt x="5640" y="11657"/>
                  <a:pt x="6050" y="11058"/>
                </a:cubicBezTo>
                <a:cubicBezTo>
                  <a:pt x="6428" y="11657"/>
                  <a:pt x="7089" y="12035"/>
                  <a:pt x="7814" y="12035"/>
                </a:cubicBezTo>
                <a:cubicBezTo>
                  <a:pt x="8980" y="12035"/>
                  <a:pt x="9925" y="11058"/>
                  <a:pt x="9925" y="9924"/>
                </a:cubicBezTo>
                <a:lnTo>
                  <a:pt x="9925" y="9861"/>
                </a:lnTo>
                <a:cubicBezTo>
                  <a:pt x="11122" y="9704"/>
                  <a:pt x="12067" y="8696"/>
                  <a:pt x="12067" y="7435"/>
                </a:cubicBezTo>
                <a:cubicBezTo>
                  <a:pt x="12067" y="6931"/>
                  <a:pt x="11910" y="6459"/>
                  <a:pt x="11626" y="6018"/>
                </a:cubicBezTo>
                <a:cubicBezTo>
                  <a:pt x="11910" y="5577"/>
                  <a:pt x="12067" y="5104"/>
                  <a:pt x="12067" y="4600"/>
                </a:cubicBezTo>
                <a:cubicBezTo>
                  <a:pt x="12067" y="3371"/>
                  <a:pt x="11154" y="2363"/>
                  <a:pt x="9925" y="2174"/>
                </a:cubicBezTo>
                <a:lnTo>
                  <a:pt x="9925" y="2111"/>
                </a:lnTo>
                <a:cubicBezTo>
                  <a:pt x="9925" y="945"/>
                  <a:pt x="8980" y="0"/>
                  <a:pt x="7814" y="0"/>
                </a:cubicBezTo>
                <a:cubicBezTo>
                  <a:pt x="7089" y="0"/>
                  <a:pt x="6428" y="378"/>
                  <a:pt x="6050" y="977"/>
                </a:cubicBezTo>
                <a:cubicBezTo>
                  <a:pt x="5640" y="378"/>
                  <a:pt x="4979" y="0"/>
                  <a:pt x="4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06" name="Google Shape;606;p22"/>
          <p:cNvGrpSpPr/>
          <p:nvPr/>
        </p:nvGrpSpPr>
        <p:grpSpPr>
          <a:xfrm>
            <a:off x="1246148" y="1886793"/>
            <a:ext cx="359154" cy="357424"/>
            <a:chOff x="-49786250" y="2316650"/>
            <a:chExt cx="300900" cy="299450"/>
          </a:xfrm>
        </p:grpSpPr>
        <p:sp>
          <p:nvSpPr>
            <p:cNvPr id="607" name="Google Shape;607;p22"/>
            <p:cNvSpPr/>
            <p:nvPr/>
          </p:nvSpPr>
          <p:spPr>
            <a:xfrm>
              <a:off x="-49746875" y="2316650"/>
              <a:ext cx="217400" cy="299450"/>
            </a:xfrm>
            <a:custGeom>
              <a:rect b="b" l="l" r="r" t="t"/>
              <a:pathLst>
                <a:path extrusionOk="0" h="11978" w="8696">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2"/>
            <p:cNvSpPr/>
            <p:nvPr/>
          </p:nvSpPr>
          <p:spPr>
            <a:xfrm>
              <a:off x="-49786250" y="2422325"/>
              <a:ext cx="36250" cy="17350"/>
            </a:xfrm>
            <a:custGeom>
              <a:rect b="b" l="l" r="r" t="t"/>
              <a:pathLst>
                <a:path extrusionOk="0" h="694" w="145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2"/>
            <p:cNvSpPr/>
            <p:nvPr/>
          </p:nvSpPr>
          <p:spPr>
            <a:xfrm>
              <a:off x="-49783900" y="2362475"/>
              <a:ext cx="31550" cy="30150"/>
            </a:xfrm>
            <a:custGeom>
              <a:rect b="b" l="l" r="r" t="t"/>
              <a:pathLst>
                <a:path extrusionOk="0" h="1206" w="1262">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2"/>
            <p:cNvSpPr/>
            <p:nvPr/>
          </p:nvSpPr>
          <p:spPr>
            <a:xfrm>
              <a:off x="-49783900" y="2468800"/>
              <a:ext cx="31550" cy="30150"/>
            </a:xfrm>
            <a:custGeom>
              <a:rect b="b" l="l" r="r" t="t"/>
              <a:pathLst>
                <a:path extrusionOk="0" h="1206" w="1262">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2"/>
            <p:cNvSpPr/>
            <p:nvPr/>
          </p:nvSpPr>
          <p:spPr>
            <a:xfrm>
              <a:off x="-49520825" y="2421550"/>
              <a:ext cx="35475" cy="18125"/>
            </a:xfrm>
            <a:custGeom>
              <a:rect b="b" l="l" r="r" t="t"/>
              <a:pathLst>
                <a:path extrusionOk="0" h="725" w="1419">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2"/>
            <p:cNvSpPr/>
            <p:nvPr/>
          </p:nvSpPr>
          <p:spPr>
            <a:xfrm>
              <a:off x="-49519250" y="2362475"/>
              <a:ext cx="31525" cy="31325"/>
            </a:xfrm>
            <a:custGeom>
              <a:rect b="b" l="l" r="r" t="t"/>
              <a:pathLst>
                <a:path extrusionOk="0" h="1253" w="1261">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2"/>
            <p:cNvSpPr/>
            <p:nvPr/>
          </p:nvSpPr>
          <p:spPr>
            <a:xfrm>
              <a:off x="-49519250" y="2468800"/>
              <a:ext cx="31525" cy="30150"/>
            </a:xfrm>
            <a:custGeom>
              <a:rect b="b" l="l" r="r" t="t"/>
              <a:pathLst>
                <a:path extrusionOk="0" h="1206" w="1261">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3"/>
          <p:cNvSpPr txBox="1"/>
          <p:nvPr>
            <p:ph type="title"/>
          </p:nvPr>
        </p:nvSpPr>
        <p:spPr>
          <a:xfrm>
            <a:off x="1681425" y="387300"/>
            <a:ext cx="5781300" cy="93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ELECTRONIC CIRCUIT STYLE CV INFOGRAPHICS</a:t>
            </a:r>
            <a:endParaRPr/>
          </a:p>
        </p:txBody>
      </p:sp>
      <p:grpSp>
        <p:nvGrpSpPr>
          <p:cNvPr id="619" name="Google Shape;619;p23"/>
          <p:cNvGrpSpPr/>
          <p:nvPr/>
        </p:nvGrpSpPr>
        <p:grpSpPr>
          <a:xfrm>
            <a:off x="4061731" y="1489625"/>
            <a:ext cx="1917367" cy="1446102"/>
            <a:chOff x="4229033" y="1489625"/>
            <a:chExt cx="1917367" cy="1446102"/>
          </a:xfrm>
        </p:grpSpPr>
        <p:sp>
          <p:nvSpPr>
            <p:cNvPr id="620" name="Google Shape;620;p23"/>
            <p:cNvSpPr txBox="1"/>
            <p:nvPr/>
          </p:nvSpPr>
          <p:spPr>
            <a:xfrm>
              <a:off x="4229033" y="20768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NEPTUNE</a:t>
              </a:r>
              <a:endParaRPr b="1" sz="2000">
                <a:solidFill>
                  <a:schemeClr val="dk1"/>
                </a:solidFill>
                <a:latin typeface="Montserrat"/>
                <a:ea typeface="Montserrat"/>
                <a:cs typeface="Montserrat"/>
                <a:sym typeface="Montserrat"/>
              </a:endParaRPr>
            </a:p>
          </p:txBody>
        </p:sp>
        <p:sp>
          <p:nvSpPr>
            <p:cNvPr id="621" name="Google Shape;621;p23"/>
            <p:cNvSpPr txBox="1"/>
            <p:nvPr/>
          </p:nvSpPr>
          <p:spPr>
            <a:xfrm>
              <a:off x="4229033" y="24392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Neptune is the farthest planet from the </a:t>
              </a:r>
              <a:r>
                <a:rPr lang="en">
                  <a:solidFill>
                    <a:schemeClr val="dk1"/>
                  </a:solidFill>
                  <a:latin typeface="Source Sans Pro"/>
                  <a:ea typeface="Source Sans Pro"/>
                  <a:cs typeface="Source Sans Pro"/>
                  <a:sym typeface="Source Sans Pro"/>
                </a:rPr>
                <a:t>Sun</a:t>
              </a:r>
              <a:endParaRPr>
                <a:solidFill>
                  <a:schemeClr val="dk1"/>
                </a:solidFill>
                <a:latin typeface="Source Sans Pro"/>
                <a:ea typeface="Source Sans Pro"/>
                <a:cs typeface="Source Sans Pro"/>
                <a:sym typeface="Source Sans Pro"/>
              </a:endParaRPr>
            </a:p>
          </p:txBody>
        </p:sp>
        <p:sp>
          <p:nvSpPr>
            <p:cNvPr id="622" name="Google Shape;622;p23"/>
            <p:cNvSpPr/>
            <p:nvPr/>
          </p:nvSpPr>
          <p:spPr>
            <a:xfrm>
              <a:off x="4612200" y="1489625"/>
              <a:ext cx="15342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10</a:t>
              </a:r>
              <a:r>
                <a:rPr b="1" lang="en" sz="3500">
                  <a:solidFill>
                    <a:schemeClr val="accent1"/>
                  </a:solidFill>
                  <a:latin typeface="Montserrat"/>
                  <a:ea typeface="Montserrat"/>
                  <a:cs typeface="Montserrat"/>
                  <a:sym typeface="Montserrat"/>
                </a:rPr>
                <a:t>%</a:t>
              </a:r>
              <a:endParaRPr b="1" sz="3500">
                <a:solidFill>
                  <a:schemeClr val="accent1"/>
                </a:solidFill>
                <a:latin typeface="Montserrat"/>
                <a:ea typeface="Montserrat"/>
                <a:cs typeface="Montserrat"/>
                <a:sym typeface="Montserrat"/>
              </a:endParaRPr>
            </a:p>
          </p:txBody>
        </p:sp>
        <p:sp>
          <p:nvSpPr>
            <p:cNvPr id="623" name="Google Shape;623;p23"/>
            <p:cNvSpPr/>
            <p:nvPr/>
          </p:nvSpPr>
          <p:spPr>
            <a:xfrm>
              <a:off x="4341337" y="1671275"/>
              <a:ext cx="223800" cy="224400"/>
            </a:xfrm>
            <a:prstGeom prst="ellipse">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4" name="Google Shape;624;p23"/>
          <p:cNvGrpSpPr/>
          <p:nvPr/>
        </p:nvGrpSpPr>
        <p:grpSpPr>
          <a:xfrm>
            <a:off x="6502867" y="1489625"/>
            <a:ext cx="1917300" cy="1446102"/>
            <a:chOff x="6502867" y="1489625"/>
            <a:chExt cx="1917300" cy="1446102"/>
          </a:xfrm>
        </p:grpSpPr>
        <p:sp>
          <p:nvSpPr>
            <p:cNvPr id="625" name="Google Shape;625;p23"/>
            <p:cNvSpPr txBox="1"/>
            <p:nvPr/>
          </p:nvSpPr>
          <p:spPr>
            <a:xfrm>
              <a:off x="6502867" y="2076824"/>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VENUS</a:t>
              </a:r>
              <a:endParaRPr b="1" sz="2000">
                <a:solidFill>
                  <a:schemeClr val="dk1"/>
                </a:solidFill>
                <a:latin typeface="Montserrat"/>
                <a:ea typeface="Montserrat"/>
                <a:cs typeface="Montserrat"/>
                <a:sym typeface="Montserrat"/>
              </a:endParaRPr>
            </a:p>
          </p:txBody>
        </p:sp>
        <p:sp>
          <p:nvSpPr>
            <p:cNvPr id="626" name="Google Shape;626;p23"/>
            <p:cNvSpPr txBox="1"/>
            <p:nvPr/>
          </p:nvSpPr>
          <p:spPr>
            <a:xfrm>
              <a:off x="6502867" y="2439227"/>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Venus is the second planet from the Sun</a:t>
              </a:r>
              <a:endParaRPr>
                <a:solidFill>
                  <a:schemeClr val="dk1"/>
                </a:solidFill>
                <a:latin typeface="Source Sans Pro"/>
                <a:ea typeface="Source Sans Pro"/>
                <a:cs typeface="Source Sans Pro"/>
                <a:sym typeface="Source Sans Pro"/>
              </a:endParaRPr>
            </a:p>
          </p:txBody>
        </p:sp>
        <p:sp>
          <p:nvSpPr>
            <p:cNvPr id="627" name="Google Shape;627;p23"/>
            <p:cNvSpPr/>
            <p:nvPr/>
          </p:nvSpPr>
          <p:spPr>
            <a:xfrm>
              <a:off x="6885924" y="1489625"/>
              <a:ext cx="15342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30</a:t>
              </a:r>
              <a:r>
                <a:rPr b="1" lang="en" sz="3500">
                  <a:solidFill>
                    <a:schemeClr val="accent1"/>
                  </a:solidFill>
                  <a:latin typeface="Montserrat"/>
                  <a:ea typeface="Montserrat"/>
                  <a:cs typeface="Montserrat"/>
                  <a:sym typeface="Montserrat"/>
                </a:rPr>
                <a:t>%</a:t>
              </a:r>
              <a:endParaRPr b="1" sz="3500">
                <a:solidFill>
                  <a:schemeClr val="accent1"/>
                </a:solidFill>
                <a:latin typeface="Montserrat"/>
                <a:ea typeface="Montserrat"/>
                <a:cs typeface="Montserrat"/>
                <a:sym typeface="Montserrat"/>
              </a:endParaRPr>
            </a:p>
          </p:txBody>
        </p:sp>
        <p:sp>
          <p:nvSpPr>
            <p:cNvPr id="628" name="Google Shape;628;p23"/>
            <p:cNvSpPr/>
            <p:nvPr/>
          </p:nvSpPr>
          <p:spPr>
            <a:xfrm flipH="1">
              <a:off x="6615158" y="1671275"/>
              <a:ext cx="223800" cy="224400"/>
            </a:xfrm>
            <a:prstGeom prst="ellipse">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9" name="Google Shape;629;p23"/>
          <p:cNvGrpSpPr/>
          <p:nvPr/>
        </p:nvGrpSpPr>
        <p:grpSpPr>
          <a:xfrm>
            <a:off x="6502867" y="3148825"/>
            <a:ext cx="1917300" cy="1446095"/>
            <a:chOff x="6502867" y="3148825"/>
            <a:chExt cx="1917300" cy="1446095"/>
          </a:xfrm>
        </p:grpSpPr>
        <p:sp>
          <p:nvSpPr>
            <p:cNvPr id="630" name="Google Shape;630;p23"/>
            <p:cNvSpPr txBox="1"/>
            <p:nvPr/>
          </p:nvSpPr>
          <p:spPr>
            <a:xfrm flipH="1">
              <a:off x="6502867" y="37360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SATURN</a:t>
              </a:r>
              <a:endParaRPr b="1" sz="2000">
                <a:solidFill>
                  <a:schemeClr val="dk1"/>
                </a:solidFill>
                <a:latin typeface="Montserrat"/>
                <a:ea typeface="Montserrat"/>
                <a:cs typeface="Montserrat"/>
                <a:sym typeface="Montserrat"/>
              </a:endParaRPr>
            </a:p>
          </p:txBody>
        </p:sp>
        <p:sp>
          <p:nvSpPr>
            <p:cNvPr id="631" name="Google Shape;631;p23"/>
            <p:cNvSpPr txBox="1"/>
            <p:nvPr/>
          </p:nvSpPr>
          <p:spPr>
            <a:xfrm flipH="1">
              <a:off x="6502867" y="40984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Saturn is a gas giant and has several rings</a:t>
              </a:r>
              <a:endParaRPr>
                <a:solidFill>
                  <a:schemeClr val="dk1"/>
                </a:solidFill>
                <a:latin typeface="Source Sans Pro"/>
                <a:ea typeface="Source Sans Pro"/>
                <a:cs typeface="Source Sans Pro"/>
                <a:sym typeface="Source Sans Pro"/>
              </a:endParaRPr>
            </a:p>
          </p:txBody>
        </p:sp>
        <p:sp>
          <p:nvSpPr>
            <p:cNvPr id="632" name="Google Shape;632;p23"/>
            <p:cNvSpPr/>
            <p:nvPr/>
          </p:nvSpPr>
          <p:spPr>
            <a:xfrm flipH="1">
              <a:off x="6885949" y="3148825"/>
              <a:ext cx="15342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40</a:t>
              </a:r>
              <a:r>
                <a:rPr b="1" lang="en" sz="3500">
                  <a:solidFill>
                    <a:schemeClr val="accent1"/>
                  </a:solidFill>
                  <a:latin typeface="Montserrat"/>
                  <a:ea typeface="Montserrat"/>
                  <a:cs typeface="Montserrat"/>
                  <a:sym typeface="Montserrat"/>
                </a:rPr>
                <a:t>%</a:t>
              </a:r>
              <a:endParaRPr b="1" sz="3500">
                <a:solidFill>
                  <a:schemeClr val="accent1"/>
                </a:solidFill>
                <a:latin typeface="Montserrat"/>
                <a:ea typeface="Montserrat"/>
                <a:cs typeface="Montserrat"/>
                <a:sym typeface="Montserrat"/>
              </a:endParaRPr>
            </a:p>
          </p:txBody>
        </p:sp>
        <p:sp>
          <p:nvSpPr>
            <p:cNvPr id="633" name="Google Shape;633;p23"/>
            <p:cNvSpPr/>
            <p:nvPr/>
          </p:nvSpPr>
          <p:spPr>
            <a:xfrm flipH="1">
              <a:off x="6615158" y="3330475"/>
              <a:ext cx="223800" cy="224400"/>
            </a:xfrm>
            <a:prstGeom prst="ellipse">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4" name="Google Shape;634;p23"/>
          <p:cNvGrpSpPr/>
          <p:nvPr/>
        </p:nvGrpSpPr>
        <p:grpSpPr>
          <a:xfrm>
            <a:off x="4061731" y="3148825"/>
            <a:ext cx="1917367" cy="1446095"/>
            <a:chOff x="4229033" y="3148825"/>
            <a:chExt cx="1917367" cy="1446095"/>
          </a:xfrm>
        </p:grpSpPr>
        <p:sp>
          <p:nvSpPr>
            <p:cNvPr id="635" name="Google Shape;635;p23"/>
            <p:cNvSpPr txBox="1"/>
            <p:nvPr/>
          </p:nvSpPr>
          <p:spPr>
            <a:xfrm>
              <a:off x="4229033" y="3736017"/>
              <a:ext cx="1917300" cy="340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Montserrat"/>
                  <a:ea typeface="Montserrat"/>
                  <a:cs typeface="Montserrat"/>
                  <a:sym typeface="Montserrat"/>
                </a:rPr>
                <a:t>EARTH</a:t>
              </a:r>
              <a:endParaRPr b="1" sz="2000">
                <a:solidFill>
                  <a:schemeClr val="dk1"/>
                </a:solidFill>
                <a:latin typeface="Montserrat"/>
                <a:ea typeface="Montserrat"/>
                <a:cs typeface="Montserrat"/>
                <a:sym typeface="Montserrat"/>
              </a:endParaRPr>
            </a:p>
          </p:txBody>
        </p:sp>
        <p:sp>
          <p:nvSpPr>
            <p:cNvPr id="636" name="Google Shape;636;p23"/>
            <p:cNvSpPr txBox="1"/>
            <p:nvPr/>
          </p:nvSpPr>
          <p:spPr>
            <a:xfrm>
              <a:off x="4229033" y="4098420"/>
              <a:ext cx="1917300" cy="49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Earth is the third planet from the Sun</a:t>
              </a:r>
              <a:endParaRPr>
                <a:solidFill>
                  <a:schemeClr val="dk1"/>
                </a:solidFill>
                <a:latin typeface="Source Sans Pro"/>
                <a:ea typeface="Source Sans Pro"/>
                <a:cs typeface="Source Sans Pro"/>
                <a:sym typeface="Source Sans Pro"/>
              </a:endParaRPr>
            </a:p>
          </p:txBody>
        </p:sp>
        <p:sp>
          <p:nvSpPr>
            <p:cNvPr id="637" name="Google Shape;637;p23"/>
            <p:cNvSpPr/>
            <p:nvPr/>
          </p:nvSpPr>
          <p:spPr>
            <a:xfrm>
              <a:off x="4612200" y="3148825"/>
              <a:ext cx="1534200" cy="587700"/>
            </a:xfrm>
            <a:prstGeom prst="rect">
              <a:avLst/>
            </a:prstGeom>
            <a:noFill/>
            <a:ln>
              <a:noFill/>
            </a:ln>
          </p:spPr>
          <p:txBody>
            <a:bodyPr anchorCtr="0" anchor="ctr" bIns="100575" lIns="91425" spcFirstLastPara="1" rIns="91425" wrap="square" tIns="91425">
              <a:noAutofit/>
            </a:bodyPr>
            <a:lstStyle/>
            <a:p>
              <a:pPr indent="0" lvl="0" marL="0" rtl="0" algn="l">
                <a:spcBef>
                  <a:spcPts val="0"/>
                </a:spcBef>
                <a:spcAft>
                  <a:spcPts val="0"/>
                </a:spcAft>
                <a:buNone/>
              </a:pPr>
              <a:r>
                <a:rPr b="1" lang="en" sz="3500">
                  <a:solidFill>
                    <a:schemeClr val="accent1"/>
                  </a:solidFill>
                  <a:latin typeface="Montserrat"/>
                  <a:ea typeface="Montserrat"/>
                  <a:cs typeface="Montserrat"/>
                  <a:sym typeface="Montserrat"/>
                </a:rPr>
                <a:t>20%</a:t>
              </a:r>
              <a:endParaRPr b="1" sz="3500">
                <a:solidFill>
                  <a:schemeClr val="accent1"/>
                </a:solidFill>
                <a:latin typeface="Montserrat"/>
                <a:ea typeface="Montserrat"/>
                <a:cs typeface="Montserrat"/>
                <a:sym typeface="Montserrat"/>
              </a:endParaRPr>
            </a:p>
          </p:txBody>
        </p:sp>
        <p:sp>
          <p:nvSpPr>
            <p:cNvPr id="638" name="Google Shape;638;p23"/>
            <p:cNvSpPr/>
            <p:nvPr/>
          </p:nvSpPr>
          <p:spPr>
            <a:xfrm>
              <a:off x="4341340" y="3330475"/>
              <a:ext cx="223800" cy="224400"/>
            </a:xfrm>
            <a:prstGeom prst="ellipse">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9" name="Google Shape;639;p23"/>
          <p:cNvSpPr/>
          <p:nvPr/>
        </p:nvSpPr>
        <p:spPr>
          <a:xfrm flipH="1">
            <a:off x="722375"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sp>
        <p:nvSpPr>
          <p:cNvPr id="640" name="Google Shape;640;p23"/>
          <p:cNvSpPr/>
          <p:nvPr/>
        </p:nvSpPr>
        <p:spPr>
          <a:xfrm flipH="1">
            <a:off x="1465804"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sp>
        <p:nvSpPr>
          <p:cNvPr id="641" name="Google Shape;641;p23"/>
          <p:cNvSpPr/>
          <p:nvPr/>
        </p:nvSpPr>
        <p:spPr>
          <a:xfrm flipH="1">
            <a:off x="2209233"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sp>
        <p:nvSpPr>
          <p:cNvPr id="642" name="Google Shape;642;p23"/>
          <p:cNvSpPr/>
          <p:nvPr/>
        </p:nvSpPr>
        <p:spPr>
          <a:xfrm flipH="1">
            <a:off x="2952663" y="3929625"/>
            <a:ext cx="585300" cy="587700"/>
          </a:xfrm>
          <a:prstGeom prst="roundRect">
            <a:avLst>
              <a:gd fmla="val 50000" name="adj"/>
            </a:avLst>
          </a:prstGeom>
          <a:noFill/>
          <a:ln cap="flat" cmpd="sng" w="28575">
            <a:solidFill>
              <a:schemeClr val="dk1"/>
            </a:solidFill>
            <a:prstDash val="solid"/>
            <a:round/>
            <a:headEnd len="sm" w="sm" type="none"/>
            <a:tailEnd len="sm" w="sm" type="none"/>
          </a:ln>
        </p:spPr>
        <p:txBody>
          <a:bodyPr anchorCtr="0" anchor="ctr" bIns="100575" lIns="0" spcFirstLastPara="1" rIns="0" wrap="square" tIns="91425">
            <a:noAutofit/>
          </a:bodyPr>
          <a:lstStyle/>
          <a:p>
            <a:pPr indent="0" lvl="0" marL="0" rtl="0" algn="ctr">
              <a:spcBef>
                <a:spcPts val="0"/>
              </a:spcBef>
              <a:spcAft>
                <a:spcPts val="0"/>
              </a:spcAft>
              <a:buNone/>
            </a:pPr>
            <a:r>
              <a:t/>
            </a:r>
            <a:endParaRPr b="1" sz="2000">
              <a:solidFill>
                <a:schemeClr val="accent1"/>
              </a:solidFill>
              <a:latin typeface="Montserrat"/>
              <a:ea typeface="Montserrat"/>
              <a:cs typeface="Montserrat"/>
              <a:sym typeface="Montserrat"/>
            </a:endParaRPr>
          </a:p>
        </p:txBody>
      </p:sp>
      <p:sp>
        <p:nvSpPr>
          <p:cNvPr id="643" name="Google Shape;643;p23"/>
          <p:cNvSpPr/>
          <p:nvPr/>
        </p:nvSpPr>
        <p:spPr>
          <a:xfrm>
            <a:off x="903125" y="1623619"/>
            <a:ext cx="223800" cy="18705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3"/>
          <p:cNvSpPr/>
          <p:nvPr/>
        </p:nvSpPr>
        <p:spPr>
          <a:xfrm>
            <a:off x="903125" y="3306919"/>
            <a:ext cx="223800" cy="187200"/>
          </a:xfrm>
          <a:prstGeom prst="roundRect">
            <a:avLst>
              <a:gd fmla="val 50000" name="adj"/>
            </a:avLst>
          </a:prstGeom>
          <a:solidFill>
            <a:schemeClr val="accent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3"/>
          <p:cNvSpPr/>
          <p:nvPr/>
        </p:nvSpPr>
        <p:spPr>
          <a:xfrm>
            <a:off x="1646554" y="1623619"/>
            <a:ext cx="223800" cy="18705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3"/>
          <p:cNvSpPr/>
          <p:nvPr/>
        </p:nvSpPr>
        <p:spPr>
          <a:xfrm>
            <a:off x="1646558" y="3120019"/>
            <a:ext cx="223800" cy="374100"/>
          </a:xfrm>
          <a:prstGeom prst="roundRect">
            <a:avLst>
              <a:gd fmla="val 50000" name="adj"/>
            </a:avLst>
          </a:prstGeom>
          <a:solidFill>
            <a:schemeClr val="accen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3"/>
          <p:cNvSpPr/>
          <p:nvPr/>
        </p:nvSpPr>
        <p:spPr>
          <a:xfrm>
            <a:off x="2389983" y="1623619"/>
            <a:ext cx="223800" cy="18705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3"/>
          <p:cNvSpPr/>
          <p:nvPr/>
        </p:nvSpPr>
        <p:spPr>
          <a:xfrm>
            <a:off x="2389991" y="2932819"/>
            <a:ext cx="223800" cy="561300"/>
          </a:xfrm>
          <a:prstGeom prst="roundRect">
            <a:avLst>
              <a:gd fmla="val 50000" name="adj"/>
            </a:avLst>
          </a:prstGeom>
          <a:solidFill>
            <a:schemeClr val="dk2"/>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3"/>
          <p:cNvSpPr/>
          <p:nvPr/>
        </p:nvSpPr>
        <p:spPr>
          <a:xfrm>
            <a:off x="3133413" y="1623619"/>
            <a:ext cx="223800" cy="1870500"/>
          </a:xfrm>
          <a:prstGeom prst="roundRect">
            <a:avLst>
              <a:gd fmla="val 50000" name="adj"/>
            </a:avLst>
          </a:prstGeom>
          <a:no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3"/>
          <p:cNvSpPr/>
          <p:nvPr/>
        </p:nvSpPr>
        <p:spPr>
          <a:xfrm>
            <a:off x="3133424" y="2745919"/>
            <a:ext cx="223800" cy="748200"/>
          </a:xfrm>
          <a:prstGeom prst="roundRect">
            <a:avLst>
              <a:gd fmla="val 50000" name="adj"/>
            </a:avLst>
          </a:prstGeom>
          <a:solidFill>
            <a:schemeClr val="lt1"/>
          </a:solidFill>
          <a:ln cap="flat" cmpd="sng" w="28575">
            <a:solidFill>
              <a:schemeClr val="dk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51" name="Google Shape;651;p23"/>
          <p:cNvCxnSpPr>
            <a:stCxn id="643" idx="2"/>
            <a:endCxn id="639" idx="0"/>
          </p:cNvCxnSpPr>
          <p:nvPr/>
        </p:nvCxnSpPr>
        <p:spPr>
          <a:xfrm>
            <a:off x="1015025" y="3494119"/>
            <a:ext cx="0" cy="435600"/>
          </a:xfrm>
          <a:prstGeom prst="straightConnector1">
            <a:avLst/>
          </a:prstGeom>
          <a:noFill/>
          <a:ln cap="flat" cmpd="sng" w="28575">
            <a:solidFill>
              <a:schemeClr val="dk1"/>
            </a:solidFill>
            <a:prstDash val="solid"/>
            <a:round/>
            <a:headEnd len="med" w="med" type="none"/>
            <a:tailEnd len="med" w="med" type="none"/>
          </a:ln>
        </p:spPr>
      </p:cxnSp>
      <p:cxnSp>
        <p:nvCxnSpPr>
          <p:cNvPr id="652" name="Google Shape;652;p23"/>
          <p:cNvCxnSpPr>
            <a:stCxn id="645" idx="2"/>
            <a:endCxn id="640" idx="0"/>
          </p:cNvCxnSpPr>
          <p:nvPr/>
        </p:nvCxnSpPr>
        <p:spPr>
          <a:xfrm>
            <a:off x="1758454" y="3494119"/>
            <a:ext cx="0" cy="435600"/>
          </a:xfrm>
          <a:prstGeom prst="straightConnector1">
            <a:avLst/>
          </a:prstGeom>
          <a:noFill/>
          <a:ln cap="flat" cmpd="sng" w="28575">
            <a:solidFill>
              <a:schemeClr val="dk1"/>
            </a:solidFill>
            <a:prstDash val="solid"/>
            <a:round/>
            <a:headEnd len="med" w="med" type="none"/>
            <a:tailEnd len="med" w="med" type="none"/>
          </a:ln>
        </p:spPr>
      </p:cxnSp>
      <p:cxnSp>
        <p:nvCxnSpPr>
          <p:cNvPr id="653" name="Google Shape;653;p23"/>
          <p:cNvCxnSpPr>
            <a:stCxn id="647" idx="2"/>
            <a:endCxn id="641" idx="0"/>
          </p:cNvCxnSpPr>
          <p:nvPr/>
        </p:nvCxnSpPr>
        <p:spPr>
          <a:xfrm>
            <a:off x="2501883" y="3494119"/>
            <a:ext cx="0" cy="435600"/>
          </a:xfrm>
          <a:prstGeom prst="straightConnector1">
            <a:avLst/>
          </a:prstGeom>
          <a:noFill/>
          <a:ln cap="flat" cmpd="sng" w="28575">
            <a:solidFill>
              <a:schemeClr val="dk1"/>
            </a:solidFill>
            <a:prstDash val="solid"/>
            <a:round/>
            <a:headEnd len="med" w="med" type="none"/>
            <a:tailEnd len="med" w="med" type="none"/>
          </a:ln>
        </p:spPr>
      </p:cxnSp>
      <p:cxnSp>
        <p:nvCxnSpPr>
          <p:cNvPr id="654" name="Google Shape;654;p23"/>
          <p:cNvCxnSpPr>
            <a:stCxn id="649" idx="2"/>
            <a:endCxn id="642" idx="0"/>
          </p:cNvCxnSpPr>
          <p:nvPr/>
        </p:nvCxnSpPr>
        <p:spPr>
          <a:xfrm>
            <a:off x="3245313" y="3494119"/>
            <a:ext cx="0" cy="435600"/>
          </a:xfrm>
          <a:prstGeom prst="straightConnector1">
            <a:avLst/>
          </a:prstGeom>
          <a:noFill/>
          <a:ln cap="flat" cmpd="sng" w="28575">
            <a:solidFill>
              <a:schemeClr val="dk1"/>
            </a:solidFill>
            <a:prstDash val="solid"/>
            <a:round/>
            <a:headEnd len="med" w="med" type="none"/>
            <a:tailEnd len="med" w="med" type="none"/>
          </a:ln>
        </p:spPr>
      </p:cxnSp>
      <p:grpSp>
        <p:nvGrpSpPr>
          <p:cNvPr id="655" name="Google Shape;655;p23"/>
          <p:cNvGrpSpPr/>
          <p:nvPr/>
        </p:nvGrpSpPr>
        <p:grpSpPr>
          <a:xfrm>
            <a:off x="3098754" y="4076943"/>
            <a:ext cx="293117" cy="293063"/>
            <a:chOff x="3056046" y="4299342"/>
            <a:chExt cx="375358" cy="375289"/>
          </a:xfrm>
        </p:grpSpPr>
        <p:sp>
          <p:nvSpPr>
            <p:cNvPr id="656" name="Google Shape;656;p23"/>
            <p:cNvSpPr/>
            <p:nvPr/>
          </p:nvSpPr>
          <p:spPr>
            <a:xfrm>
              <a:off x="3056046" y="4299342"/>
              <a:ext cx="375358" cy="375289"/>
            </a:xfrm>
            <a:custGeom>
              <a:rect b="b" l="l" r="r" t="t"/>
              <a:pathLst>
                <a:path extrusionOk="0" h="20204" w="20205">
                  <a:moveTo>
                    <a:pt x="19020" y="1184"/>
                  </a:moveTo>
                  <a:lnTo>
                    <a:pt x="19020" y="12667"/>
                  </a:lnTo>
                  <a:lnTo>
                    <a:pt x="1183" y="12667"/>
                  </a:lnTo>
                  <a:lnTo>
                    <a:pt x="1183" y="1184"/>
                  </a:lnTo>
                  <a:close/>
                  <a:moveTo>
                    <a:pt x="19020" y="13852"/>
                  </a:moveTo>
                  <a:lnTo>
                    <a:pt x="19020" y="15666"/>
                  </a:lnTo>
                  <a:lnTo>
                    <a:pt x="1183" y="15666"/>
                  </a:lnTo>
                  <a:lnTo>
                    <a:pt x="1183" y="13852"/>
                  </a:lnTo>
                  <a:close/>
                  <a:moveTo>
                    <a:pt x="11473" y="16850"/>
                  </a:moveTo>
                  <a:lnTo>
                    <a:pt x="11473" y="17561"/>
                  </a:lnTo>
                  <a:cubicBezTo>
                    <a:pt x="11471" y="18081"/>
                    <a:pt x="11625" y="18588"/>
                    <a:pt x="11913" y="19021"/>
                  </a:cubicBezTo>
                  <a:lnTo>
                    <a:pt x="8291" y="19021"/>
                  </a:lnTo>
                  <a:cubicBezTo>
                    <a:pt x="8579" y="18588"/>
                    <a:pt x="8733" y="18081"/>
                    <a:pt x="8733" y="17561"/>
                  </a:cubicBezTo>
                  <a:lnTo>
                    <a:pt x="8733" y="16850"/>
                  </a:lnTo>
                  <a:close/>
                  <a:moveTo>
                    <a:pt x="0" y="0"/>
                  </a:moveTo>
                  <a:lnTo>
                    <a:pt x="0" y="16850"/>
                  </a:lnTo>
                  <a:lnTo>
                    <a:pt x="7548" y="16850"/>
                  </a:lnTo>
                  <a:lnTo>
                    <a:pt x="7548" y="17561"/>
                  </a:lnTo>
                  <a:cubicBezTo>
                    <a:pt x="7548" y="18366"/>
                    <a:pt x="6894" y="19020"/>
                    <a:pt x="6087" y="19021"/>
                  </a:cubicBezTo>
                  <a:lnTo>
                    <a:pt x="4261" y="19021"/>
                  </a:lnTo>
                  <a:lnTo>
                    <a:pt x="4261" y="20204"/>
                  </a:lnTo>
                  <a:lnTo>
                    <a:pt x="15941" y="20204"/>
                  </a:lnTo>
                  <a:lnTo>
                    <a:pt x="15941" y="19021"/>
                  </a:lnTo>
                  <a:lnTo>
                    <a:pt x="14115" y="19021"/>
                  </a:lnTo>
                  <a:cubicBezTo>
                    <a:pt x="13309" y="19020"/>
                    <a:pt x="12655" y="18367"/>
                    <a:pt x="12655" y="17561"/>
                  </a:cubicBezTo>
                  <a:lnTo>
                    <a:pt x="12655" y="16850"/>
                  </a:lnTo>
                  <a:lnTo>
                    <a:pt x="20204" y="16850"/>
                  </a:lnTo>
                  <a:lnTo>
                    <a:pt x="20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3"/>
            <p:cNvSpPr/>
            <p:nvPr/>
          </p:nvSpPr>
          <p:spPr>
            <a:xfrm>
              <a:off x="3107747" y="4348863"/>
              <a:ext cx="271975" cy="154990"/>
            </a:xfrm>
            <a:custGeom>
              <a:rect b="b" l="l" r="r" t="t"/>
              <a:pathLst>
                <a:path extrusionOk="0" h="8344" w="14640">
                  <a:moveTo>
                    <a:pt x="7319" y="1289"/>
                  </a:moveTo>
                  <a:lnTo>
                    <a:pt x="12652" y="3573"/>
                  </a:lnTo>
                  <a:lnTo>
                    <a:pt x="11005" y="4280"/>
                  </a:lnTo>
                  <a:lnTo>
                    <a:pt x="3631" y="4280"/>
                  </a:lnTo>
                  <a:lnTo>
                    <a:pt x="1983" y="3573"/>
                  </a:lnTo>
                  <a:lnTo>
                    <a:pt x="7319" y="1289"/>
                  </a:lnTo>
                  <a:close/>
                  <a:moveTo>
                    <a:pt x="9963" y="5464"/>
                  </a:moveTo>
                  <a:lnTo>
                    <a:pt x="9963" y="7160"/>
                  </a:lnTo>
                  <a:lnTo>
                    <a:pt x="4548" y="7160"/>
                  </a:lnTo>
                  <a:lnTo>
                    <a:pt x="4548" y="5464"/>
                  </a:lnTo>
                  <a:close/>
                  <a:moveTo>
                    <a:pt x="7319" y="1"/>
                  </a:moveTo>
                  <a:lnTo>
                    <a:pt x="0" y="3136"/>
                  </a:lnTo>
                  <a:lnTo>
                    <a:pt x="0" y="4011"/>
                  </a:lnTo>
                  <a:lnTo>
                    <a:pt x="3366" y="5452"/>
                  </a:lnTo>
                  <a:lnTo>
                    <a:pt x="3366" y="8344"/>
                  </a:lnTo>
                  <a:lnTo>
                    <a:pt x="11147" y="8344"/>
                  </a:lnTo>
                  <a:lnTo>
                    <a:pt x="11147" y="5507"/>
                  </a:lnTo>
                  <a:lnTo>
                    <a:pt x="12430" y="4957"/>
                  </a:lnTo>
                  <a:lnTo>
                    <a:pt x="12430" y="7119"/>
                  </a:lnTo>
                  <a:lnTo>
                    <a:pt x="13614" y="7119"/>
                  </a:lnTo>
                  <a:lnTo>
                    <a:pt x="13614" y="4450"/>
                  </a:lnTo>
                  <a:lnTo>
                    <a:pt x="14640" y="4011"/>
                  </a:lnTo>
                  <a:lnTo>
                    <a:pt x="14640" y="3136"/>
                  </a:lnTo>
                  <a:lnTo>
                    <a:pt x="73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8" name="Google Shape;658;p23"/>
          <p:cNvGrpSpPr/>
          <p:nvPr/>
        </p:nvGrpSpPr>
        <p:grpSpPr>
          <a:xfrm>
            <a:off x="2355317" y="4076943"/>
            <a:ext cx="293132" cy="293063"/>
            <a:chOff x="4234881" y="3611342"/>
            <a:chExt cx="375377" cy="375289"/>
          </a:xfrm>
        </p:grpSpPr>
        <p:sp>
          <p:nvSpPr>
            <p:cNvPr id="659" name="Google Shape;659;p23"/>
            <p:cNvSpPr/>
            <p:nvPr/>
          </p:nvSpPr>
          <p:spPr>
            <a:xfrm>
              <a:off x="4234881" y="3611342"/>
              <a:ext cx="375377" cy="375289"/>
            </a:xfrm>
            <a:custGeom>
              <a:rect b="b" l="l" r="r" t="t"/>
              <a:pathLst>
                <a:path extrusionOk="0" h="20204" w="20206">
                  <a:moveTo>
                    <a:pt x="19022" y="1184"/>
                  </a:moveTo>
                  <a:lnTo>
                    <a:pt x="19022" y="13022"/>
                  </a:lnTo>
                  <a:lnTo>
                    <a:pt x="1184" y="13022"/>
                  </a:lnTo>
                  <a:lnTo>
                    <a:pt x="1184" y="1184"/>
                  </a:lnTo>
                  <a:close/>
                  <a:moveTo>
                    <a:pt x="19022" y="14206"/>
                  </a:moveTo>
                  <a:lnTo>
                    <a:pt x="19022" y="15666"/>
                  </a:lnTo>
                  <a:lnTo>
                    <a:pt x="1184" y="15666"/>
                  </a:lnTo>
                  <a:lnTo>
                    <a:pt x="1184" y="14206"/>
                  </a:lnTo>
                  <a:close/>
                  <a:moveTo>
                    <a:pt x="11473" y="16850"/>
                  </a:moveTo>
                  <a:lnTo>
                    <a:pt x="11473" y="17560"/>
                  </a:lnTo>
                  <a:cubicBezTo>
                    <a:pt x="11473" y="18079"/>
                    <a:pt x="11627" y="18588"/>
                    <a:pt x="11915" y="19020"/>
                  </a:cubicBezTo>
                  <a:lnTo>
                    <a:pt x="11913" y="19021"/>
                  </a:lnTo>
                  <a:lnTo>
                    <a:pt x="8293" y="19021"/>
                  </a:lnTo>
                  <a:cubicBezTo>
                    <a:pt x="8581" y="18588"/>
                    <a:pt x="8735" y="18081"/>
                    <a:pt x="8733" y="17561"/>
                  </a:cubicBezTo>
                  <a:lnTo>
                    <a:pt x="8733" y="16850"/>
                  </a:lnTo>
                  <a:close/>
                  <a:moveTo>
                    <a:pt x="0" y="0"/>
                  </a:moveTo>
                  <a:lnTo>
                    <a:pt x="0" y="16850"/>
                  </a:lnTo>
                  <a:lnTo>
                    <a:pt x="7549" y="16850"/>
                  </a:lnTo>
                  <a:lnTo>
                    <a:pt x="7549" y="17560"/>
                  </a:lnTo>
                  <a:cubicBezTo>
                    <a:pt x="7548" y="18366"/>
                    <a:pt x="6894" y="19020"/>
                    <a:pt x="6089" y="19020"/>
                  </a:cubicBezTo>
                  <a:lnTo>
                    <a:pt x="4262" y="19020"/>
                  </a:lnTo>
                  <a:lnTo>
                    <a:pt x="4262" y="20204"/>
                  </a:lnTo>
                  <a:lnTo>
                    <a:pt x="15943" y="20204"/>
                  </a:lnTo>
                  <a:lnTo>
                    <a:pt x="15943" y="19020"/>
                  </a:lnTo>
                  <a:lnTo>
                    <a:pt x="14116" y="19020"/>
                  </a:lnTo>
                  <a:cubicBezTo>
                    <a:pt x="13309" y="19020"/>
                    <a:pt x="12657" y="18366"/>
                    <a:pt x="12655" y="17560"/>
                  </a:cubicBezTo>
                  <a:lnTo>
                    <a:pt x="12655" y="16850"/>
                  </a:lnTo>
                  <a:lnTo>
                    <a:pt x="20206" y="16850"/>
                  </a:lnTo>
                  <a:lnTo>
                    <a:pt x="202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3"/>
            <p:cNvSpPr/>
            <p:nvPr/>
          </p:nvSpPr>
          <p:spPr>
            <a:xfrm>
              <a:off x="4281009" y="3688280"/>
              <a:ext cx="283065" cy="116075"/>
            </a:xfrm>
            <a:custGeom>
              <a:rect b="b" l="l" r="r" t="t"/>
              <a:pathLst>
                <a:path extrusionOk="0" h="6249" w="15237">
                  <a:moveTo>
                    <a:pt x="3939" y="1185"/>
                  </a:moveTo>
                  <a:cubicBezTo>
                    <a:pt x="4724" y="1185"/>
                    <a:pt x="5432" y="1657"/>
                    <a:pt x="5732" y="2383"/>
                  </a:cubicBezTo>
                  <a:cubicBezTo>
                    <a:pt x="6032" y="3107"/>
                    <a:pt x="5865" y="3941"/>
                    <a:pt x="5311" y="4497"/>
                  </a:cubicBezTo>
                  <a:cubicBezTo>
                    <a:pt x="4940" y="4867"/>
                    <a:pt x="4443" y="5064"/>
                    <a:pt x="3939" y="5064"/>
                  </a:cubicBezTo>
                  <a:cubicBezTo>
                    <a:pt x="3689" y="5064"/>
                    <a:pt x="3437" y="5016"/>
                    <a:pt x="3197" y="4916"/>
                  </a:cubicBezTo>
                  <a:cubicBezTo>
                    <a:pt x="2471" y="4616"/>
                    <a:pt x="2000" y="3909"/>
                    <a:pt x="2000" y="3125"/>
                  </a:cubicBezTo>
                  <a:cubicBezTo>
                    <a:pt x="2001" y="2054"/>
                    <a:pt x="2868" y="1187"/>
                    <a:pt x="3939" y="1185"/>
                  </a:cubicBezTo>
                  <a:close/>
                  <a:moveTo>
                    <a:pt x="11300" y="1185"/>
                  </a:moveTo>
                  <a:cubicBezTo>
                    <a:pt x="12083" y="1185"/>
                    <a:pt x="12791" y="1657"/>
                    <a:pt x="13091" y="2383"/>
                  </a:cubicBezTo>
                  <a:cubicBezTo>
                    <a:pt x="13391" y="3107"/>
                    <a:pt x="13226" y="3941"/>
                    <a:pt x="12670" y="4497"/>
                  </a:cubicBezTo>
                  <a:cubicBezTo>
                    <a:pt x="12300" y="4867"/>
                    <a:pt x="11804" y="5064"/>
                    <a:pt x="11299" y="5064"/>
                  </a:cubicBezTo>
                  <a:cubicBezTo>
                    <a:pt x="11049" y="5064"/>
                    <a:pt x="10796" y="5016"/>
                    <a:pt x="10556" y="4916"/>
                  </a:cubicBezTo>
                  <a:cubicBezTo>
                    <a:pt x="9832" y="4616"/>
                    <a:pt x="9359" y="3909"/>
                    <a:pt x="9359" y="3125"/>
                  </a:cubicBezTo>
                  <a:cubicBezTo>
                    <a:pt x="9360" y="2054"/>
                    <a:pt x="10228" y="1187"/>
                    <a:pt x="11300" y="1185"/>
                  </a:cubicBezTo>
                  <a:close/>
                  <a:moveTo>
                    <a:pt x="3942" y="1"/>
                  </a:moveTo>
                  <a:cubicBezTo>
                    <a:pt x="3926" y="1"/>
                    <a:pt x="3909" y="1"/>
                    <a:pt x="3893" y="1"/>
                  </a:cubicBezTo>
                  <a:cubicBezTo>
                    <a:pt x="2761" y="18"/>
                    <a:pt x="1726" y="646"/>
                    <a:pt x="1190" y="1644"/>
                  </a:cubicBezTo>
                  <a:lnTo>
                    <a:pt x="0" y="1644"/>
                  </a:lnTo>
                  <a:lnTo>
                    <a:pt x="0" y="2828"/>
                  </a:lnTo>
                  <a:lnTo>
                    <a:pt x="830" y="2828"/>
                  </a:lnTo>
                  <a:cubicBezTo>
                    <a:pt x="822" y="2925"/>
                    <a:pt x="816" y="3023"/>
                    <a:pt x="816" y="3123"/>
                  </a:cubicBezTo>
                  <a:lnTo>
                    <a:pt x="816" y="3125"/>
                  </a:lnTo>
                  <a:cubicBezTo>
                    <a:pt x="816" y="4848"/>
                    <a:pt x="2217" y="6248"/>
                    <a:pt x="3939" y="6248"/>
                  </a:cubicBezTo>
                  <a:cubicBezTo>
                    <a:pt x="5662" y="6248"/>
                    <a:pt x="7062" y="4848"/>
                    <a:pt x="7062" y="3125"/>
                  </a:cubicBezTo>
                  <a:lnTo>
                    <a:pt x="7062" y="3004"/>
                  </a:lnTo>
                  <a:cubicBezTo>
                    <a:pt x="7062" y="2696"/>
                    <a:pt x="7312" y="2447"/>
                    <a:pt x="7619" y="2447"/>
                  </a:cubicBezTo>
                  <a:cubicBezTo>
                    <a:pt x="7927" y="2447"/>
                    <a:pt x="8175" y="2696"/>
                    <a:pt x="8175" y="3004"/>
                  </a:cubicBezTo>
                  <a:lnTo>
                    <a:pt x="8175" y="3123"/>
                  </a:lnTo>
                  <a:cubicBezTo>
                    <a:pt x="8175" y="4846"/>
                    <a:pt x="9577" y="6248"/>
                    <a:pt x="11300" y="6248"/>
                  </a:cubicBezTo>
                  <a:cubicBezTo>
                    <a:pt x="13021" y="6248"/>
                    <a:pt x="14423" y="4846"/>
                    <a:pt x="14423" y="3123"/>
                  </a:cubicBezTo>
                  <a:cubicBezTo>
                    <a:pt x="14423" y="3023"/>
                    <a:pt x="14417" y="2925"/>
                    <a:pt x="14408" y="2828"/>
                  </a:cubicBezTo>
                  <a:lnTo>
                    <a:pt x="15237" y="2828"/>
                  </a:lnTo>
                  <a:lnTo>
                    <a:pt x="15237" y="1644"/>
                  </a:lnTo>
                  <a:lnTo>
                    <a:pt x="14048" y="1644"/>
                  </a:lnTo>
                  <a:cubicBezTo>
                    <a:pt x="13512" y="646"/>
                    <a:pt x="12478" y="18"/>
                    <a:pt x="11344" y="1"/>
                  </a:cubicBezTo>
                  <a:cubicBezTo>
                    <a:pt x="11328" y="1"/>
                    <a:pt x="11311" y="1"/>
                    <a:pt x="11295" y="1"/>
                  </a:cubicBezTo>
                  <a:cubicBezTo>
                    <a:pt x="10182" y="1"/>
                    <a:pt x="9152" y="596"/>
                    <a:pt x="8594" y="1563"/>
                  </a:cubicBezTo>
                  <a:cubicBezTo>
                    <a:pt x="8300" y="1363"/>
                    <a:pt x="7960" y="1263"/>
                    <a:pt x="7619" y="1263"/>
                  </a:cubicBezTo>
                  <a:cubicBezTo>
                    <a:pt x="7278" y="1263"/>
                    <a:pt x="6938" y="1363"/>
                    <a:pt x="6643" y="1563"/>
                  </a:cubicBezTo>
                  <a:cubicBezTo>
                    <a:pt x="6087" y="596"/>
                    <a:pt x="5056" y="1"/>
                    <a:pt x="39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1" name="Google Shape;661;p23"/>
          <p:cNvGrpSpPr/>
          <p:nvPr/>
        </p:nvGrpSpPr>
        <p:grpSpPr>
          <a:xfrm>
            <a:off x="1611903" y="4076943"/>
            <a:ext cx="293103" cy="293063"/>
            <a:chOff x="5172859" y="3605268"/>
            <a:chExt cx="375340" cy="375289"/>
          </a:xfrm>
        </p:grpSpPr>
        <p:sp>
          <p:nvSpPr>
            <p:cNvPr id="662" name="Google Shape;662;p23"/>
            <p:cNvSpPr/>
            <p:nvPr/>
          </p:nvSpPr>
          <p:spPr>
            <a:xfrm>
              <a:off x="5172859" y="3605268"/>
              <a:ext cx="375340" cy="375289"/>
            </a:xfrm>
            <a:custGeom>
              <a:rect b="b" l="l" r="r" t="t"/>
              <a:pathLst>
                <a:path extrusionOk="0" h="20204" w="20204">
                  <a:moveTo>
                    <a:pt x="19020" y="1183"/>
                  </a:moveTo>
                  <a:lnTo>
                    <a:pt x="19020" y="12665"/>
                  </a:lnTo>
                  <a:lnTo>
                    <a:pt x="1184" y="12665"/>
                  </a:lnTo>
                  <a:lnTo>
                    <a:pt x="1184" y="1183"/>
                  </a:lnTo>
                  <a:close/>
                  <a:moveTo>
                    <a:pt x="19020" y="13849"/>
                  </a:moveTo>
                  <a:lnTo>
                    <a:pt x="19020" y="15665"/>
                  </a:lnTo>
                  <a:lnTo>
                    <a:pt x="1184" y="15665"/>
                  </a:lnTo>
                  <a:lnTo>
                    <a:pt x="1184" y="13849"/>
                  </a:lnTo>
                  <a:close/>
                  <a:moveTo>
                    <a:pt x="11472" y="16849"/>
                  </a:moveTo>
                  <a:lnTo>
                    <a:pt x="11472" y="17560"/>
                  </a:lnTo>
                  <a:cubicBezTo>
                    <a:pt x="11472" y="18079"/>
                    <a:pt x="11626" y="18587"/>
                    <a:pt x="11914" y="19020"/>
                  </a:cubicBezTo>
                  <a:lnTo>
                    <a:pt x="8292" y="19020"/>
                  </a:lnTo>
                  <a:cubicBezTo>
                    <a:pt x="8580" y="18587"/>
                    <a:pt x="8734" y="18079"/>
                    <a:pt x="8734" y="17560"/>
                  </a:cubicBezTo>
                  <a:lnTo>
                    <a:pt x="8734" y="16849"/>
                  </a:lnTo>
                  <a:close/>
                  <a:moveTo>
                    <a:pt x="0" y="0"/>
                  </a:moveTo>
                  <a:lnTo>
                    <a:pt x="0" y="16849"/>
                  </a:lnTo>
                  <a:lnTo>
                    <a:pt x="7549" y="16849"/>
                  </a:lnTo>
                  <a:lnTo>
                    <a:pt x="7549" y="17560"/>
                  </a:lnTo>
                  <a:cubicBezTo>
                    <a:pt x="7547" y="18366"/>
                    <a:pt x="6895" y="19018"/>
                    <a:pt x="6089" y="19020"/>
                  </a:cubicBezTo>
                  <a:lnTo>
                    <a:pt x="4263" y="19020"/>
                  </a:lnTo>
                  <a:lnTo>
                    <a:pt x="4263" y="20204"/>
                  </a:lnTo>
                  <a:lnTo>
                    <a:pt x="15943" y="20204"/>
                  </a:lnTo>
                  <a:lnTo>
                    <a:pt x="15943" y="19020"/>
                  </a:lnTo>
                  <a:lnTo>
                    <a:pt x="14117" y="19020"/>
                  </a:lnTo>
                  <a:cubicBezTo>
                    <a:pt x="13310" y="19018"/>
                    <a:pt x="12656" y="18366"/>
                    <a:pt x="12656" y="17560"/>
                  </a:cubicBezTo>
                  <a:lnTo>
                    <a:pt x="12656" y="16849"/>
                  </a:lnTo>
                  <a:lnTo>
                    <a:pt x="20204" y="16849"/>
                  </a:lnTo>
                  <a:lnTo>
                    <a:pt x="20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3"/>
            <p:cNvSpPr/>
            <p:nvPr/>
          </p:nvSpPr>
          <p:spPr>
            <a:xfrm>
              <a:off x="5366530" y="3674144"/>
              <a:ext cx="128909" cy="123858"/>
            </a:xfrm>
            <a:custGeom>
              <a:rect b="b" l="l" r="r" t="t"/>
              <a:pathLst>
                <a:path extrusionOk="0" h="6668" w="6939">
                  <a:moveTo>
                    <a:pt x="3033" y="1183"/>
                  </a:moveTo>
                  <a:cubicBezTo>
                    <a:pt x="3236" y="1183"/>
                    <a:pt x="3441" y="1222"/>
                    <a:pt x="3636" y="1303"/>
                  </a:cubicBezTo>
                  <a:cubicBezTo>
                    <a:pt x="4226" y="1548"/>
                    <a:pt x="4610" y="2122"/>
                    <a:pt x="4610" y="2761"/>
                  </a:cubicBezTo>
                  <a:cubicBezTo>
                    <a:pt x="4610" y="3400"/>
                    <a:pt x="4226" y="3975"/>
                    <a:pt x="3636" y="4220"/>
                  </a:cubicBezTo>
                  <a:cubicBezTo>
                    <a:pt x="3441" y="4301"/>
                    <a:pt x="3236" y="4340"/>
                    <a:pt x="3033" y="4340"/>
                  </a:cubicBezTo>
                  <a:cubicBezTo>
                    <a:pt x="2622" y="4340"/>
                    <a:pt x="2218" y="4180"/>
                    <a:pt x="1916" y="3878"/>
                  </a:cubicBezTo>
                  <a:cubicBezTo>
                    <a:pt x="1297" y="3262"/>
                    <a:pt x="1297" y="2261"/>
                    <a:pt x="1916" y="1645"/>
                  </a:cubicBezTo>
                  <a:cubicBezTo>
                    <a:pt x="2218" y="1343"/>
                    <a:pt x="2622" y="1183"/>
                    <a:pt x="3033" y="1183"/>
                  </a:cubicBezTo>
                  <a:close/>
                  <a:moveTo>
                    <a:pt x="3032" y="0"/>
                  </a:moveTo>
                  <a:cubicBezTo>
                    <a:pt x="2324" y="0"/>
                    <a:pt x="1617" y="270"/>
                    <a:pt x="1079" y="809"/>
                  </a:cubicBezTo>
                  <a:cubicBezTo>
                    <a:pt x="1" y="1885"/>
                    <a:pt x="1" y="3638"/>
                    <a:pt x="1079" y="4714"/>
                  </a:cubicBezTo>
                  <a:cubicBezTo>
                    <a:pt x="1596" y="5231"/>
                    <a:pt x="2295" y="5522"/>
                    <a:pt x="3026" y="5522"/>
                  </a:cubicBezTo>
                  <a:cubicBezTo>
                    <a:pt x="3028" y="5522"/>
                    <a:pt x="3030" y="5522"/>
                    <a:pt x="3032" y="5522"/>
                  </a:cubicBezTo>
                  <a:cubicBezTo>
                    <a:pt x="3560" y="5522"/>
                    <a:pt x="4077" y="5371"/>
                    <a:pt x="4522" y="5088"/>
                  </a:cubicBezTo>
                  <a:lnTo>
                    <a:pt x="6101" y="6667"/>
                  </a:lnTo>
                  <a:lnTo>
                    <a:pt x="6939" y="5831"/>
                  </a:lnTo>
                  <a:lnTo>
                    <a:pt x="5358" y="4250"/>
                  </a:lnTo>
                  <a:cubicBezTo>
                    <a:pt x="6043" y="3181"/>
                    <a:pt x="5918" y="1742"/>
                    <a:pt x="4985" y="809"/>
                  </a:cubicBezTo>
                  <a:cubicBezTo>
                    <a:pt x="4446" y="270"/>
                    <a:pt x="3739" y="0"/>
                    <a:pt x="30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3"/>
            <p:cNvSpPr/>
            <p:nvPr/>
          </p:nvSpPr>
          <p:spPr>
            <a:xfrm>
              <a:off x="5234685" y="3657668"/>
              <a:ext cx="109979" cy="22011"/>
            </a:xfrm>
            <a:custGeom>
              <a:rect b="b" l="l" r="r" t="t"/>
              <a:pathLst>
                <a:path extrusionOk="0" h="1185" w="5920">
                  <a:moveTo>
                    <a:pt x="0" y="1"/>
                  </a:moveTo>
                  <a:lnTo>
                    <a:pt x="0" y="1185"/>
                  </a:lnTo>
                  <a:lnTo>
                    <a:pt x="5920" y="1185"/>
                  </a:lnTo>
                  <a:lnTo>
                    <a:pt x="59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3"/>
            <p:cNvSpPr/>
            <p:nvPr/>
          </p:nvSpPr>
          <p:spPr>
            <a:xfrm>
              <a:off x="5234685" y="3701654"/>
              <a:ext cx="109979" cy="22011"/>
            </a:xfrm>
            <a:custGeom>
              <a:rect b="b" l="l" r="r" t="t"/>
              <a:pathLst>
                <a:path extrusionOk="0" h="1185" w="5920">
                  <a:moveTo>
                    <a:pt x="0" y="1"/>
                  </a:moveTo>
                  <a:lnTo>
                    <a:pt x="0" y="1185"/>
                  </a:lnTo>
                  <a:lnTo>
                    <a:pt x="5920" y="1185"/>
                  </a:lnTo>
                  <a:lnTo>
                    <a:pt x="59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3"/>
            <p:cNvSpPr/>
            <p:nvPr/>
          </p:nvSpPr>
          <p:spPr>
            <a:xfrm>
              <a:off x="5234685" y="3745640"/>
              <a:ext cx="109979" cy="22011"/>
            </a:xfrm>
            <a:custGeom>
              <a:rect b="b" l="l" r="r" t="t"/>
              <a:pathLst>
                <a:path extrusionOk="0" h="1185" w="5920">
                  <a:moveTo>
                    <a:pt x="0" y="1"/>
                  </a:moveTo>
                  <a:lnTo>
                    <a:pt x="0" y="1185"/>
                  </a:lnTo>
                  <a:lnTo>
                    <a:pt x="5920" y="1185"/>
                  </a:lnTo>
                  <a:lnTo>
                    <a:pt x="59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3"/>
            <p:cNvSpPr/>
            <p:nvPr/>
          </p:nvSpPr>
          <p:spPr>
            <a:xfrm>
              <a:off x="5234685" y="3788901"/>
              <a:ext cx="109979" cy="22011"/>
            </a:xfrm>
            <a:custGeom>
              <a:rect b="b" l="l" r="r" t="t"/>
              <a:pathLst>
                <a:path extrusionOk="0" h="1185" w="5920">
                  <a:moveTo>
                    <a:pt x="0" y="1"/>
                  </a:moveTo>
                  <a:lnTo>
                    <a:pt x="0" y="1185"/>
                  </a:lnTo>
                  <a:lnTo>
                    <a:pt x="5920" y="1185"/>
                  </a:lnTo>
                  <a:lnTo>
                    <a:pt x="59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8" name="Google Shape;668;p23"/>
          <p:cNvGrpSpPr/>
          <p:nvPr/>
        </p:nvGrpSpPr>
        <p:grpSpPr>
          <a:xfrm>
            <a:off x="868474" y="4076943"/>
            <a:ext cx="293103" cy="293063"/>
            <a:chOff x="5591262" y="3608259"/>
            <a:chExt cx="375340" cy="375289"/>
          </a:xfrm>
        </p:grpSpPr>
        <p:sp>
          <p:nvSpPr>
            <p:cNvPr id="669" name="Google Shape;669;p23"/>
            <p:cNvSpPr/>
            <p:nvPr/>
          </p:nvSpPr>
          <p:spPr>
            <a:xfrm>
              <a:off x="5855954" y="3651279"/>
              <a:ext cx="45645" cy="37819"/>
            </a:xfrm>
            <a:custGeom>
              <a:rect b="b" l="l" r="r" t="t"/>
              <a:pathLst>
                <a:path extrusionOk="0" h="2036" w="2457">
                  <a:moveTo>
                    <a:pt x="1914" y="0"/>
                  </a:moveTo>
                  <a:lnTo>
                    <a:pt x="0" y="982"/>
                  </a:lnTo>
                  <a:lnTo>
                    <a:pt x="542" y="2035"/>
                  </a:lnTo>
                  <a:lnTo>
                    <a:pt x="2456" y="1054"/>
                  </a:lnTo>
                  <a:lnTo>
                    <a:pt x="19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3"/>
            <p:cNvSpPr/>
            <p:nvPr/>
          </p:nvSpPr>
          <p:spPr>
            <a:xfrm>
              <a:off x="5656469" y="3651186"/>
              <a:ext cx="45608" cy="37856"/>
            </a:xfrm>
            <a:custGeom>
              <a:rect b="b" l="l" r="r" t="t"/>
              <a:pathLst>
                <a:path extrusionOk="0" h="2038" w="2455">
                  <a:moveTo>
                    <a:pt x="541" y="1"/>
                  </a:moveTo>
                  <a:lnTo>
                    <a:pt x="0" y="1055"/>
                  </a:lnTo>
                  <a:lnTo>
                    <a:pt x="1915" y="2037"/>
                  </a:lnTo>
                  <a:lnTo>
                    <a:pt x="2455" y="983"/>
                  </a:lnTo>
                  <a:lnTo>
                    <a:pt x="54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1" name="Google Shape;671;p23"/>
            <p:cNvGrpSpPr/>
            <p:nvPr/>
          </p:nvGrpSpPr>
          <p:grpSpPr>
            <a:xfrm>
              <a:off x="5591262" y="3608259"/>
              <a:ext cx="375340" cy="375289"/>
              <a:chOff x="5591262" y="3608259"/>
              <a:chExt cx="375340" cy="375289"/>
            </a:xfrm>
          </p:grpSpPr>
          <p:sp>
            <p:nvSpPr>
              <p:cNvPr id="672" name="Google Shape;672;p23"/>
              <p:cNvSpPr/>
              <p:nvPr/>
            </p:nvSpPr>
            <p:spPr>
              <a:xfrm>
                <a:off x="5591262" y="3608259"/>
                <a:ext cx="375340" cy="375289"/>
              </a:xfrm>
              <a:custGeom>
                <a:rect b="b" l="l" r="r" t="t"/>
                <a:pathLst>
                  <a:path extrusionOk="0" h="20204" w="20204">
                    <a:moveTo>
                      <a:pt x="19020" y="1184"/>
                    </a:moveTo>
                    <a:lnTo>
                      <a:pt x="19020" y="12667"/>
                    </a:lnTo>
                    <a:lnTo>
                      <a:pt x="1184" y="12667"/>
                    </a:lnTo>
                    <a:lnTo>
                      <a:pt x="1184" y="1184"/>
                    </a:lnTo>
                    <a:close/>
                    <a:moveTo>
                      <a:pt x="19021" y="13851"/>
                    </a:moveTo>
                    <a:lnTo>
                      <a:pt x="19021" y="15667"/>
                    </a:lnTo>
                    <a:lnTo>
                      <a:pt x="1184" y="15667"/>
                    </a:lnTo>
                    <a:lnTo>
                      <a:pt x="1184" y="13851"/>
                    </a:lnTo>
                    <a:close/>
                    <a:moveTo>
                      <a:pt x="11473" y="16851"/>
                    </a:moveTo>
                    <a:lnTo>
                      <a:pt x="11473" y="17560"/>
                    </a:lnTo>
                    <a:cubicBezTo>
                      <a:pt x="11473" y="18079"/>
                      <a:pt x="11627" y="18589"/>
                      <a:pt x="11913" y="19020"/>
                    </a:cubicBezTo>
                    <a:lnTo>
                      <a:pt x="8293" y="19020"/>
                    </a:lnTo>
                    <a:cubicBezTo>
                      <a:pt x="8581" y="18589"/>
                      <a:pt x="8735" y="18079"/>
                      <a:pt x="8733" y="17560"/>
                    </a:cubicBezTo>
                    <a:lnTo>
                      <a:pt x="8733" y="16851"/>
                    </a:lnTo>
                    <a:close/>
                    <a:moveTo>
                      <a:pt x="0" y="0"/>
                    </a:moveTo>
                    <a:lnTo>
                      <a:pt x="0" y="16851"/>
                    </a:lnTo>
                    <a:lnTo>
                      <a:pt x="7549" y="16851"/>
                    </a:lnTo>
                    <a:lnTo>
                      <a:pt x="7549" y="17560"/>
                    </a:lnTo>
                    <a:cubicBezTo>
                      <a:pt x="7548" y="18366"/>
                      <a:pt x="6894" y="19020"/>
                      <a:pt x="6089" y="19020"/>
                    </a:cubicBezTo>
                    <a:lnTo>
                      <a:pt x="4261" y="19020"/>
                    </a:lnTo>
                    <a:lnTo>
                      <a:pt x="4261" y="20204"/>
                    </a:lnTo>
                    <a:lnTo>
                      <a:pt x="15941" y="20204"/>
                    </a:lnTo>
                    <a:lnTo>
                      <a:pt x="15941" y="19020"/>
                    </a:lnTo>
                    <a:lnTo>
                      <a:pt x="14115" y="19020"/>
                    </a:lnTo>
                    <a:cubicBezTo>
                      <a:pt x="13309" y="19020"/>
                      <a:pt x="12657" y="18366"/>
                      <a:pt x="12655" y="17560"/>
                    </a:cubicBezTo>
                    <a:lnTo>
                      <a:pt x="12655" y="16851"/>
                    </a:lnTo>
                    <a:lnTo>
                      <a:pt x="20204" y="16851"/>
                    </a:lnTo>
                    <a:lnTo>
                      <a:pt x="202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3"/>
              <p:cNvSpPr/>
              <p:nvPr/>
            </p:nvSpPr>
            <p:spPr>
              <a:xfrm>
                <a:off x="5715137" y="3655402"/>
                <a:ext cx="127609" cy="162754"/>
              </a:xfrm>
              <a:custGeom>
                <a:rect b="b" l="l" r="r" t="t"/>
                <a:pathLst>
                  <a:path extrusionOk="0" h="8762" w="6869">
                    <a:moveTo>
                      <a:pt x="3434" y="1185"/>
                    </a:moveTo>
                    <a:cubicBezTo>
                      <a:pt x="4433" y="1185"/>
                      <a:pt x="5312" y="1843"/>
                      <a:pt x="5593" y="2801"/>
                    </a:cubicBezTo>
                    <a:cubicBezTo>
                      <a:pt x="5874" y="3760"/>
                      <a:pt x="5490" y="4789"/>
                      <a:pt x="4649" y="5328"/>
                    </a:cubicBezTo>
                    <a:lnTo>
                      <a:pt x="4027" y="5328"/>
                    </a:lnTo>
                    <a:lnTo>
                      <a:pt x="4027" y="3249"/>
                    </a:lnTo>
                    <a:lnTo>
                      <a:pt x="2843" y="3249"/>
                    </a:lnTo>
                    <a:lnTo>
                      <a:pt x="2843" y="5328"/>
                    </a:lnTo>
                    <a:lnTo>
                      <a:pt x="2219" y="5328"/>
                    </a:lnTo>
                    <a:cubicBezTo>
                      <a:pt x="1378" y="4789"/>
                      <a:pt x="993" y="3758"/>
                      <a:pt x="1275" y="2800"/>
                    </a:cubicBezTo>
                    <a:cubicBezTo>
                      <a:pt x="1556" y="1841"/>
                      <a:pt x="2435" y="1185"/>
                      <a:pt x="3434" y="1185"/>
                    </a:cubicBezTo>
                    <a:close/>
                    <a:moveTo>
                      <a:pt x="4219" y="6512"/>
                    </a:moveTo>
                    <a:lnTo>
                      <a:pt x="4219" y="7578"/>
                    </a:lnTo>
                    <a:lnTo>
                      <a:pt x="2649" y="7578"/>
                    </a:lnTo>
                    <a:lnTo>
                      <a:pt x="2649" y="6512"/>
                    </a:lnTo>
                    <a:close/>
                    <a:moveTo>
                      <a:pt x="3434" y="1"/>
                    </a:moveTo>
                    <a:cubicBezTo>
                      <a:pt x="1540" y="1"/>
                      <a:pt x="0" y="1540"/>
                      <a:pt x="0" y="3435"/>
                    </a:cubicBezTo>
                    <a:cubicBezTo>
                      <a:pt x="0" y="4554"/>
                      <a:pt x="547" y="5604"/>
                      <a:pt x="1463" y="6246"/>
                    </a:cubicBezTo>
                    <a:lnTo>
                      <a:pt x="1465" y="6246"/>
                    </a:lnTo>
                    <a:lnTo>
                      <a:pt x="1465" y="8762"/>
                    </a:lnTo>
                    <a:lnTo>
                      <a:pt x="5403" y="8762"/>
                    </a:lnTo>
                    <a:lnTo>
                      <a:pt x="5403" y="6246"/>
                    </a:lnTo>
                    <a:cubicBezTo>
                      <a:pt x="6320" y="5604"/>
                      <a:pt x="6867" y="4554"/>
                      <a:pt x="6868" y="3435"/>
                    </a:cubicBezTo>
                    <a:cubicBezTo>
                      <a:pt x="6868" y="1541"/>
                      <a:pt x="5327" y="1"/>
                      <a:pt x="34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3"/>
              <p:cNvSpPr/>
              <p:nvPr/>
            </p:nvSpPr>
            <p:spPr>
              <a:xfrm>
                <a:off x="5870575" y="3704775"/>
                <a:ext cx="39960" cy="22011"/>
              </a:xfrm>
              <a:custGeom>
                <a:rect b="b" l="l" r="r" t="t"/>
                <a:pathLst>
                  <a:path extrusionOk="0" h="1185" w="2151">
                    <a:moveTo>
                      <a:pt x="0" y="0"/>
                    </a:moveTo>
                    <a:lnTo>
                      <a:pt x="0" y="1184"/>
                    </a:lnTo>
                    <a:lnTo>
                      <a:pt x="2150" y="1184"/>
                    </a:lnTo>
                    <a:lnTo>
                      <a:pt x="2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3"/>
              <p:cNvSpPr/>
              <p:nvPr/>
            </p:nvSpPr>
            <p:spPr>
              <a:xfrm>
                <a:off x="5855898" y="3742315"/>
                <a:ext cx="45645" cy="37856"/>
              </a:xfrm>
              <a:custGeom>
                <a:rect b="b" l="l" r="r" t="t"/>
                <a:pathLst>
                  <a:path extrusionOk="0" h="2038" w="2457">
                    <a:moveTo>
                      <a:pt x="542" y="1"/>
                    </a:moveTo>
                    <a:lnTo>
                      <a:pt x="0" y="1053"/>
                    </a:lnTo>
                    <a:lnTo>
                      <a:pt x="1914" y="2037"/>
                    </a:lnTo>
                    <a:lnTo>
                      <a:pt x="2456" y="983"/>
                    </a:lnTo>
                    <a:lnTo>
                      <a:pt x="54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3"/>
              <p:cNvSpPr/>
              <p:nvPr/>
            </p:nvSpPr>
            <p:spPr>
              <a:xfrm>
                <a:off x="5647347" y="3704775"/>
                <a:ext cx="39960" cy="22011"/>
              </a:xfrm>
              <a:custGeom>
                <a:rect b="b" l="l" r="r" t="t"/>
                <a:pathLst>
                  <a:path extrusionOk="0" h="1185" w="2151">
                    <a:moveTo>
                      <a:pt x="0" y="0"/>
                    </a:moveTo>
                    <a:lnTo>
                      <a:pt x="0" y="1184"/>
                    </a:lnTo>
                    <a:lnTo>
                      <a:pt x="2150" y="1184"/>
                    </a:lnTo>
                    <a:lnTo>
                      <a:pt x="21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3"/>
              <p:cNvSpPr/>
              <p:nvPr/>
            </p:nvSpPr>
            <p:spPr>
              <a:xfrm>
                <a:off x="5656469" y="3742538"/>
                <a:ext cx="45645" cy="37856"/>
              </a:xfrm>
              <a:custGeom>
                <a:rect b="b" l="l" r="r" t="t"/>
                <a:pathLst>
                  <a:path extrusionOk="0" h="2038" w="2457">
                    <a:moveTo>
                      <a:pt x="1916" y="1"/>
                    </a:moveTo>
                    <a:lnTo>
                      <a:pt x="0" y="983"/>
                    </a:lnTo>
                    <a:lnTo>
                      <a:pt x="542" y="2037"/>
                    </a:lnTo>
                    <a:lnTo>
                      <a:pt x="2456" y="1053"/>
                    </a:lnTo>
                    <a:lnTo>
                      <a:pt x="191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ctronic Circuit Style CV Infographics by Slidesgo">
  <a:themeElements>
    <a:clrScheme name="Simple Light">
      <a:dk1>
        <a:srgbClr val="FFFFFF"/>
      </a:dk1>
      <a:lt1>
        <a:srgbClr val="040E41"/>
      </a:lt1>
      <a:dk2>
        <a:srgbClr val="EFEFEF"/>
      </a:dk2>
      <a:lt2>
        <a:srgbClr val="303B72"/>
      </a:lt2>
      <a:accent1>
        <a:srgbClr val="F5DE34"/>
      </a:accent1>
      <a:accent2>
        <a:srgbClr val="0152B1"/>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