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ahoma" pitchFamily="34" charset="0"/>
      <p:regular r:id="rId19"/>
      <p:bold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F13"/>
    <a:srgbClr val="F5DF3B"/>
    <a:srgbClr val="D1E3F3"/>
    <a:srgbClr val="CEE1F2"/>
    <a:srgbClr val="C6DCF0"/>
    <a:srgbClr val="F6F8FC"/>
    <a:srgbClr val="E7F0F9"/>
    <a:srgbClr val="D9E848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7C12E-13BE-46C4-8FA2-1B237AF33050}" v="2" dt="2019-09-22T15:17:0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C437C12E-13BE-46C4-8FA2-1B237AF33050}"/>
    <pc:docChg chg="modSld">
      <pc:chgData name="Người dùng Khách" userId="" providerId="Windows Live" clId="Web-{C437C12E-13BE-46C4-8FA2-1B237AF33050}" dt="2019-09-22T15:17:02.121" v="1" actId="20577"/>
      <pc:docMkLst>
        <pc:docMk/>
      </pc:docMkLst>
      <pc:sldChg chg="modSp">
        <pc:chgData name="Người dùng Khách" userId="" providerId="Windows Live" clId="Web-{C437C12E-13BE-46C4-8FA2-1B237AF33050}" dt="2019-09-22T15:17:02.121" v="1" actId="20577"/>
        <pc:sldMkLst>
          <pc:docMk/>
          <pc:sldMk cId="2790983187" sldId="258"/>
        </pc:sldMkLst>
        <pc:spChg chg="mod">
          <ac:chgData name="Người dùng Khách" userId="" providerId="Windows Live" clId="Web-{C437C12E-13BE-46C4-8FA2-1B237AF33050}" dt="2019-09-22T15:17:02.121" v="1" actId="20577"/>
          <ac:spMkLst>
            <pc:docMk/>
            <pc:sldMk cId="2790983187" sldId="258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gif"/><Relationship Id="rId18" Type="http://schemas.openxmlformats.org/officeDocument/2006/relationships/image" Target="../media/image11.png"/><Relationship Id="rId26" Type="http://schemas.openxmlformats.org/officeDocument/2006/relationships/image" Target="../media/image19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4.png"/><Relationship Id="rId34" Type="http://schemas.openxmlformats.org/officeDocument/2006/relationships/slide" Target="slide8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slide" Target="slide7.xml"/><Relationship Id="rId38" Type="http://schemas.openxmlformats.org/officeDocument/2006/relationships/image" Target="../media/image21.png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3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24" Type="http://schemas.openxmlformats.org/officeDocument/2006/relationships/image" Target="../media/image17.png"/><Relationship Id="rId32" Type="http://schemas.openxmlformats.org/officeDocument/2006/relationships/slide" Target="slide6.xml"/><Relationship Id="rId37" Type="http://schemas.openxmlformats.org/officeDocument/2006/relationships/slide" Target="slide11.xml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image" Target="../media/image20.gif"/><Relationship Id="rId36" Type="http://schemas.openxmlformats.org/officeDocument/2006/relationships/slide" Target="slide10.xml"/><Relationship Id="rId10" Type="http://schemas.openxmlformats.org/officeDocument/2006/relationships/slide" Target="slide12.xml"/><Relationship Id="rId19" Type="http://schemas.openxmlformats.org/officeDocument/2006/relationships/image" Target="../media/image12.png"/><Relationship Id="rId31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slide" Target="slide2.xml"/><Relationship Id="rId30" Type="http://schemas.openxmlformats.org/officeDocument/2006/relationships/slide" Target="slide4.xml"/><Relationship Id="rId35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7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9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0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1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2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3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4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5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6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7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439" y="1996847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2615377" y="2721025"/>
            <a:ext cx="7380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5070087" y="5701430"/>
            <a:ext cx="2280159" cy="40665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5365376" y="1639808"/>
            <a:ext cx="1984871" cy="3086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432006" y="6485966"/>
            <a:ext cx="1638841" cy="331694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46"/>
          <p:cNvSpPr/>
          <p:nvPr/>
        </p:nvSpPr>
        <p:spPr>
          <a:xfrm>
            <a:off x="10168184" y="6401260"/>
            <a:ext cx="1581347" cy="385980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1627094" y="5580977"/>
            <a:ext cx="1283441" cy="17517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9250484" y="5415834"/>
            <a:ext cx="1157540" cy="165143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222813" y="4531181"/>
            <a:ext cx="1283441" cy="175179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iley Face 61"/>
          <p:cNvSpPr/>
          <p:nvPr/>
        </p:nvSpPr>
        <p:spPr>
          <a:xfrm>
            <a:off x="2699568" y="4528230"/>
            <a:ext cx="1174273" cy="2012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iley Face 63"/>
          <p:cNvSpPr/>
          <p:nvPr/>
        </p:nvSpPr>
        <p:spPr>
          <a:xfrm>
            <a:off x="3550024" y="3610211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iley Face 64"/>
          <p:cNvSpPr/>
          <p:nvPr/>
        </p:nvSpPr>
        <p:spPr>
          <a:xfrm>
            <a:off x="7841611" y="3610210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iley Face 69"/>
          <p:cNvSpPr/>
          <p:nvPr/>
        </p:nvSpPr>
        <p:spPr>
          <a:xfrm>
            <a:off x="4096420" y="2701418"/>
            <a:ext cx="973667" cy="9891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iley Face 70"/>
          <p:cNvSpPr/>
          <p:nvPr/>
        </p:nvSpPr>
        <p:spPr>
          <a:xfrm>
            <a:off x="7125929" y="2607897"/>
            <a:ext cx="1083437" cy="178987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Thăng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Long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tên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triều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đại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Triều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dịch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sang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sorry! I’m busy!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Rất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xin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lỗi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đang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bận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279" y="3890665"/>
            <a:ext cx="272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 smtClean="0"/>
              <a:t>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đầu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tiên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tên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Lang</a:t>
            </a:r>
            <a:endParaRPr lang="vi-VN" sz="5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dạng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giống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Đâu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tỉnh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thành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phố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ta: 62,63,64,65?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bao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giờ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30?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dịch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Anh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sang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Many thanks! Bets wishes to you!</a:t>
            </a:r>
            <a:endParaRPr lang="vi-VN" sz="4000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ơn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lời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chúc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tốt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đẹp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vua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Hùng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đóng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đô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đâu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Bạch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Hạc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Phú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Thọ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Điểm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cực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nằm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ở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tỉnh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Cà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Mau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Hòn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lớn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Phú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Quốc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Ngọc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223</Words>
  <PresentationFormat>Custom</PresentationFormat>
  <Paragraphs>50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Tahoma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2018-08-09T12:27:57Z</dcterms:created>
  <dcterms:modified xsi:type="dcterms:W3CDTF">2020-10-12T14:18:34Z</dcterms:modified>
</cp:coreProperties>
</file>