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7" r:id="rId4"/>
    <p:sldId id="258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2C5056-0055-4D19-BF88-0E8C81DE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394872"/>
            <a:ext cx="9984141" cy="56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298B6D-607D-4AE2-8602-1BFD80A1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54" y="607352"/>
            <a:ext cx="10073746" cy="3072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60DF672-9F4D-4487-B58B-C273029C6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18" y="3894667"/>
            <a:ext cx="9964415" cy="24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127E42-9B07-4EF9-8C12-89B429101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44" y="544360"/>
            <a:ext cx="9313333" cy="58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EF82CC9-264F-4543-A74D-A3179761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4" y="661987"/>
            <a:ext cx="10434086" cy="1415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E06417-DCA0-47ED-A64F-F3988B62A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253" y="2077156"/>
            <a:ext cx="9242969" cy="43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F73BD7D-1170-4549-9BE0-8AF566EE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34" y="648735"/>
            <a:ext cx="9410999" cy="657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090B90-FFDF-4F4F-939C-2CC3B0F43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734" y="1616557"/>
            <a:ext cx="9182399" cy="2962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F05169-78EA-4F11-A2FE-B7206623C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841" y="4987580"/>
            <a:ext cx="9140603" cy="13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AE35B4-CA2E-4C38-B5E9-3625DC39E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38" y="176626"/>
            <a:ext cx="9178473" cy="1495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8CF47D-DFEC-49BB-A6A0-47170BA20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49" y="1829421"/>
            <a:ext cx="5172075" cy="2695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83FCBE-63FA-4C8E-AA37-CF8FAB5DE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524" y="1734999"/>
            <a:ext cx="4943475" cy="2789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1493E73-4A09-4FFD-8DD1-2228C3268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742" y="5034844"/>
            <a:ext cx="4733925" cy="14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5763A30-0719-4E9C-9C50-897FE410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88" y="241644"/>
            <a:ext cx="53244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DE2038-CD74-4408-8050-9AF285888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56" y="1987826"/>
            <a:ext cx="5991225" cy="45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13</cp:revision>
  <dcterms:created xsi:type="dcterms:W3CDTF">2020-09-13T11:39:07Z</dcterms:created>
  <dcterms:modified xsi:type="dcterms:W3CDTF">2020-09-17T07:58:45Z</dcterms:modified>
</cp:coreProperties>
</file>