
<file path=[Content_Types].xml><?xml version="1.0" encoding="utf-8"?>
<Types xmlns="http://schemas.openxmlformats.org/package/2006/content-types">
  <Default Extension="tmp" ContentType="image/png"/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06" r:id="rId4"/>
    <p:sldId id="307" r:id="rId5"/>
    <p:sldId id="309" r:id="rId6"/>
    <p:sldId id="308" r:id="rId7"/>
    <p:sldId id="311" r:id="rId8"/>
    <p:sldId id="312" r:id="rId9"/>
    <p:sldId id="313" r:id="rId10"/>
    <p:sldId id="314" r:id="rId11"/>
    <p:sldId id="315" r:id="rId12"/>
    <p:sldId id="317" r:id="rId13"/>
    <p:sldId id="318" r:id="rId14"/>
    <p:sldId id="319" r:id="rId15"/>
    <p:sldId id="320" r:id="rId16"/>
    <p:sldId id="323" r:id="rId17"/>
    <p:sldId id="324" r:id="rId18"/>
    <p:sldId id="326" r:id="rId19"/>
    <p:sldId id="327" r:id="rId20"/>
    <p:sldId id="328" r:id="rId21"/>
    <p:sldId id="329" r:id="rId22"/>
    <p:sldId id="330" r:id="rId23"/>
    <p:sldId id="332" r:id="rId24"/>
    <p:sldId id="334" r:id="rId25"/>
    <p:sldId id="335" r:id="rId26"/>
    <p:sldId id="336" r:id="rId27"/>
    <p:sldId id="338" r:id="rId28"/>
    <p:sldId id="340" r:id="rId29"/>
    <p:sldId id="34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45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26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7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6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6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49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6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4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60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4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13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7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69+ Hình nền Powerpoint đẹp, đơn giản, ấn tượng theo Chủ đề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42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slide" Target="slide14.xml"/><Relationship Id="rId5" Type="http://schemas.openxmlformats.org/officeDocument/2006/relationships/slide" Target="slide15.xml"/><Relationship Id="rId10" Type="http://schemas.openxmlformats.org/officeDocument/2006/relationships/image" Target="../media/image34.gif"/><Relationship Id="rId4" Type="http://schemas.openxmlformats.org/officeDocument/2006/relationships/image" Target="../media/image27.gif"/><Relationship Id="rId9" Type="http://schemas.openxmlformats.org/officeDocument/2006/relationships/image" Target="../media/image33.png"/><Relationship Id="rId14" Type="http://schemas.openxmlformats.org/officeDocument/2006/relationships/slide" Target="slide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mp"/><Relationship Id="rId3" Type="http://schemas.openxmlformats.org/officeDocument/2006/relationships/image" Target="../media/image27.gif"/><Relationship Id="rId7" Type="http://schemas.openxmlformats.org/officeDocument/2006/relationships/image" Target="../media/image39.tmp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3.xml"/><Relationship Id="rId10" Type="http://schemas.openxmlformats.org/officeDocument/2006/relationships/image" Target="../media/image42.tmp"/><Relationship Id="rId4" Type="http://schemas.openxmlformats.org/officeDocument/2006/relationships/image" Target="../media/image37.gif"/><Relationship Id="rId9" Type="http://schemas.openxmlformats.org/officeDocument/2006/relationships/image" Target="../media/image41.tm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mp"/><Relationship Id="rId3" Type="http://schemas.openxmlformats.org/officeDocument/2006/relationships/image" Target="../media/image27.gif"/><Relationship Id="rId7" Type="http://schemas.openxmlformats.org/officeDocument/2006/relationships/image" Target="../media/image43.tmp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7.tmp"/><Relationship Id="rId5" Type="http://schemas.openxmlformats.org/officeDocument/2006/relationships/slide" Target="slide13.xml"/><Relationship Id="rId10" Type="http://schemas.openxmlformats.org/officeDocument/2006/relationships/image" Target="../media/image46.tmp"/><Relationship Id="rId4" Type="http://schemas.openxmlformats.org/officeDocument/2006/relationships/image" Target="../media/image37.gif"/><Relationship Id="rId9" Type="http://schemas.openxmlformats.org/officeDocument/2006/relationships/image" Target="../media/image45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ình nền Powerpoint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7288" y="2315999"/>
            <a:ext cx="84972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.VnFree" panose="020B7200000000000000" pitchFamily="34" charset="0"/>
              </a:rPr>
              <a:t>WELCOME!!!</a:t>
            </a:r>
            <a:endParaRPr lang="en-US" sz="8800" b="1" dirty="0">
              <a:latin typeface=".VnFre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2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1750425"/>
            <a:ext cx="4506689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2843350"/>
            <a:ext cx="4506689" cy="64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3962401"/>
            <a:ext cx="4506689" cy="64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5081452"/>
            <a:ext cx="4506689" cy="64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3260" y="1750425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33259" y="2856418"/>
            <a:ext cx="735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con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3258" y="3934749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33258" y="5136757"/>
            <a:ext cx="7001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5" y="850456"/>
            <a:ext cx="875499" cy="90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9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74" y="1189874"/>
            <a:ext cx="4708412" cy="273765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195492"/>
              </p:ext>
            </p:extLst>
          </p:nvPr>
        </p:nvGraphicFramePr>
        <p:xfrm>
          <a:off x="705395" y="4385885"/>
          <a:ext cx="10698480" cy="2072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27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720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056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780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3375" y="1857116"/>
            <a:ext cx="6148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sát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mẫu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bảng</a:t>
            </a:r>
            <a:r>
              <a:rPr lang="en-US" sz="3200" b="1" i="1" dirty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4458" y="4898985"/>
            <a:ext cx="89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5845" y="5422205"/>
            <a:ext cx="125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ỏng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1" y="5945425"/>
            <a:ext cx="154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7303" y="4898985"/>
            <a:ext cx="89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8690" y="5422205"/>
            <a:ext cx="125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3606" y="5930245"/>
            <a:ext cx="1156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08360" y="4916238"/>
            <a:ext cx="1414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88137" y="5407025"/>
            <a:ext cx="125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44893" y="5969811"/>
            <a:ext cx="918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ễ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2629" y="1494798"/>
            <a:ext cx="6740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sát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bên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xét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khí</a:t>
            </a:r>
            <a:endParaRPr lang="en-US" sz="3200" b="1" i="1" dirty="0"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1" y="1481702"/>
            <a:ext cx="3820058" cy="3362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2629" y="3163099"/>
            <a:ext cx="70539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Khoảng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tử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tử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nhỏ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nhỏ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=&gt;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Liên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bền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bền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khí</a:t>
            </a:r>
            <a:endParaRPr lang="en-US" sz="3200" dirty="0"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9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9621" y="1136468"/>
            <a:ext cx="6056813" cy="7053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cơ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ba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83283" y="2207621"/>
            <a:ext cx="1776549" cy="80989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383387" y="2207620"/>
            <a:ext cx="1776549" cy="80989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74633" y="2207619"/>
            <a:ext cx="1776549" cy="8098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6829" y="3252656"/>
            <a:ext cx="2351314" cy="64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06829" y="4149636"/>
            <a:ext cx="2351314" cy="64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6829" y="5033553"/>
            <a:ext cx="2351314" cy="64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6829" y="5956660"/>
            <a:ext cx="2351314" cy="64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969621" y="2325189"/>
            <a:ext cx="0" cy="4428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86844" y="2325189"/>
            <a:ext cx="0" cy="4428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765175" y="2325189"/>
            <a:ext cx="0" cy="4428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91996" y="3252656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26190" y="3252655"/>
            <a:ext cx="319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00302" y="3252654"/>
            <a:ext cx="319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91996" y="4180121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6190" y="4180120"/>
            <a:ext cx="319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17888" y="4149636"/>
            <a:ext cx="319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96269" y="5091983"/>
            <a:ext cx="319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75939" y="5067683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04563" y="5067683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49688" y="5995148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0" y="5995148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13521" y="5995148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5" y="850455"/>
            <a:ext cx="1309542" cy="13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2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168971" y="1326352"/>
            <a:ext cx="11796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7" name="Oval 6"/>
          <p:cNvSpPr/>
          <p:nvPr/>
        </p:nvSpPr>
        <p:spPr>
          <a:xfrm>
            <a:off x="1959432" y="2505961"/>
            <a:ext cx="1776549" cy="80989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59431" y="3934708"/>
            <a:ext cx="1776549" cy="80989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959430" y="5339439"/>
            <a:ext cx="1776549" cy="8098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7498" y="2616375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67498" y="4047268"/>
            <a:ext cx="735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7498" y="5506021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Oxygen, carbon dioxide,… 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9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CỦA CHẤT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5676" y="1089680"/>
            <a:ext cx="8267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sắc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than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dầu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9.4,9.5,9.6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5" y="2618847"/>
            <a:ext cx="5711356" cy="286412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17" y="2903379"/>
            <a:ext cx="2887771" cy="249863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221" y="2506013"/>
            <a:ext cx="1924319" cy="289600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82702" y="5491905"/>
            <a:ext cx="4506689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06480" y="5491905"/>
            <a:ext cx="2752408" cy="94147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đen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205409" y="5482974"/>
            <a:ext cx="2261661" cy="9504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69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CỦA CHẤT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4536" y="1141712"/>
            <a:ext cx="8267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suốt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sôi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thay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4536" y="2244402"/>
            <a:ext cx="10302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suốt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thay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đổi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pic>
        <p:nvPicPr>
          <p:cNvPr id="13" name="Thí nghiệm đo nhiệt độ sôi của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0020" y="2916205"/>
            <a:ext cx="5849986" cy="329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6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CỦA CHẤT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3" y="1311150"/>
            <a:ext cx="11190644" cy="391281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40040" y="5223962"/>
            <a:ext cx="3465184" cy="141161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91721" y="5285098"/>
            <a:ext cx="3547047" cy="13504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33876" y="4458872"/>
            <a:ext cx="331994" cy="826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474043" y="4458872"/>
            <a:ext cx="374822" cy="826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43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5" name="Rectangle 4"/>
          <p:cNvSpPr/>
          <p:nvPr/>
        </p:nvSpPr>
        <p:spPr>
          <a:xfrm>
            <a:off x="254068" y="3073853"/>
            <a:ext cx="2366733" cy="971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tiến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hành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68476" y="4351978"/>
            <a:ext cx="2059577" cy="97177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241880" y="4432916"/>
            <a:ext cx="1950695" cy="8098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72866" y="4412973"/>
            <a:ext cx="2353075" cy="84978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655" y="4119426"/>
            <a:ext cx="3027317" cy="120432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B1: Cho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đường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trắng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bát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275" y="5434640"/>
            <a:ext cx="2994934" cy="118751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130258" y="4119426"/>
            <a:ext cx="22899" cy="26340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790726" y="4119426"/>
            <a:ext cx="26551" cy="27385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765175" y="4119426"/>
            <a:ext cx="20479" cy="26340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86844" y="5302650"/>
            <a:ext cx="2860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khét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16476" y="5323753"/>
            <a:ext cx="24109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96393" y="5361589"/>
            <a:ext cx="3106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8053" y="3183514"/>
            <a:ext cx="3665766" cy="971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xét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thí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nghiệm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1" y="812804"/>
            <a:ext cx="7699377" cy="2225299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flipH="1">
            <a:off x="4967707" y="3917655"/>
            <a:ext cx="786961" cy="612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352354" y="3897880"/>
            <a:ext cx="10728" cy="575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8868360" y="3860254"/>
            <a:ext cx="1000419" cy="757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13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-134408" y="779624"/>
            <a:ext cx="11796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TN 3: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374260" y="2628520"/>
            <a:ext cx="3000930" cy="9254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83437" y="3612774"/>
            <a:ext cx="3014697" cy="92846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0129" y="2476771"/>
            <a:ext cx="5133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3896" y="3481371"/>
            <a:ext cx="5133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63895" y="4485971"/>
            <a:ext cx="5133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0128" y="5490571"/>
            <a:ext cx="5133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83437" y="4650723"/>
            <a:ext cx="3014697" cy="82107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70192" y="5589669"/>
            <a:ext cx="3253277" cy="7867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74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588" y="313862"/>
            <a:ext cx="35421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31" y="0"/>
            <a:ext cx="8053969" cy="4958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587" y="3648156"/>
            <a:ext cx="35421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xịt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ngửi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9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7" name="Oval 6"/>
          <p:cNvSpPr/>
          <p:nvPr/>
        </p:nvSpPr>
        <p:spPr>
          <a:xfrm>
            <a:off x="232096" y="1857916"/>
            <a:ext cx="5171108" cy="208770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gồm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Oval 8"/>
          <p:cNvSpPr/>
          <p:nvPr/>
        </p:nvSpPr>
        <p:spPr>
          <a:xfrm>
            <a:off x="81983" y="4378399"/>
            <a:ext cx="5183757" cy="235200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0329" y="837323"/>
            <a:ext cx="6517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Đặc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điểm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cơ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bản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ba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thể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chất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pic>
        <p:nvPicPr>
          <p:cNvPr id="27" name="Picture 2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3" y="956686"/>
            <a:ext cx="852243" cy="7710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570054" y="4948767"/>
            <a:ext cx="4097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hủy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57211" y="5575759"/>
            <a:ext cx="4074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đốt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cháy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29019" y="1466152"/>
            <a:ext cx="6600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57211" y="1978703"/>
            <a:ext cx="6327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sắc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mùi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vị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kích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thước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57211" y="2865122"/>
            <a:ext cx="6390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khác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29019" y="3744471"/>
            <a:ext cx="640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nóng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chảy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sôi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9019" y="4267691"/>
            <a:ext cx="5396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điện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>
            <a:endCxn id="30" idx="1"/>
          </p:cNvCxnSpPr>
          <p:nvPr/>
        </p:nvCxnSpPr>
        <p:spPr>
          <a:xfrm flipV="1">
            <a:off x="4375667" y="1727762"/>
            <a:ext cx="1153352" cy="1008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375667" y="2329020"/>
            <a:ext cx="1286487" cy="434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375667" y="2736736"/>
            <a:ext cx="1259852" cy="421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375667" y="2720081"/>
            <a:ext cx="1181544" cy="1156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375667" y="2736736"/>
            <a:ext cx="1137517" cy="1641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744995" y="5424702"/>
            <a:ext cx="812216" cy="48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28" idx="1"/>
          </p:cNvCxnSpPr>
          <p:nvPr/>
        </p:nvCxnSpPr>
        <p:spPr>
          <a:xfrm flipV="1">
            <a:off x="4757838" y="5210377"/>
            <a:ext cx="812216" cy="221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0" y="1038078"/>
            <a:ext cx="11796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 CHUYỂN THỂ CỦA CHẤT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45708" y="2358471"/>
            <a:ext cx="8946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5246" y="4722152"/>
            <a:ext cx="6792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9" y="2068029"/>
            <a:ext cx="2401233" cy="2149677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1" y="4217706"/>
            <a:ext cx="4098557" cy="25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3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 CHUYỂN THỂ CỦA CHẤT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49" y="944434"/>
            <a:ext cx="4522070" cy="2598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0" y="891092"/>
            <a:ext cx="737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sát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vòng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tuần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tự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nhiên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diễn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vòng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tuần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này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6618" y="3424249"/>
            <a:ext cx="3236654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8305" y="4132754"/>
            <a:ext cx="3244966" cy="64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6617" y="4874390"/>
            <a:ext cx="3236654" cy="6373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9994" y="5613283"/>
            <a:ext cx="3253277" cy="7867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1797" y="3587295"/>
            <a:ext cx="613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45123" y="4249614"/>
            <a:ext cx="613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1797" y="5752899"/>
            <a:ext cx="613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đá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45123" y="4985750"/>
            <a:ext cx="613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463271" y="3898147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410924" y="4582013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408752" y="5278373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408752" y="5981453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59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 CHUYỂN THỂ CỦA CHẤT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6617" y="2830991"/>
            <a:ext cx="2813144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chảy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8304" y="3604467"/>
            <a:ext cx="2821457" cy="64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đặc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2098" y="4430996"/>
            <a:ext cx="2867663" cy="6373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5475" y="5219391"/>
            <a:ext cx="2884286" cy="6377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sôi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07461" y="3632706"/>
            <a:ext cx="8952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6523" y="4444536"/>
            <a:ext cx="89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31992" y="6129083"/>
            <a:ext cx="89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sang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56523" y="5229679"/>
            <a:ext cx="8346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sôi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623009" y="3910328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65632" y="4661539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742586" y="5565743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77" y="870618"/>
            <a:ext cx="7411484" cy="1695687"/>
          </a:xfrm>
          <a:prstGeom prst="rect">
            <a:avLst/>
          </a:prstGeom>
        </p:spPr>
      </p:pic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0" y="1322304"/>
            <a:ext cx="1025054" cy="1063736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55475" y="6026854"/>
            <a:ext cx="2884286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</a:t>
            </a:r>
            <a:r>
              <a:rPr lang="en-US" sz="2800" b="1" dirty="0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ngưng</a:t>
            </a:r>
            <a:r>
              <a:rPr lang="en-US" sz="2800" b="1" dirty="0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tụ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13900" y="2921394"/>
            <a:ext cx="9152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623009" y="3201819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716186" y="6445687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82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524000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1" y="4191000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D7A2930-7667-43D2-8B42-8AF6C3389138}"/>
              </a:ext>
            </a:extLst>
          </p:cNvPr>
          <p:cNvSpPr/>
          <p:nvPr/>
        </p:nvSpPr>
        <p:spPr>
          <a:xfrm>
            <a:off x="4038600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JACK TÌM KHO BÁU </a:t>
            </a:r>
          </a:p>
        </p:txBody>
      </p:sp>
    </p:spTree>
    <p:extLst>
      <p:ext uri="{BB962C8B-B14F-4D97-AF65-F5344CB8AC3E}">
        <p14:creationId xmlns:p14="http://schemas.microsoft.com/office/powerpoint/2010/main" val="144667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0" y="1143000"/>
            <a:ext cx="2286000" cy="1981200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800" y="5105400"/>
            <a:ext cx="2438400" cy="22098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5562600"/>
            <a:ext cx="1905000" cy="1295400"/>
          </a:xfrm>
          <a:prstGeom prst="rect">
            <a:avLst/>
          </a:prstGeom>
        </p:spPr>
      </p:pic>
      <p:pic>
        <p:nvPicPr>
          <p:cNvPr id="13" name="Picture 12" descr="41de1940fddd4979ee9c546aa68145dc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86800" y="5029200"/>
            <a:ext cx="2133600" cy="2133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4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sp>
        <p:nvSpPr>
          <p:cNvPr id="2" name="Right Arrow 1">
            <a:hlinkClick r:id="rId14" action="ppaction://hlinksldjump"/>
          </p:cNvPr>
          <p:cNvSpPr/>
          <p:nvPr/>
        </p:nvSpPr>
        <p:spPr>
          <a:xfrm>
            <a:off x="9220200" y="533400"/>
            <a:ext cx="7620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8333 -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-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575 -0.4333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" y="-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90896" y="135100"/>
            <a:ext cx="11249169" cy="14657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0896" y="215836"/>
            <a:ext cx="10653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isney-jake-and-the-neverland-pirates-clip-art-images--29662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4" y="3637151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8338" y="3843699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126" y="4545281"/>
            <a:ext cx="3684181" cy="251460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6" y="1862571"/>
            <a:ext cx="2645725" cy="171938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21" y="1906516"/>
            <a:ext cx="2863541" cy="1730635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81" y="1906516"/>
            <a:ext cx="2637672" cy="1783700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72" y="1937304"/>
            <a:ext cx="2516497" cy="16895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93389" y="3561510"/>
            <a:ext cx="1522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96751" y="3525480"/>
            <a:ext cx="175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34997" y="3478815"/>
            <a:ext cx="1522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79031" y="3501649"/>
            <a:ext cx="1836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7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60026" y="137514"/>
            <a:ext cx="11931973" cy="7406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84565" y="221483"/>
            <a:ext cx="12217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4566" y="3223783"/>
            <a:ext cx="191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isney-jake-and-the-neverland-pirates-clip-art-images--29662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14179" y="3599935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7374" y="3709472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74" y="1018708"/>
            <a:ext cx="2187720" cy="231641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67" y="1057643"/>
            <a:ext cx="2193633" cy="231641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647" y="1085587"/>
            <a:ext cx="2240076" cy="230694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1" y="1146438"/>
            <a:ext cx="2147196" cy="2227615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57" y="1164676"/>
            <a:ext cx="2054633" cy="21921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43476" y="3215670"/>
            <a:ext cx="191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91967" y="3215670"/>
            <a:ext cx="191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78206" y="3222450"/>
            <a:ext cx="191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43271" y="3288340"/>
            <a:ext cx="191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55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97" y="2500897"/>
            <a:ext cx="3439005" cy="300079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"/>
            <a:ext cx="9282543" cy="69763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1347" y="914401"/>
            <a:ext cx="289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8400" y="1295401"/>
            <a:ext cx="259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634" y="2500897"/>
            <a:ext cx="3017252" cy="259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7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50 ảnh nền powerpoint cảm ơn kết thúc bài thuyết trình ấn tượng | ADV  Solu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40435" y="653143"/>
            <a:ext cx="51728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SEE </a:t>
            </a:r>
          </a:p>
          <a:p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   YOU </a:t>
            </a:r>
          </a:p>
          <a:p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       SOON!!!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Segoe Script" panose="030B0504020000000003" pitchFamily="66" charset="0"/>
            </a:endParaRPr>
          </a:p>
        </p:txBody>
      </p:sp>
      <p:pic>
        <p:nvPicPr>
          <p:cNvPr id="5" name="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8272" y="43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4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CÁC THỂ CỦA CHẤT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731519"/>
            <a:ext cx="12213773" cy="11103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BÀI 8: SỰ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ĐA DẠNG VÀ CÁC THỂ CƠ BẢN CỦA CHẤT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TÍNH CHẤT CỦA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1773" y="2664824"/>
            <a:ext cx="5203371" cy="8229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0870" y="3742511"/>
            <a:ext cx="5203371" cy="8229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9855" y="4846322"/>
            <a:ext cx="5203371" cy="8229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65370" y="5910944"/>
            <a:ext cx="5203371" cy="8229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3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5408022" y="1161984"/>
            <a:ext cx="64313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802"/>
            <a:ext cx="4977796" cy="3341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5630090" y="3693184"/>
            <a:ext cx="5773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0" y="5210914"/>
            <a:ext cx="12296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67618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11" name="Oval 10"/>
          <p:cNvSpPr/>
          <p:nvPr/>
        </p:nvSpPr>
        <p:spPr>
          <a:xfrm>
            <a:off x="4454436" y="1345473"/>
            <a:ext cx="2952205" cy="87521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 THỂ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96837" y="2945676"/>
            <a:ext cx="2808514" cy="8229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40527" y="5003074"/>
            <a:ext cx="2664823" cy="15022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166463" y="2957457"/>
            <a:ext cx="2808514" cy="8229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59933" y="5003074"/>
            <a:ext cx="3174275" cy="15022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20836" y="2075625"/>
            <a:ext cx="3331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0586" y="2070551"/>
            <a:ext cx="3331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con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71756" y="3924189"/>
            <a:ext cx="3331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1794" y="3881593"/>
            <a:ext cx="3855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>
            <a:stCxn id="11" idx="4"/>
          </p:cNvCxnSpPr>
          <p:nvPr/>
        </p:nvCxnSpPr>
        <p:spPr>
          <a:xfrm flipH="1">
            <a:off x="5930538" y="2220685"/>
            <a:ext cx="1" cy="3003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468879" y="2521047"/>
            <a:ext cx="6871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468879" y="2537291"/>
            <a:ext cx="0" cy="408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339943" y="2537290"/>
            <a:ext cx="0" cy="408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2" idx="3"/>
            <a:endCxn id="16" idx="1"/>
          </p:cNvCxnSpPr>
          <p:nvPr/>
        </p:nvCxnSpPr>
        <p:spPr>
          <a:xfrm>
            <a:off x="3605351" y="3357156"/>
            <a:ext cx="4561112" cy="117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30538" y="3383196"/>
            <a:ext cx="0" cy="9143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450375" y="4293073"/>
            <a:ext cx="6871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468879" y="4297512"/>
            <a:ext cx="0" cy="705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9321439" y="4293073"/>
            <a:ext cx="0" cy="705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790307" y="2939759"/>
            <a:ext cx="2808514" cy="8229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159933" y="2951540"/>
            <a:ext cx="2808514" cy="8229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 TẠO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59584" y="4997157"/>
            <a:ext cx="2664823" cy="15022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(HỮU SINH)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178990" y="5007514"/>
            <a:ext cx="3174275" cy="15022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SỐNG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(VÔ SINH)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168971" y="1352478"/>
            <a:ext cx="10176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410787" y="2336143"/>
            <a:ext cx="2351314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10787" y="3429068"/>
            <a:ext cx="2351314" cy="64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10787" y="4548119"/>
            <a:ext cx="2351314" cy="64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10787" y="5667170"/>
            <a:ext cx="2351314" cy="64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6869" y="2347097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xygen, nitrogen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6869" y="3429068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sodium chloride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36869" y="4511039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saccharose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36868" y="5722475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calcium carbonate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33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168971" y="1352478"/>
            <a:ext cx="11796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6" name="Oval 5"/>
          <p:cNvSpPr/>
          <p:nvPr/>
        </p:nvSpPr>
        <p:spPr>
          <a:xfrm>
            <a:off x="705396" y="2743199"/>
            <a:ext cx="2416627" cy="84908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8046" y="2822455"/>
            <a:ext cx="6296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05396" y="4750525"/>
            <a:ext cx="2416627" cy="84908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 flipV="1">
            <a:off x="3122023" y="4624251"/>
            <a:ext cx="731521" cy="550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</p:cNvCxnSpPr>
          <p:nvPr/>
        </p:nvCxnSpPr>
        <p:spPr>
          <a:xfrm>
            <a:off x="3122023" y="5175069"/>
            <a:ext cx="705395" cy="424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58046" y="4152687"/>
            <a:ext cx="679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8046" y="5307224"/>
            <a:ext cx="679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do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3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168971" y="1352478"/>
            <a:ext cx="11796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345478" y="2285999"/>
            <a:ext cx="2521132" cy="71845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4356" y="2286000"/>
            <a:ext cx="3174275" cy="71845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SỐNG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773782" y="2285999"/>
            <a:ext cx="13063" cy="43760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Động vật hình mẫu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5" y="3300953"/>
            <a:ext cx="1933303" cy="15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ết tiếng Anh miêu tả con vật mà bạn yêu thích. - CÂU CHUYỆN TÌNH TÔ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95" y="3353204"/>
            <a:ext cx="295275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10 loài hoa đẹp nhất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35" y="5195645"/>
            <a:ext cx="2181970" cy="145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Điểm danh 5 yếu tố chính quyết định chiều cao ở con người • Hello Bac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070" y="5075744"/>
            <a:ext cx="2466975" cy="169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àn làm việc AT120SHL3DF - Bàn ghế Hòa Phá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39" y="3353204"/>
            <a:ext cx="1973673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ơ thấy sách vở có ý nghĩa gì, mơ thấy mất sách vở đánh lô đề con gì? (Số  đề) - Tom Boon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40" y="3380902"/>
            <a:ext cx="2853614" cy="151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thing Care Reimagined] ② Khám phá cách Samsung AirDresser nâng tầm quá  trình chăm sóc quần áo – Samsung Newsroom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308" y="5005935"/>
            <a:ext cx="3401323" cy="180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168971" y="1352478"/>
            <a:ext cx="11796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36912" y="2638699"/>
            <a:ext cx="2351314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36912" y="3731624"/>
            <a:ext cx="2351314" cy="64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36912" y="4850675"/>
            <a:ext cx="2351314" cy="64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36912" y="5969726"/>
            <a:ext cx="2351314" cy="64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0377" y="2666351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0376" y="3718559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0375" y="4850675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0374" y="5969726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5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1292</Words>
  <PresentationFormat>Custom</PresentationFormat>
  <Paragraphs>206</Paragraphs>
  <Slides>29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2021-06-20T10:36:10Z</dcterms:created>
  <dcterms:modified xsi:type="dcterms:W3CDTF">2021-11-06T03:28:54Z</dcterms:modified>
</cp:coreProperties>
</file>