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32" y="-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0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7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4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102-43FE-4A3A-9183-514153C01CA0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8B9C-B8BB-47C8-9DAA-33CCFC0F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6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6-06 at 19.3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248400"/>
            <a:ext cx="557486" cy="55169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57200" y="263882"/>
            <a:ext cx="8458200" cy="18288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9" descr="C:\Users\Minh Them\Desktop\green app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80248"/>
            <a:ext cx="672667" cy="70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Minh Them\Desktop\red ap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backgroundMark x1="27397" y1="98696" x2="27397" y2="98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96052"/>
            <a:ext cx="626201" cy="65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7" y="2249539"/>
            <a:ext cx="3819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2249539"/>
            <a:ext cx="3819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 descr="C:\Users\Minh Them\Desktop\baske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3763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Minh Them\Desktop\baske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81600"/>
            <a:ext cx="13763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9300" y="4028518"/>
            <a:ext cx="677500" cy="657653"/>
            <a:chOff x="389300" y="4028518"/>
            <a:chExt cx="677500" cy="657653"/>
          </a:xfrm>
        </p:grpSpPr>
        <p:pic>
          <p:nvPicPr>
            <p:cNvPr id="22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00" y="4028518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33400" y="423850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55750" y="3538269"/>
            <a:ext cx="696850" cy="657653"/>
            <a:chOff x="1055750" y="3538269"/>
            <a:chExt cx="696850" cy="657653"/>
          </a:xfrm>
        </p:grpSpPr>
        <p:pic>
          <p:nvPicPr>
            <p:cNvPr id="24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750" y="3538269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1219200" y="369969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5750" y="2895600"/>
            <a:ext cx="696850" cy="657653"/>
            <a:chOff x="1055750" y="2895600"/>
            <a:chExt cx="696850" cy="657653"/>
          </a:xfrm>
        </p:grpSpPr>
        <p:pic>
          <p:nvPicPr>
            <p:cNvPr id="23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750" y="2895600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1219200" y="311751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20499" y="2466547"/>
            <a:ext cx="694101" cy="657653"/>
            <a:chOff x="1820499" y="2466547"/>
            <a:chExt cx="694101" cy="657653"/>
          </a:xfrm>
        </p:grpSpPr>
        <p:pic>
          <p:nvPicPr>
            <p:cNvPr id="27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499" y="24665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1981200" y="268653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4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09800" y="2832159"/>
            <a:ext cx="685800" cy="657653"/>
            <a:chOff x="2209800" y="2832159"/>
            <a:chExt cx="685800" cy="657653"/>
          </a:xfrm>
        </p:grpSpPr>
        <p:pic>
          <p:nvPicPr>
            <p:cNvPr id="28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832159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2362200" y="30318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5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04129" y="3009662"/>
            <a:ext cx="734471" cy="657653"/>
            <a:chOff x="3304129" y="3009662"/>
            <a:chExt cx="734471" cy="657653"/>
          </a:xfrm>
        </p:grpSpPr>
        <p:pic>
          <p:nvPicPr>
            <p:cNvPr id="30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129" y="3009662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3505200" y="322300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6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33600" y="3699691"/>
            <a:ext cx="685800" cy="657653"/>
            <a:chOff x="2133600" y="3699691"/>
            <a:chExt cx="685800" cy="657653"/>
          </a:xfrm>
        </p:grpSpPr>
        <p:pic>
          <p:nvPicPr>
            <p:cNvPr id="25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699691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2286000" y="389081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7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91029" y="3660655"/>
            <a:ext cx="742771" cy="657653"/>
            <a:chOff x="2991029" y="3660655"/>
            <a:chExt cx="742771" cy="657653"/>
          </a:xfrm>
        </p:grpSpPr>
        <p:pic>
          <p:nvPicPr>
            <p:cNvPr id="29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1029" y="3660655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3200400" y="38438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8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67000" y="4523947"/>
            <a:ext cx="685800" cy="657653"/>
            <a:chOff x="2667000" y="4523947"/>
            <a:chExt cx="685800" cy="657653"/>
          </a:xfrm>
        </p:grpSpPr>
        <p:pic>
          <p:nvPicPr>
            <p:cNvPr id="26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45239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2819400" y="474021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9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1528" y="3979716"/>
            <a:ext cx="712072" cy="706455"/>
            <a:chOff x="5231528" y="3979716"/>
            <a:chExt cx="712072" cy="706455"/>
          </a:xfrm>
        </p:grpSpPr>
        <p:pic>
          <p:nvPicPr>
            <p:cNvPr id="31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528" y="3979716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5410200" y="41970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919959" y="3513867"/>
            <a:ext cx="709441" cy="706455"/>
            <a:chOff x="5919959" y="3513867"/>
            <a:chExt cx="709441" cy="706455"/>
          </a:xfrm>
        </p:grpSpPr>
        <p:pic>
          <p:nvPicPr>
            <p:cNvPr id="32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959" y="3513867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6096000" y="372047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2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69878" y="2832159"/>
            <a:ext cx="735722" cy="706455"/>
            <a:chOff x="5969878" y="2832159"/>
            <a:chExt cx="735722" cy="706455"/>
          </a:xfrm>
        </p:grpSpPr>
        <p:pic>
          <p:nvPicPr>
            <p:cNvPr id="38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9878" y="2832159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6172200" y="305292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3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692467" y="2417745"/>
            <a:ext cx="698933" cy="706455"/>
            <a:chOff x="6692467" y="2417745"/>
            <a:chExt cx="698933" cy="706455"/>
          </a:xfrm>
        </p:grpSpPr>
        <p:pic>
          <p:nvPicPr>
            <p:cNvPr id="37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2467" y="2417745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6858000" y="263244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4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44904" y="2871198"/>
            <a:ext cx="703696" cy="706455"/>
            <a:chOff x="7144904" y="2871198"/>
            <a:chExt cx="703696" cy="706455"/>
          </a:xfrm>
        </p:grpSpPr>
        <p:pic>
          <p:nvPicPr>
            <p:cNvPr id="36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4904" y="2871198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7315200" y="310363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5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127637" y="2954200"/>
            <a:ext cx="711563" cy="706455"/>
            <a:chOff x="8127637" y="2954200"/>
            <a:chExt cx="711563" cy="706455"/>
          </a:xfrm>
        </p:grpSpPr>
        <p:pic>
          <p:nvPicPr>
            <p:cNvPr id="39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637" y="295420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8305800" y="322442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6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984134" y="3699691"/>
            <a:ext cx="788266" cy="706455"/>
            <a:chOff x="6984134" y="3699691"/>
            <a:chExt cx="788266" cy="706455"/>
          </a:xfrm>
        </p:grpSpPr>
        <p:pic>
          <p:nvPicPr>
            <p:cNvPr id="34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4134" y="3699691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7239000" y="391676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7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17571" y="3675289"/>
            <a:ext cx="705005" cy="706455"/>
            <a:chOff x="7817571" y="3675289"/>
            <a:chExt cx="705005" cy="706455"/>
          </a:xfrm>
        </p:grpSpPr>
        <p:pic>
          <p:nvPicPr>
            <p:cNvPr id="35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7571" y="3675289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7989176" y="391676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8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507525" y="4531820"/>
            <a:ext cx="722075" cy="706455"/>
            <a:chOff x="7507525" y="4531820"/>
            <a:chExt cx="722075" cy="706455"/>
          </a:xfrm>
        </p:grpSpPr>
        <p:pic>
          <p:nvPicPr>
            <p:cNvPr id="33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525" y="453182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7696200" y="47360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9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985345" y="4596773"/>
            <a:ext cx="685800" cy="657653"/>
            <a:chOff x="2667000" y="4523947"/>
            <a:chExt cx="685800" cy="657653"/>
          </a:xfrm>
        </p:grpSpPr>
        <p:pic>
          <p:nvPicPr>
            <p:cNvPr id="77" name="Picture 8" descr="C:\Users\Minh Them\Desktop\red appl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backgroundMark x1="27397" y1="98696" x2="27397" y2="986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4523947"/>
              <a:ext cx="626201" cy="657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2819400" y="474021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10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28502" y="4558147"/>
            <a:ext cx="722075" cy="706455"/>
            <a:chOff x="7507525" y="4531820"/>
            <a:chExt cx="722075" cy="706455"/>
          </a:xfrm>
        </p:grpSpPr>
        <p:pic>
          <p:nvPicPr>
            <p:cNvPr id="92" name="Picture 9" descr="C:\Users\Minh Them\Desktop\green ap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525" y="4531820"/>
              <a:ext cx="672667" cy="70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TextBox 92"/>
            <p:cNvSpPr txBox="1"/>
            <p:nvPr/>
          </p:nvSpPr>
          <p:spPr>
            <a:xfrm>
              <a:off x="7696200" y="47360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Black" pitchFamily="34" charset="0"/>
                  <a:cs typeface="Aharoni" pitchFamily="2" charset="-79"/>
                </a:rPr>
                <a:t>10</a:t>
              </a:r>
              <a:endParaRPr lang="en-US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How many pairs of wings does a honey bee have?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highest mountain in Japan?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On what material is the Mona Lisa painted?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When did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first man land on the moon?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Who was the first person in space?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does a century present?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largest land animal in the world?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Is share a fish or a mammal?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animal is the largest primate in the world?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Find the verb in the sentence “Take the dog out?”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name of the human body’s largest external organ?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capital of Australia?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How many lungs does the adult human body have?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currency of Japan?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capital of Argentina?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What is the country which has the Great Barrier Reef?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Where is the Headquarter of the United Nations Organization?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is the nearest star to planet Earth?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Which is the animal referred as the ship of the desert?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33400" y="381000"/>
            <a:ext cx="8266904" cy="1600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Question 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Can butterflies be classified as insects or reptiles?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9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05451 0.28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06927 0.279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-0.07014 0.347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10278 0.3474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4 0.19653 L -0.02014 0.4465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-0.05973 0.4689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06198 0.436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-0.08681 0.4516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4584 0.4057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6979 0.3965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0972 0.3798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11111 0.395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12344 0.3534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15173 0.3682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7917 0.2680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19271 0.35162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9584 0.236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6875 0.2544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16302 0.226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16493 0.23959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81" grpId="0" animBg="1"/>
      <p:bldP spid="74" grpId="0" animBg="1"/>
      <p:bldP spid="75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267</Words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2017-11-16T07:55:51Z</dcterms:created>
  <dcterms:modified xsi:type="dcterms:W3CDTF">2017-11-16T12:12:05Z</dcterms:modified>
</cp:coreProperties>
</file>