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9F5DB"/>
    <a:srgbClr val="DCF0C6"/>
    <a:srgbClr val="FFD03B"/>
    <a:srgbClr val="CAE8AA"/>
    <a:srgbClr val="FDDA95"/>
    <a:srgbClr val="9B4A07"/>
    <a:srgbClr val="B05408"/>
    <a:srgbClr val="E5F2F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912" autoAdjust="0"/>
    <p:restoredTop sz="92171" autoAdjust="0"/>
  </p:normalViewPr>
  <p:slideViewPr>
    <p:cSldViewPr>
      <p:cViewPr>
        <p:scale>
          <a:sx n="75" d="100"/>
          <a:sy n="75" d="100"/>
        </p:scale>
        <p:origin x="24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9EE5A4-B434-4EC1-81E3-58BB01CA4DD1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E5B0E2-0DDE-4828-8F89-D681195E6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Google Shape;88;g65af97229a_8_4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Google Shape;89;g65af97229a_8_4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Google Shape;88;g65af97229a_8_4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Google Shape;89;g65af97229a_8_4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AFD3-95E3-40E5-A5AC-6396229CEAE9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1B0A-96AC-46C5-9DE1-D4699B7C4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58171-ADCD-4319-91CE-E47EA4BFCB6F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FA5C-F53D-4CCE-8BAE-C7971CCED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EE39E-BD3E-4E03-9E2A-5A57D6BC31C8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F9D7-CB7C-4BBC-9C8F-9B284AAD7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E2462-D7B5-4241-ADF0-926C1E79CD02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BBE8-DF65-4CE1-9249-201A858D0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208A5-6CCF-4FFD-AFCA-A72E98C06936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8502-36C5-469D-BB8E-5353AF84D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4778-FD73-4903-B03F-6AEA3442B67E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00049-A557-4F1A-9287-93ED49627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719CA-74CC-4892-9042-16CC0FBFC20C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14C9D-B196-4646-953F-F6CE16E49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0283-D178-4E60-B1FD-F0BD3A78CCC0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2E10B-CD4B-4965-AA22-BAD13CAD3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BB0E3-3A10-40A0-87CA-20B70B3BF4E8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A9ACD-535E-4997-B8DD-559A22594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FB613-E2C5-4364-9415-2DE02A18EDFF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32A33-1E17-4A68-9DE9-39EBEC2F7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6" indent="0">
              <a:buNone/>
              <a:defRPr sz="2400"/>
            </a:lvl3pPr>
            <a:lvl4pPr marL="1371414" indent="0">
              <a:buNone/>
              <a:defRPr sz="2000"/>
            </a:lvl4pPr>
            <a:lvl5pPr marL="1828552" indent="0">
              <a:buNone/>
              <a:defRPr sz="2000"/>
            </a:lvl5pPr>
            <a:lvl6pPr marL="2285690" indent="0">
              <a:buNone/>
              <a:defRPr sz="2000"/>
            </a:lvl6pPr>
            <a:lvl7pPr marL="2742828" indent="0">
              <a:buNone/>
              <a:defRPr sz="2000"/>
            </a:lvl7pPr>
            <a:lvl8pPr marL="3199966" indent="0">
              <a:buNone/>
              <a:defRPr sz="2000"/>
            </a:lvl8pPr>
            <a:lvl9pPr marL="3657104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7863-4B4F-48B7-B29E-40DBCBAFDA3F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3267B-5173-4F90-AC0E-370EC894D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84B126-22B9-45F6-A58D-F911901CDA8B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0FC61B-CAE2-47D6-A771-AFE08112D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9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7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2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422400" y="671513"/>
            <a:ext cx="6359525" cy="522287"/>
          </a:xfrm>
          <a:prstGeom prst="rect">
            <a:avLst/>
          </a:prstGeom>
          <a:solidFill>
            <a:srgbClr val="E2F0D9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defTabSz="457200"/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 NỐI TRI THỨC VỚI CUỘC SỐNG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441700" y="1435100"/>
            <a:ext cx="1336675" cy="585788"/>
          </a:xfrm>
          <a:prstGeom prst="rect">
            <a:avLst/>
          </a:prstGeom>
          <a:solidFill>
            <a:srgbClr val="FEE7E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 1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981200" y="2368550"/>
            <a:ext cx="4583113" cy="728663"/>
          </a:xfrm>
          <a:prstGeom prst="rect">
            <a:avLst/>
          </a:prstGeom>
          <a:solidFill>
            <a:srgbClr val="FFFF99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Lê Thị Kim Yến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38150"/>
            <a:ext cx="7829550" cy="3048000"/>
          </a:xfrm>
          <a:prstGeom prst="rect">
            <a:avLst/>
          </a:prstGeom>
          <a:noFill/>
        </p:spPr>
      </p:pic>
      <p:sp>
        <p:nvSpPr>
          <p:cNvPr id="1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2819400" y="3638550"/>
            <a:ext cx="3200400" cy="955675"/>
          </a:xfrm>
          <a:solidFill>
            <a:schemeClr val="bg1"/>
          </a:solidFill>
          <a:ln/>
        </p:spPr>
        <p:txBody>
          <a:bodyPr lIns="91391" tIns="45696" rIns="91391" bIns="45696"/>
          <a:lstStyle/>
          <a:p>
            <a:pPr defTabSz="457200" eaLnBrk="1" hangingPunct="1">
              <a:spcBef>
                <a:spcPct val="0"/>
              </a:spcBef>
              <a:buFontTx/>
              <a:buNone/>
            </a:pPr>
            <a:r>
              <a:rPr lang="en-US" smtClean="0"/>
              <a:t>          </a:t>
            </a:r>
            <a:r>
              <a:rPr lang="en-US" b="1" smtClean="0">
                <a:solidFill>
                  <a:schemeClr val="hlink"/>
                </a:solidFill>
              </a:rPr>
              <a:t>TIẾT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" name="Rectangle 23"/>
          <p:cNvSpPr>
            <a:spLocks noChangeArrowheads="1"/>
          </p:cNvSpPr>
          <p:nvPr>
            <p:ph type="title"/>
          </p:nvPr>
        </p:nvSpPr>
        <p:spPr>
          <a:xfrm>
            <a:off x="2590800" y="206375"/>
            <a:ext cx="4419600" cy="857250"/>
          </a:xfrm>
          <a:solidFill>
            <a:schemeClr val="bg1"/>
          </a:solidFill>
          <a:ln/>
        </p:spPr>
        <p:txBody>
          <a:bodyPr lIns="91391" tIns="45696" rIns="91391" bIns="45696"/>
          <a:lstStyle/>
          <a:p>
            <a:pPr algn="l" defTabSz="457200" eaLnBrk="1" hangingPunct="1"/>
            <a:r>
              <a:rPr lang="en-US" smtClean="0"/>
              <a:t>    </a:t>
            </a:r>
            <a:r>
              <a:rPr lang="en-US" b="1" smtClean="0">
                <a:solidFill>
                  <a:schemeClr val="hlink"/>
                </a:solidFill>
              </a:rPr>
              <a:t>LUYỆN TẬP</a:t>
            </a:r>
          </a:p>
        </p:txBody>
      </p:sp>
      <p:pic>
        <p:nvPicPr>
          <p:cNvPr id="27652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76350"/>
            <a:ext cx="8334375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457200" y="438150"/>
            <a:ext cx="8229600" cy="41560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8676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933950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1447800" y="41719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3810000" y="42481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6400800" y="41719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3810000" y="1123950"/>
            <a:ext cx="46704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Quả xoài B có kết quả lớn nhất.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886200" y="1809750"/>
            <a:ext cx="4572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Quả xoài A có kết quả bé nhất.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57200" y="438150"/>
            <a:ext cx="8229600" cy="41560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9700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200400" y="104775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3886200" y="9715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4267200" y="104775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5181600" y="104775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24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1600200" y="2571750"/>
            <a:ext cx="25527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Trò chơi: Đố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1748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6477000" y="12763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781800" y="4095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1905000" y="4095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Rectangle 2"/>
          <p:cNvGrpSpPr>
            <a:grpSpLocks/>
          </p:cNvGrpSpPr>
          <p:nvPr/>
        </p:nvGrpSpPr>
        <p:grpSpPr bwMode="auto">
          <a:xfrm>
            <a:off x="92075" y="738188"/>
            <a:ext cx="5873750" cy="3667125"/>
            <a:chOff x="58" y="465"/>
            <a:chExt cx="3701" cy="2311"/>
          </a:xfrm>
        </p:grpSpPr>
        <p:pic>
          <p:nvPicPr>
            <p:cNvPr id="32771" name="Rectangle 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" y="465"/>
              <a:ext cx="3701" cy="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208" y="616"/>
              <a:ext cx="3403" cy="2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91415" rIns="91415" bIns="91415" anchor="ctr"/>
            <a:lstStyle/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CỦNG CỐ </a:t>
              </a:r>
            </a:p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BÀI HỌC </a:t>
              </a:r>
            </a:p>
          </p:txBody>
        </p:sp>
      </p:grpSp>
      <p:pic>
        <p:nvPicPr>
          <p:cNvPr id="32773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2900" y="2413000"/>
            <a:ext cx="37211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1" name="Picture 3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38150"/>
            <a:ext cx="8591550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Không có mô tả.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62063" y="211138"/>
            <a:ext cx="2574925" cy="993775"/>
          </a:xfrm>
        </p:spPr>
      </p:pic>
      <p:sp>
        <p:nvSpPr>
          <p:cNvPr id="1843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r>
              <a:rPr lang="en-US" sz="2800" smtClean="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66825" y="3309938"/>
            <a:ext cx="210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     32+15 = ? </a:t>
            </a:r>
            <a:endParaRPr lang="en-US" sz="1300" b="1">
              <a:ea typeface="微软雅黑" pitchFamily="34" charset="-122"/>
            </a:endParaRPr>
          </a:p>
        </p:txBody>
      </p:sp>
      <p:graphicFrame>
        <p:nvGraphicFramePr>
          <p:cNvPr id="16421" name="Group 37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/>
                <a:gridCol w="12033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410200" y="18097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3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8097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2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4953000" y="21907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3431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5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4102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324600" y="29527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32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495800" y="38671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15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2000" y="4248150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7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77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5 cộng 2 bằng 7 viết 7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1955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3 cộng 1 bằng 4 viết 4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971800" y="3333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47</a:t>
            </a:r>
          </a:p>
        </p:txBody>
      </p:sp>
      <p:pic>
        <p:nvPicPr>
          <p:cNvPr id="18466" name="Picture 34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200150"/>
            <a:ext cx="2867025" cy="1885950"/>
          </a:xfrm>
          <a:prstGeom prst="rect">
            <a:avLst/>
          </a:prstGeom>
          <a:noFill/>
        </p:spPr>
      </p:pic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5410200" y="23431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Không có mô tả.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209550"/>
            <a:ext cx="2574925" cy="993775"/>
          </a:xfrm>
        </p:spPr>
      </p:pic>
      <p:sp>
        <p:nvSpPr>
          <p:cNvPr id="1945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r>
              <a:rPr lang="en-US" sz="2800" smtClean="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3333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24 + 30  = ? </a:t>
            </a:r>
            <a:endParaRPr lang="en-US" sz="1300" b="1">
              <a:ea typeface="微软雅黑" pitchFamily="34" charset="-122"/>
            </a:endParaRPr>
          </a:p>
        </p:txBody>
      </p:sp>
      <p:graphicFrame>
        <p:nvGraphicFramePr>
          <p:cNvPr id="16421" name="Group 37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/>
                <a:gridCol w="12033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410200" y="18097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8097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4953000" y="21907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3431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0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410200" y="30289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324600" y="29527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24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495800" y="38671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30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2000" y="4248150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77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4 cộng 0 bằng 4 viết 4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46538"/>
            <a:ext cx="3581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2 cộng 3 bằng 5 viết 5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819400" y="3333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5410200" y="2343150"/>
            <a:ext cx="304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3</a:t>
            </a:r>
          </a:p>
        </p:txBody>
      </p:sp>
      <p:pic>
        <p:nvPicPr>
          <p:cNvPr id="19491" name="Picture 35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00150"/>
            <a:ext cx="3200400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0484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14350"/>
            <a:ext cx="8305800" cy="4019550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133600" y="3714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3733800" y="36385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410200" y="37147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87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7086600" y="3638550"/>
            <a:ext cx="609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89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8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19150"/>
            <a:ext cx="8229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438150"/>
            <a:ext cx="8229600" cy="415607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2532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763000" cy="500062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95600" y="2038350"/>
            <a:ext cx="4343400" cy="19812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181600" y="2190750"/>
            <a:ext cx="1905000" cy="17526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3556" name="Picture 4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8915400" cy="4676775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3124200" y="127635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4191000" y="127635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181600" y="127635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000">
                <a:solidFill>
                  <a:srgbClr val="FF0000"/>
                </a:solidFill>
              </a:rPr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Rectangle 2"/>
          <p:cNvGrpSpPr>
            <a:grpSpLocks/>
          </p:cNvGrpSpPr>
          <p:nvPr/>
        </p:nvGrpSpPr>
        <p:grpSpPr bwMode="auto">
          <a:xfrm>
            <a:off x="92075" y="738188"/>
            <a:ext cx="5873750" cy="3667125"/>
            <a:chOff x="58" y="465"/>
            <a:chExt cx="3701" cy="2311"/>
          </a:xfrm>
        </p:grpSpPr>
        <p:pic>
          <p:nvPicPr>
            <p:cNvPr id="24579" name="Rectangle 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" y="465"/>
              <a:ext cx="3701" cy="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208" y="616"/>
              <a:ext cx="3403" cy="2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91415" rIns="91415" bIns="91415" anchor="ctr"/>
            <a:lstStyle/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CỦNG CỐ </a:t>
              </a:r>
            </a:p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BÀI HỌC </a:t>
              </a:r>
            </a:p>
          </p:txBody>
        </p:sp>
      </p:grpSp>
      <p:pic>
        <p:nvPicPr>
          <p:cNvPr id="24581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2900" y="2413000"/>
            <a:ext cx="37211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121</Words>
  <PresentationFormat>On-screen Show (16:9)</PresentationFormat>
  <Paragraphs>83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微软雅黑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    LUYỆN TẬP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2020-12-08T15:48:47Z</dcterms:created>
  <dcterms:modified xsi:type="dcterms:W3CDTF">2021-03-11T14:16:51Z</dcterms:modified>
</cp:coreProperties>
</file>