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91" r:id="rId3"/>
    <p:sldId id="304" r:id="rId4"/>
    <p:sldId id="316" r:id="rId5"/>
    <p:sldId id="317" r:id="rId6"/>
    <p:sldId id="310" r:id="rId7"/>
    <p:sldId id="305" r:id="rId8"/>
    <p:sldId id="303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"/>
            <a:ext cx="12108873" cy="1690690"/>
          </a:xfrm>
        </p:spPr>
        <p:txBody>
          <a:bodyPr/>
          <a:lstStyle/>
          <a:p>
            <a:r>
              <a:rPr lang="en-US" dirty="0" smtClean="0">
                <a:latin typeface="HP001 4 hàng" pitchFamily="34" charset="0"/>
              </a:rPr>
              <a:t>         </a:t>
            </a:r>
            <a:r>
              <a:rPr lang="en-US" dirty="0" err="1" smtClean="0">
                <a:latin typeface="HP001 4 hàng" pitchFamily="34" charset="0"/>
              </a:rPr>
              <a:t>Thứ</a:t>
            </a:r>
            <a:r>
              <a:rPr lang="en-US" dirty="0" smtClean="0">
                <a:latin typeface="HP001 4 hàng" pitchFamily="34" charset="0"/>
              </a:rPr>
              <a:t> …. </a:t>
            </a:r>
            <a:r>
              <a:rPr lang="en-US" dirty="0" err="1" smtClean="0">
                <a:latin typeface="HP001 4 hàng" pitchFamily="34" charset="0"/>
              </a:rPr>
              <a:t>ngày</a:t>
            </a:r>
            <a:r>
              <a:rPr lang="en-US" dirty="0" smtClean="0">
                <a:latin typeface="HP001 4 hàng" pitchFamily="34" charset="0"/>
              </a:rPr>
              <a:t> … </a:t>
            </a:r>
            <a:r>
              <a:rPr lang="en-US" dirty="0" err="1" smtClean="0">
                <a:latin typeface="HP001 4 hàng" pitchFamily="34" charset="0"/>
              </a:rPr>
              <a:t>tháng</a:t>
            </a:r>
            <a:r>
              <a:rPr lang="en-US" dirty="0" smtClean="0">
                <a:latin typeface="HP001 4 hàng" pitchFamily="34" charset="0"/>
              </a:rPr>
              <a:t> 10  </a:t>
            </a:r>
            <a:r>
              <a:rPr lang="en-US" dirty="0" err="1" smtClean="0">
                <a:latin typeface="HP001 4 hàng" pitchFamily="34" charset="0"/>
              </a:rPr>
              <a:t>năm</a:t>
            </a:r>
            <a:r>
              <a:rPr lang="en-US" dirty="0" smtClean="0">
                <a:latin typeface="HP001 4 hàng" pitchFamily="34" charset="0"/>
              </a:rPr>
              <a:t> 2021</a:t>
            </a:r>
            <a:br>
              <a:rPr lang="en-US" dirty="0" smtClean="0">
                <a:latin typeface="HP001 4 hàng" pitchFamily="34" charset="0"/>
              </a:rPr>
            </a:br>
            <a:r>
              <a:rPr lang="en-US" dirty="0" err="1" smtClean="0">
                <a:latin typeface="HP001 4 hàng" pitchFamily="34" charset="0"/>
              </a:rPr>
              <a:t>Bài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2:  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về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một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tiết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học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em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thích</a:t>
            </a:r>
            <a:endParaRPr lang="en-US" dirty="0">
              <a:latin typeface="HP001 4 hàng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6291"/>
            <a:ext cx="12192000" cy="536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ình ảnh Lớp Học Vẽ Minh Họa Cho, Clipart Lớp Học, Lớp Học, Tham Dự Lớp Họ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33" y="2164898"/>
            <a:ext cx="4397343" cy="43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7677807" y="155022"/>
            <a:ext cx="4254835" cy="1973263"/>
          </a:xfrm>
          <a:prstGeom prst="cloudCallout">
            <a:avLst>
              <a:gd name="adj1" fmla="val -40883"/>
              <a:gd name="adj2" fmla="val 167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vi-VN" b="1" dirty="0">
                <a:solidFill>
                  <a:schemeClr val="bg1"/>
                </a:solidFill>
                <a:latin typeface="OpenSans"/>
              </a:rPr>
              <a:t> </a:t>
            </a:r>
            <a:endParaRPr lang="en-US" b="1" dirty="0" smtClean="0">
              <a:solidFill>
                <a:schemeClr val="bg1"/>
              </a:solidFill>
              <a:latin typeface="OpenSans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OpenSans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học em cảm thấy rất vui là tiết Tiếng </a:t>
            </a: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 thứ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tuần trước.</a:t>
            </a:r>
            <a:r>
              <a:rPr lang="vi-VN" sz="20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2000" dirty="0">
                <a:solidFill>
                  <a:srgbClr val="000000"/>
                </a:solidFill>
                <a:latin typeface="OpenSans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9185413" y="4363569"/>
            <a:ext cx="2988610" cy="1980935"/>
          </a:xfrm>
          <a:prstGeom prst="wedgeRoundRectCallout">
            <a:avLst>
              <a:gd name="adj1" fmla="val -83890"/>
              <a:gd name="adj2" fmla="val 5516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latin typeface="OpenSans"/>
            </a:endParaRPr>
          </a:p>
          <a:p>
            <a:pPr algn="ctr"/>
            <a:endParaRPr lang="en-US" dirty="0">
              <a:solidFill>
                <a:schemeClr val="bg1"/>
              </a:solidFill>
              <a:latin typeface="OpenSans"/>
            </a:endParaRP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 hôm đó, cô giáo ra đề bài “Hãy nói về ngôi trường mơ ước của em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0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2000" dirty="0">
                <a:solidFill>
                  <a:srgbClr val="000000"/>
                </a:solidFill>
                <a:latin typeface="OpenSans"/>
              </a:rPr>
            </a:br>
            <a:r>
              <a:rPr lang="vi-VN" sz="20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2000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0" y="-144463"/>
            <a:ext cx="5230977" cy="2385638"/>
          </a:xfrm>
          <a:prstGeom prst="wedgeEllipseCallout">
            <a:avLst>
              <a:gd name="adj1" fmla="val 34611"/>
              <a:gd name="adj2" fmla="val 13421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 em được vẽ về ngôi trường mơ ước trên giấy vẽ. Sau đó, dựa vào những gì đã vẽ, chúng em mới viết thành đoạn văn</a:t>
            </a:r>
            <a:r>
              <a:rPr lang="vi-VN" sz="2000" dirty="0">
                <a:solidFill>
                  <a:srgbClr val="000000"/>
                </a:solidFill>
                <a:latin typeface="OpenSans"/>
              </a:rPr>
              <a:t>.</a:t>
            </a:r>
            <a:br>
              <a:rPr lang="vi-VN" sz="2000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-1" y="2620575"/>
            <a:ext cx="3939833" cy="2902246"/>
          </a:xfrm>
          <a:prstGeom prst="cloudCallout">
            <a:avLst>
              <a:gd name="adj1" fmla="val 47363"/>
              <a:gd name="adj2" fmla="val 6477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  <a:latin typeface="OpenSans"/>
            </a:endParaRPr>
          </a:p>
          <a:p>
            <a:pPr algn="ctr"/>
            <a:endParaRPr lang="en-US" dirty="0">
              <a:solidFill>
                <a:srgbClr val="000000"/>
              </a:solidFill>
              <a:latin typeface="OpenSans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 một tiết học thật thú vị! Em được vẽ và viết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mơ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ước của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solidFill>
                <a:srgbClr val="000000"/>
              </a:solidFill>
              <a:latin typeface="OpenSans"/>
            </a:endParaRPr>
          </a:p>
          <a:p>
            <a:r>
              <a:rPr lang="vi-VN" sz="20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2000" dirty="0">
                <a:solidFill>
                  <a:srgbClr val="000000"/>
                </a:solidFill>
                <a:latin typeface="OpenSans"/>
              </a:rPr>
            </a:br>
            <a:r>
              <a:rPr lang="vi-VN" sz="20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2000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12192000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005" y="1"/>
            <a:ext cx="12089081" cy="169069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P001 4 hàng" pitchFamily="34" charset="0"/>
              </a:rPr>
              <a:t>         </a:t>
            </a:r>
            <a:r>
              <a:rPr lang="en-US" dirty="0" err="1" smtClean="0">
                <a:latin typeface="HP001 4 hàng" pitchFamily="34" charset="0"/>
              </a:rPr>
              <a:t>Thứ</a:t>
            </a:r>
            <a:r>
              <a:rPr lang="en-US" dirty="0" smtClean="0">
                <a:latin typeface="HP001 4 hàng" pitchFamily="34" charset="0"/>
              </a:rPr>
              <a:t> …. </a:t>
            </a:r>
            <a:r>
              <a:rPr lang="en-US" dirty="0" err="1" smtClean="0">
                <a:latin typeface="HP001 4 hàng" pitchFamily="34" charset="0"/>
              </a:rPr>
              <a:t>ngày</a:t>
            </a:r>
            <a:r>
              <a:rPr lang="en-US" dirty="0" smtClean="0">
                <a:latin typeface="HP001 4 hàng" pitchFamily="34" charset="0"/>
              </a:rPr>
              <a:t> … </a:t>
            </a:r>
            <a:r>
              <a:rPr lang="en-US" dirty="0" err="1" smtClean="0">
                <a:latin typeface="HP001 4 hàng" pitchFamily="34" charset="0"/>
              </a:rPr>
              <a:t>tháng</a:t>
            </a:r>
            <a:r>
              <a:rPr lang="en-US" dirty="0" smtClean="0">
                <a:latin typeface="HP001 4 hàng" pitchFamily="34" charset="0"/>
              </a:rPr>
              <a:t> 10  </a:t>
            </a:r>
            <a:r>
              <a:rPr lang="en-US" dirty="0" err="1" smtClean="0">
                <a:latin typeface="HP001 4 hàng" pitchFamily="34" charset="0"/>
              </a:rPr>
              <a:t>năm</a:t>
            </a:r>
            <a:r>
              <a:rPr lang="en-US" dirty="0" smtClean="0">
                <a:latin typeface="HP001 4 hàng" pitchFamily="34" charset="0"/>
              </a:rPr>
              <a:t> 2021</a:t>
            </a:r>
            <a:br>
              <a:rPr lang="en-US" dirty="0" smtClean="0">
                <a:latin typeface="HP001 4 hàng" pitchFamily="34" charset="0"/>
              </a:rPr>
            </a:br>
            <a:r>
              <a:rPr lang="en-US" dirty="0" err="1" smtClean="0">
                <a:latin typeface="HP001 4 hàng" pitchFamily="34" charset="0"/>
              </a:rPr>
              <a:t>Bài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2:  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về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một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tiết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học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em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thích</a:t>
            </a:r>
            <a:endParaRPr lang="en-US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9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35" y="5191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6301" y="505138"/>
            <a:ext cx="8087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….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…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10 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2021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267" y="1318160"/>
            <a:ext cx="10787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2:   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      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Viết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học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em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thích</a:t>
            </a:r>
            <a:endParaRPr lang="en-US" sz="32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550" y="2029610"/>
            <a:ext cx="107601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0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Tôi</a:t>
            </a:r>
            <a:r>
              <a:rPr lang="en-US" sz="30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rất</a:t>
            </a:r>
            <a:r>
              <a:rPr lang="en-US" sz="30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thích</a:t>
            </a:r>
            <a:r>
              <a:rPr lang="en-US" sz="30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tiết</a:t>
            </a:r>
            <a:r>
              <a:rPr lang="en-US" sz="30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làm</a:t>
            </a:r>
            <a:r>
              <a:rPr lang="en-US" sz="30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văn</a:t>
            </a:r>
            <a:r>
              <a:rPr lang="en-US" sz="30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viết</a:t>
            </a:r>
            <a:r>
              <a:rPr lang="en-US" sz="30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vẽ</a:t>
            </a:r>
            <a:r>
              <a:rPr lang="en-US" sz="30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về</a:t>
            </a:r>
            <a:r>
              <a:rPr lang="en-US" sz="30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bản</a:t>
            </a:r>
            <a:r>
              <a:rPr lang="en-US" sz="30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thân</a:t>
            </a:r>
            <a:r>
              <a:rPr lang="en-US" sz="30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: “ </a:t>
            </a:r>
            <a:r>
              <a:rPr lang="en-US" sz="30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Bạn</a:t>
            </a:r>
            <a:r>
              <a:rPr lang="en-US" sz="30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là</a:t>
            </a:r>
            <a:r>
              <a:rPr lang="en-US" sz="30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ai</a:t>
            </a:r>
            <a:r>
              <a:rPr lang="en-US" sz="30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?”</a:t>
            </a:r>
            <a:r>
              <a:rPr lang="en-US" sz="30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.</a:t>
            </a:r>
            <a:endParaRPr lang="en-US" sz="30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132099"/>
            <a:ext cx="11243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về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mơ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ước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trở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thành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cẩu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thủ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như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anh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làm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tôi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được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cô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 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95558" y="2697920"/>
            <a:ext cx="11937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Tôi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viết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về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mơ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ước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trở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thành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cầu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thủ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bóng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đá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Tôi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mang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đến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lớp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73" y="3428999"/>
            <a:ext cx="11467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giấy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màu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keo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hồ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dán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…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Tôi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vẽ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cầu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thủ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tay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ôm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bóng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viết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.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43361" y="4934679"/>
            <a:ext cx="11595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giáo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bạn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khen.Tôi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vô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cùn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g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vui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sướng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.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0" y="1784314"/>
            <a:ext cx="1876301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4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=""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=""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=""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=""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218</Words>
  <Application>Microsoft Office PowerPoint</Application>
  <PresentationFormat>Custom</PresentationFormat>
  <Paragraphs>32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主题</vt:lpstr>
      <vt:lpstr>2_Office Theme</vt:lpstr>
      <vt:lpstr>PowerPoint Presentation</vt:lpstr>
      <vt:lpstr>         Thứ …. ngày … tháng 10  năm 2021 Bài viết 2:   Viết về một tiết học em thích</vt:lpstr>
      <vt:lpstr>PowerPoint Presentation</vt:lpstr>
      <vt:lpstr>         Thứ …. ngày … tháng 10  năm 2021 Bài viết 2:   Viết về một tiết học em thích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35</cp:revision>
  <dcterms:created xsi:type="dcterms:W3CDTF">2021-06-07T06:59:14Z</dcterms:created>
  <dcterms:modified xsi:type="dcterms:W3CDTF">2021-10-06T09:24:55Z</dcterms:modified>
</cp:coreProperties>
</file>