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Roboto Slab"/>
      <p:regular r:id="rId36"/>
      <p:bold r:id="rId37"/>
    </p:embeddedFont>
    <p:embeddedFont>
      <p:font typeface="Nixie One"/>
      <p:regular r:id="rId38"/>
    </p:embeddedFont>
    <p:embeddedFont>
      <p:font typeface="Montserrat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A570FA9-D75E-4CC5-BEC2-1B616FA9FC0C}">
  <a:tblStyle styleId="{7A570FA9-D75E-4CC5-BEC2-1B616FA9FC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bold.fntdata"/><Relationship Id="rId20" Type="http://schemas.openxmlformats.org/officeDocument/2006/relationships/slide" Target="slides/slide15.xml"/><Relationship Id="rId42" Type="http://schemas.openxmlformats.org/officeDocument/2006/relationships/font" Target="fonts/Montserrat-boldItalic.fntdata"/><Relationship Id="rId41" Type="http://schemas.openxmlformats.org/officeDocument/2006/relationships/font" Target="fonts/Montserrat-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RobotoSlab-bold.fntdata"/><Relationship Id="rId14" Type="http://schemas.openxmlformats.org/officeDocument/2006/relationships/slide" Target="slides/slide9.xml"/><Relationship Id="rId36" Type="http://schemas.openxmlformats.org/officeDocument/2006/relationships/font" Target="fonts/RobotoSlab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regular.fntdata"/><Relationship Id="rId16" Type="http://schemas.openxmlformats.org/officeDocument/2006/relationships/slide" Target="slides/slide11.xml"/><Relationship Id="rId38" Type="http://schemas.openxmlformats.org/officeDocument/2006/relationships/font" Target="fonts/NixieOne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cd36154fc_196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cd36154fc_19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694cd56_044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694cd56_0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1470e89c18_81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3" name="Google Shape;913;g1470e89c18_8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73d2e3e72b_0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1" name="Google Shape;921;g73d2e3e72b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tyle A">
  <p:cSld name="BLANK_1_1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1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94" name="Google Shape;94;p11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1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1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tyle B">
  <p:cSld name="BLANK_1_1_1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/>
          <p:nvPr/>
        </p:nvSpPr>
        <p:spPr>
          <a:xfrm>
            <a:off x="0" y="4294550"/>
            <a:ext cx="9144000" cy="2412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101" name="Google Shape;101;p12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3398538" y="1599538"/>
            <a:ext cx="2346925" cy="19444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3142">
                    <a:alpha val="20380"/>
                  </a:srgbClr>
                </a:solidFill>
                <a:latin typeface="Impact"/>
              </a:rPr>
              <a:t>“</a:t>
            </a:r>
          </a:p>
        </p:txBody>
      </p:sp>
      <p:sp>
        <p:nvSpPr>
          <p:cNvPr id="28" name="Google Shape;28;p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rtl="0" algn="ctr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Char char="▪"/>
              <a:defRPr sz="2000">
                <a:solidFill>
                  <a:srgbClr val="FFFFFF"/>
                </a:solidFill>
              </a:defRPr>
            </a:lvl1pPr>
            <a:lvl2pPr indent="-355600" lvl="1" marL="9144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▫"/>
              <a:defRPr sz="2000">
                <a:solidFill>
                  <a:srgbClr val="FFFFFF"/>
                </a:solidFill>
              </a:defRPr>
            </a:lvl2pPr>
            <a:lvl3pPr indent="-355600" lvl="2" marL="13716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3pPr>
            <a:lvl4pPr indent="-355600" lvl="3" marL="18288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  <a:defRPr sz="2000">
                <a:solidFill>
                  <a:srgbClr val="FFFFFF"/>
                </a:solidFill>
              </a:defRPr>
            </a:lvl4pPr>
            <a:lvl5pPr indent="-355600" lvl="4" marL="22860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○"/>
              <a:defRPr sz="2000">
                <a:solidFill>
                  <a:srgbClr val="FFFFFF"/>
                </a:solidFill>
              </a:defRPr>
            </a:lvl5pPr>
            <a:lvl6pPr indent="-355600" lvl="5" marL="2743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6pPr>
            <a:lvl7pPr indent="-355600" lvl="6" marL="32004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  <a:defRPr sz="2000">
                <a:solidFill>
                  <a:srgbClr val="FFFFFF"/>
                </a:solidFill>
              </a:defRPr>
            </a:lvl7pPr>
            <a:lvl8pPr indent="-355600" lvl="7" marL="36576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○"/>
              <a:defRPr sz="2000">
                <a:solidFill>
                  <a:srgbClr val="FFFFFF"/>
                </a:solidFill>
              </a:defRPr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5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Google Shape;41;p5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6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Google Shape;51;p6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57" name="Google Shape;57;p7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7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7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" type="body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2" type="body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5" name="Google Shape;65;p7"/>
          <p:cNvSpPr txBox="1"/>
          <p:nvPr>
            <p:ph idx="3" type="body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69" name="Google Shape;69;p8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8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8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" name="Google Shape;73;p8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78" name="Google Shape;78;p9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9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9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9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86" name="Google Shape;86;p10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0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0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0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114454"/>
              </a:buClr>
              <a:buSzPts val="3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7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roboto-slab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  <p:grpSp>
        <p:nvGrpSpPr>
          <p:cNvPr id="110" name="Google Shape;110;p13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11" name="Google Shape;111;p13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24" name="Google Shape;224;p22"/>
          <p:cNvSpPr txBox="1"/>
          <p:nvPr>
            <p:ph idx="1" type="body"/>
          </p:nvPr>
        </p:nvSpPr>
        <p:spPr>
          <a:xfrm>
            <a:off x="5027850" y="1905225"/>
            <a:ext cx="3658200" cy="30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 complex idea can be conveyed with just a single still image, namely making it possible to absorb large amounts of data quickly.</a:t>
            </a:r>
            <a:endParaRPr sz="2400"/>
          </a:p>
        </p:txBody>
      </p:sp>
      <p:pic>
        <p:nvPicPr>
          <p:cNvPr id="225" name="Google Shape;225;p22"/>
          <p:cNvPicPr preferRelativeResize="0"/>
          <p:nvPr/>
        </p:nvPicPr>
        <p:blipFill rotWithShape="1">
          <a:blip r:embed="rId3">
            <a:alphaModFix/>
          </a:blip>
          <a:srcRect b="0" l="0" r="0" t="17259"/>
          <a:stretch/>
        </p:blipFill>
        <p:spPr>
          <a:xfrm>
            <a:off x="239738" y="1559425"/>
            <a:ext cx="4331576" cy="35840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6" name="Google Shape;226;p22"/>
          <p:cNvGrpSpPr/>
          <p:nvPr/>
        </p:nvGrpSpPr>
        <p:grpSpPr>
          <a:xfrm>
            <a:off x="371633" y="913341"/>
            <a:ext cx="316516" cy="263466"/>
            <a:chOff x="1247825" y="322750"/>
            <a:chExt cx="443300" cy="369000"/>
          </a:xfrm>
        </p:grpSpPr>
        <p:sp>
          <p:nvSpPr>
            <p:cNvPr id="227" name="Google Shape;227;p22"/>
            <p:cNvSpPr/>
            <p:nvPr/>
          </p:nvSpPr>
          <p:spPr>
            <a:xfrm>
              <a:off x="1247825" y="322750"/>
              <a:ext cx="443300" cy="369000"/>
            </a:xfrm>
            <a:custGeom>
              <a:rect b="b" l="l" r="r" t="t"/>
              <a:pathLst>
                <a:path extrusionOk="0" fill="none" h="14760" w="17732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2"/>
            <p:cNvSpPr/>
            <p:nvPr/>
          </p:nvSpPr>
          <p:spPr>
            <a:xfrm>
              <a:off x="1398225" y="386675"/>
              <a:ext cx="142500" cy="25"/>
            </a:xfrm>
            <a:custGeom>
              <a:rect b="b" l="l" r="r" t="t"/>
              <a:pathLst>
                <a:path extrusionOk="0" fill="none" h="1" w="570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2"/>
            <p:cNvSpPr/>
            <p:nvPr/>
          </p:nvSpPr>
          <p:spPr>
            <a:xfrm>
              <a:off x="1370225" y="450000"/>
              <a:ext cx="198500" cy="197900"/>
            </a:xfrm>
            <a:custGeom>
              <a:rect b="b" l="l" r="r" t="t"/>
              <a:pathLst>
                <a:path extrusionOk="0" fill="none" h="7916" w="794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2"/>
            <p:cNvSpPr/>
            <p:nvPr/>
          </p:nvSpPr>
          <p:spPr>
            <a:xfrm>
              <a:off x="1403100" y="482875"/>
              <a:ext cx="132750" cy="132150"/>
            </a:xfrm>
            <a:custGeom>
              <a:rect b="b" l="l" r="r" t="t"/>
              <a:pathLst>
                <a:path extrusionOk="0" fill="none" h="5286" w="531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2"/>
            <p:cNvSpPr/>
            <p:nvPr/>
          </p:nvSpPr>
          <p:spPr>
            <a:xfrm>
              <a:off x="1588800" y="435400"/>
              <a:ext cx="66400" cy="43850"/>
            </a:xfrm>
            <a:custGeom>
              <a:rect b="b" l="l" r="r" t="t"/>
              <a:pathLst>
                <a:path extrusionOk="0" fill="none" h="1754" w="2656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2" name="Google Shape;232;p22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3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Want big impact?</a:t>
            </a:r>
            <a:endParaRPr/>
          </a:p>
        </p:txBody>
      </p:sp>
      <p:grpSp>
        <p:nvGrpSpPr>
          <p:cNvPr id="238" name="Google Shape;238;p23"/>
          <p:cNvGrpSpPr/>
          <p:nvPr/>
        </p:nvGrpSpPr>
        <p:grpSpPr>
          <a:xfrm>
            <a:off x="371633" y="913341"/>
            <a:ext cx="316516" cy="263466"/>
            <a:chOff x="1247825" y="322750"/>
            <a:chExt cx="443300" cy="369000"/>
          </a:xfrm>
        </p:grpSpPr>
        <p:sp>
          <p:nvSpPr>
            <p:cNvPr id="239" name="Google Shape;239;p23"/>
            <p:cNvSpPr/>
            <p:nvPr/>
          </p:nvSpPr>
          <p:spPr>
            <a:xfrm>
              <a:off x="1247825" y="322750"/>
              <a:ext cx="443300" cy="369000"/>
            </a:xfrm>
            <a:custGeom>
              <a:rect b="b" l="l" r="r" t="t"/>
              <a:pathLst>
                <a:path extrusionOk="0" fill="none" h="14760" w="17732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1398225" y="386675"/>
              <a:ext cx="142500" cy="25"/>
            </a:xfrm>
            <a:custGeom>
              <a:rect b="b" l="l" r="r" t="t"/>
              <a:pathLst>
                <a:path extrusionOk="0" fill="none" h="1" w="570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1370225" y="450000"/>
              <a:ext cx="198500" cy="197900"/>
            </a:xfrm>
            <a:custGeom>
              <a:rect b="b" l="l" r="r" t="t"/>
              <a:pathLst>
                <a:path extrusionOk="0" fill="none" h="7916" w="794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1403100" y="482875"/>
              <a:ext cx="132750" cy="132150"/>
            </a:xfrm>
            <a:custGeom>
              <a:rect b="b" l="l" r="r" t="t"/>
              <a:pathLst>
                <a:path extrusionOk="0" fill="none" h="5286" w="531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1588800" y="435400"/>
              <a:ext cx="66400" cy="43850"/>
            </a:xfrm>
            <a:custGeom>
              <a:rect b="b" l="l" r="r" t="t"/>
              <a:pathLst>
                <a:path extrusionOk="0" fill="none" h="1754" w="2656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4" name="Google Shape;244;p23"/>
          <p:cNvSpPr txBox="1"/>
          <p:nvPr>
            <p:ph idx="1" type="body"/>
          </p:nvPr>
        </p:nvSpPr>
        <p:spPr>
          <a:xfrm>
            <a:off x="1146025" y="1767275"/>
            <a:ext cx="34314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big image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5" name="Google Shape;245;p23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51" name="Google Shape;251;p24"/>
          <p:cNvSpPr/>
          <p:nvPr/>
        </p:nvSpPr>
        <p:spPr>
          <a:xfrm>
            <a:off x="1222225" y="2118500"/>
            <a:ext cx="2541300" cy="2541300"/>
          </a:xfrm>
          <a:prstGeom prst="ellipse">
            <a:avLst/>
          </a:prstGeom>
          <a:noFill/>
          <a:ln cap="flat" cmpd="sng" w="76200">
            <a:solidFill>
              <a:srgbClr val="94BF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B8D61"/>
                </a:solidFill>
                <a:latin typeface="Nixie One"/>
                <a:ea typeface="Nixie One"/>
                <a:cs typeface="Nixie One"/>
                <a:sym typeface="Nixie One"/>
              </a:rPr>
              <a:t>White</a:t>
            </a:r>
            <a:endParaRPr b="1">
              <a:solidFill>
                <a:srgbClr val="3B8D61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52" name="Google Shape;252;p24"/>
          <p:cNvSpPr/>
          <p:nvPr/>
        </p:nvSpPr>
        <p:spPr>
          <a:xfrm>
            <a:off x="5564054" y="2118500"/>
            <a:ext cx="2541300" cy="2541300"/>
          </a:xfrm>
          <a:prstGeom prst="ellipse">
            <a:avLst/>
          </a:prstGeom>
          <a:noFill/>
          <a:ln cap="flat" cmpd="sng" w="7620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637B"/>
                </a:solidFill>
                <a:latin typeface="Nixie One"/>
                <a:ea typeface="Nixie One"/>
                <a:cs typeface="Nixie One"/>
                <a:sym typeface="Nixie One"/>
              </a:rPr>
              <a:t>Black</a:t>
            </a:r>
            <a:endParaRPr b="1">
              <a:solidFill>
                <a:srgbClr val="18637B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grpSp>
        <p:nvGrpSpPr>
          <p:cNvPr id="253" name="Google Shape;253;p24"/>
          <p:cNvGrpSpPr/>
          <p:nvPr/>
        </p:nvGrpSpPr>
        <p:grpSpPr>
          <a:xfrm>
            <a:off x="377059" y="931160"/>
            <a:ext cx="313910" cy="227820"/>
            <a:chOff x="3932350" y="3714775"/>
            <a:chExt cx="439650" cy="319075"/>
          </a:xfrm>
        </p:grpSpPr>
        <p:sp>
          <p:nvSpPr>
            <p:cNvPr id="254" name="Google Shape;254;p24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4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4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4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4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9" name="Google Shape;259;p24"/>
          <p:cNvSpPr/>
          <p:nvPr/>
        </p:nvSpPr>
        <p:spPr>
          <a:xfrm>
            <a:off x="3393139" y="2118500"/>
            <a:ext cx="2541300" cy="2541300"/>
          </a:xfrm>
          <a:prstGeom prst="ellipse">
            <a:avLst/>
          </a:prstGeom>
          <a:solidFill>
            <a:srgbClr val="0E3142">
              <a:alpha val="203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Gray</a:t>
            </a:r>
            <a:endParaRPr b="1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60" name="Google Shape;260;p2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/>
          <p:nvPr>
            <p:ph idx="4294967295" type="title"/>
          </p:nvPr>
        </p:nvSpPr>
        <p:spPr>
          <a:xfrm>
            <a:off x="387475" y="366857"/>
            <a:ext cx="2758800" cy="8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24057"/>
                </a:solidFill>
              </a:rPr>
              <a:t>Or use diagrams to explain complex ideas</a:t>
            </a:r>
            <a:endParaRPr>
              <a:solidFill>
                <a:srgbClr val="124057"/>
              </a:solidFill>
            </a:endParaRPr>
          </a:p>
        </p:txBody>
      </p:sp>
      <p:sp>
        <p:nvSpPr>
          <p:cNvPr id="266" name="Google Shape;266;p25"/>
          <p:cNvSpPr/>
          <p:nvPr/>
        </p:nvSpPr>
        <p:spPr>
          <a:xfrm>
            <a:off x="3759030" y="3738863"/>
            <a:ext cx="2718300" cy="749700"/>
          </a:xfrm>
          <a:prstGeom prst="homePlate">
            <a:avLst>
              <a:gd fmla="val 35440" name="adj"/>
            </a:avLst>
          </a:prstGeom>
          <a:solidFill>
            <a:srgbClr val="1240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7" name="Google Shape;267;p25"/>
          <p:cNvSpPr/>
          <p:nvPr/>
        </p:nvSpPr>
        <p:spPr>
          <a:xfrm>
            <a:off x="3759031" y="3003935"/>
            <a:ext cx="3488400" cy="749700"/>
          </a:xfrm>
          <a:prstGeom prst="homePlate">
            <a:avLst>
              <a:gd fmla="val 35440" name="adj"/>
            </a:avLst>
          </a:prstGeom>
          <a:solidFill>
            <a:srgbClr val="3B8D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8" name="Google Shape;268;p25"/>
          <p:cNvSpPr/>
          <p:nvPr/>
        </p:nvSpPr>
        <p:spPr>
          <a:xfrm>
            <a:off x="3759030" y="2258772"/>
            <a:ext cx="2227500" cy="749700"/>
          </a:xfrm>
          <a:prstGeom prst="homePlate">
            <a:avLst>
              <a:gd fmla="val 35440" name="adj"/>
            </a:avLst>
          </a:prstGeom>
          <a:solidFill>
            <a:srgbClr val="1657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9" name="Google Shape;269;p25"/>
          <p:cNvSpPr/>
          <p:nvPr/>
        </p:nvSpPr>
        <p:spPr>
          <a:xfrm>
            <a:off x="3759031" y="1508916"/>
            <a:ext cx="2554800" cy="749700"/>
          </a:xfrm>
          <a:prstGeom prst="homePlate">
            <a:avLst>
              <a:gd fmla="val 35440" name="adj"/>
            </a:avLst>
          </a:prstGeom>
          <a:solidFill>
            <a:srgbClr val="94BF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2898297" y="1312390"/>
            <a:ext cx="882600" cy="954000"/>
          </a:xfrm>
          <a:custGeom>
            <a:rect b="b" l="l" r="r" t="t"/>
            <a:pathLst>
              <a:path extrusionOk="0" h="120000" w="120000">
                <a:moveTo>
                  <a:pt x="33" y="0"/>
                </a:moveTo>
                <a:lnTo>
                  <a:pt x="120000" y="25236"/>
                </a:lnTo>
                <a:lnTo>
                  <a:pt x="120000" y="120000"/>
                </a:lnTo>
                <a:lnTo>
                  <a:pt x="311" y="103519"/>
                </a:lnTo>
                <a:cubicBezTo>
                  <a:pt x="497" y="69012"/>
                  <a:pt x="-151" y="34506"/>
                  <a:pt x="33" y="0"/>
                </a:cubicBezTo>
                <a:close/>
              </a:path>
            </a:pathLst>
          </a:custGeom>
          <a:solidFill>
            <a:srgbClr val="87AF6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5"/>
          <p:cNvSpPr/>
          <p:nvPr/>
        </p:nvSpPr>
        <p:spPr>
          <a:xfrm>
            <a:off x="2892403" y="2131252"/>
            <a:ext cx="888600" cy="880200"/>
          </a:xfrm>
          <a:custGeom>
            <a:rect b="b" l="l" r="r" t="t"/>
            <a:pathLst>
              <a:path extrusionOk="0" h="120000" w="120000">
                <a:moveTo>
                  <a:pt x="552" y="0"/>
                </a:moveTo>
                <a:lnTo>
                  <a:pt x="120000" y="17302"/>
                </a:lnTo>
                <a:lnTo>
                  <a:pt x="120000" y="119999"/>
                </a:lnTo>
                <a:lnTo>
                  <a:pt x="0" y="120000"/>
                </a:lnTo>
                <a:cubicBezTo>
                  <a:pt x="184" y="79999"/>
                  <a:pt x="368" y="40000"/>
                  <a:pt x="552" y="0"/>
                </a:cubicBezTo>
                <a:close/>
              </a:path>
            </a:pathLst>
          </a:custGeom>
          <a:solidFill>
            <a:srgbClr val="0F3D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5"/>
          <p:cNvSpPr/>
          <p:nvPr/>
        </p:nvSpPr>
        <p:spPr>
          <a:xfrm flipH="1" rot="10800000">
            <a:off x="2892221" y="3007612"/>
            <a:ext cx="888900" cy="876000"/>
          </a:xfrm>
          <a:custGeom>
            <a:rect b="b" l="l" r="r" t="t"/>
            <a:pathLst>
              <a:path extrusionOk="0" h="120000" w="120000">
                <a:moveTo>
                  <a:pt x="577" y="0"/>
                </a:moveTo>
                <a:lnTo>
                  <a:pt x="120000" y="17383"/>
                </a:lnTo>
                <a:lnTo>
                  <a:pt x="120000" y="120000"/>
                </a:lnTo>
                <a:lnTo>
                  <a:pt x="24" y="120000"/>
                </a:lnTo>
                <a:cubicBezTo>
                  <a:pt x="-159" y="80000"/>
                  <a:pt x="761" y="40000"/>
                  <a:pt x="577" y="0"/>
                </a:cubicBezTo>
                <a:close/>
              </a:path>
            </a:pathLst>
          </a:custGeom>
          <a:solidFill>
            <a:srgbClr val="2E6E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5"/>
          <p:cNvSpPr/>
          <p:nvPr/>
        </p:nvSpPr>
        <p:spPr>
          <a:xfrm flipH="1" rot="10800000">
            <a:off x="2894448" y="3752039"/>
            <a:ext cx="886500" cy="939600"/>
          </a:xfrm>
          <a:custGeom>
            <a:rect b="b" l="l" r="r" t="t"/>
            <a:pathLst>
              <a:path extrusionOk="0" h="120000" w="120000">
                <a:moveTo>
                  <a:pt x="277" y="0"/>
                </a:moveTo>
                <a:lnTo>
                  <a:pt x="120000" y="25882"/>
                </a:lnTo>
                <a:lnTo>
                  <a:pt x="120000" y="120000"/>
                </a:lnTo>
                <a:lnTo>
                  <a:pt x="0" y="105098"/>
                </a:lnTo>
                <a:cubicBezTo>
                  <a:pt x="184" y="70065"/>
                  <a:pt x="92" y="35032"/>
                  <a:pt x="277" y="0"/>
                </a:cubicBezTo>
                <a:close/>
              </a:path>
            </a:pathLst>
          </a:custGeom>
          <a:solidFill>
            <a:srgbClr val="0B29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5"/>
          <p:cNvSpPr/>
          <p:nvPr/>
        </p:nvSpPr>
        <p:spPr>
          <a:xfrm rot="10800000">
            <a:off x="2022738" y="3747891"/>
            <a:ext cx="878100" cy="941700"/>
          </a:xfrm>
          <a:custGeom>
            <a:rect b="b" l="l" r="r" t="t"/>
            <a:pathLst>
              <a:path extrusionOk="0" h="120000" w="120000">
                <a:moveTo>
                  <a:pt x="33" y="0"/>
                </a:moveTo>
                <a:lnTo>
                  <a:pt x="120000" y="25565"/>
                </a:lnTo>
                <a:lnTo>
                  <a:pt x="120000" y="120000"/>
                </a:lnTo>
                <a:lnTo>
                  <a:pt x="313" y="105130"/>
                </a:lnTo>
                <a:cubicBezTo>
                  <a:pt x="499" y="70173"/>
                  <a:pt x="-152" y="34956"/>
                  <a:pt x="33" y="0"/>
                </a:cubicBezTo>
                <a:close/>
              </a:path>
            </a:pathLst>
          </a:custGeom>
          <a:solidFill>
            <a:srgbClr val="1240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5"/>
          <p:cNvSpPr/>
          <p:nvPr/>
        </p:nvSpPr>
        <p:spPr>
          <a:xfrm flipH="1">
            <a:off x="2018279" y="2127156"/>
            <a:ext cx="882900" cy="876000"/>
          </a:xfrm>
          <a:custGeom>
            <a:rect b="b" l="l" r="r" t="t"/>
            <a:pathLst>
              <a:path extrusionOk="0" h="120000" w="120000">
                <a:moveTo>
                  <a:pt x="80" y="0"/>
                </a:moveTo>
                <a:lnTo>
                  <a:pt x="120000" y="17383"/>
                </a:lnTo>
                <a:lnTo>
                  <a:pt x="120000" y="120000"/>
                </a:lnTo>
                <a:lnTo>
                  <a:pt x="80" y="119999"/>
                </a:lnTo>
                <a:cubicBezTo>
                  <a:pt x="-197" y="79999"/>
                  <a:pt x="358" y="40000"/>
                  <a:pt x="80" y="0"/>
                </a:cubicBezTo>
                <a:close/>
              </a:path>
            </a:pathLst>
          </a:custGeom>
          <a:solidFill>
            <a:srgbClr val="1657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5"/>
          <p:cNvSpPr/>
          <p:nvPr/>
        </p:nvSpPr>
        <p:spPr>
          <a:xfrm flipH="1">
            <a:off x="2016085" y="1314437"/>
            <a:ext cx="886800" cy="939600"/>
          </a:xfrm>
          <a:custGeom>
            <a:rect b="b" l="l" r="r" t="t"/>
            <a:pathLst>
              <a:path extrusionOk="0" h="120000" w="120000">
                <a:moveTo>
                  <a:pt x="33" y="0"/>
                </a:moveTo>
                <a:lnTo>
                  <a:pt x="120000" y="25359"/>
                </a:lnTo>
                <a:lnTo>
                  <a:pt x="120000" y="120000"/>
                </a:lnTo>
                <a:lnTo>
                  <a:pt x="310" y="104052"/>
                </a:lnTo>
                <a:cubicBezTo>
                  <a:pt x="495" y="69019"/>
                  <a:pt x="-151" y="35032"/>
                  <a:pt x="33" y="0"/>
                </a:cubicBezTo>
                <a:close/>
              </a:path>
            </a:pathLst>
          </a:custGeom>
          <a:solidFill>
            <a:srgbClr val="94BF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5"/>
          <p:cNvSpPr/>
          <p:nvPr/>
        </p:nvSpPr>
        <p:spPr>
          <a:xfrm rot="10800000">
            <a:off x="2021437" y="3003323"/>
            <a:ext cx="877500" cy="872100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lnTo>
                  <a:pt x="54" y="120000"/>
                </a:lnTo>
                <a:cubicBezTo>
                  <a:pt x="240" y="79812"/>
                  <a:pt x="-132" y="40187"/>
                  <a:pt x="53" y="0"/>
                </a:cubicBezTo>
                <a:lnTo>
                  <a:pt x="120000" y="16766"/>
                </a:lnTo>
                <a:close/>
              </a:path>
            </a:pathLst>
          </a:custGeom>
          <a:solidFill>
            <a:srgbClr val="3B8D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5"/>
          <p:cNvSpPr/>
          <p:nvPr/>
        </p:nvSpPr>
        <p:spPr>
          <a:xfrm>
            <a:off x="1985550" y="1413550"/>
            <a:ext cx="477600" cy="3290400"/>
          </a:xfrm>
          <a:custGeom>
            <a:rect b="b" l="l" r="r" t="t"/>
            <a:pathLst>
              <a:path extrusionOk="0" h="120000" w="120000">
                <a:moveTo>
                  <a:pt x="0" y="115785"/>
                </a:moveTo>
                <a:lnTo>
                  <a:pt x="0" y="3719"/>
                </a:lnTo>
                <a:lnTo>
                  <a:pt x="120000" y="0"/>
                </a:lnTo>
                <a:lnTo>
                  <a:pt x="120000" y="120000"/>
                </a:lnTo>
                <a:lnTo>
                  <a:pt x="0" y="115785"/>
                </a:lnTo>
                <a:close/>
              </a:path>
            </a:pathLst>
          </a:custGeom>
          <a:gradFill>
            <a:gsLst>
              <a:gs pos="0">
                <a:srgbClr val="FFFFFF">
                  <a:alpha val="9803"/>
                </a:srgbClr>
              </a:gs>
              <a:gs pos="100000">
                <a:srgbClr val="FFFFFF">
                  <a:alpha val="24705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5"/>
          <p:cNvSpPr txBox="1"/>
          <p:nvPr/>
        </p:nvSpPr>
        <p:spPr>
          <a:xfrm>
            <a:off x="3878923" y="1654200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01</a:t>
            </a:r>
            <a:endParaRPr b="1" sz="24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0" name="Google Shape;280;p25"/>
          <p:cNvCxnSpPr/>
          <p:nvPr/>
        </p:nvCxnSpPr>
        <p:spPr>
          <a:xfrm>
            <a:off x="4475989" y="1682588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1" name="Google Shape;281;p25"/>
          <p:cNvSpPr txBox="1"/>
          <p:nvPr/>
        </p:nvSpPr>
        <p:spPr>
          <a:xfrm>
            <a:off x="4531749" y="1667625"/>
            <a:ext cx="1454700" cy="4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P</a:t>
            </a:r>
            <a:r>
              <a:rPr b="0" i="0" lang="en" sz="10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lace your own text here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82" name="Google Shape;282;p25"/>
          <p:cNvSpPr txBox="1"/>
          <p:nvPr/>
        </p:nvSpPr>
        <p:spPr>
          <a:xfrm>
            <a:off x="3878949" y="2391975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02</a:t>
            </a:r>
            <a:endParaRPr b="1" sz="2400"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3" name="Google Shape;283;p25"/>
          <p:cNvCxnSpPr/>
          <p:nvPr/>
        </p:nvCxnSpPr>
        <p:spPr>
          <a:xfrm>
            <a:off x="4475988" y="2420358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4" name="Google Shape;284;p25"/>
          <p:cNvSpPr txBox="1"/>
          <p:nvPr/>
        </p:nvSpPr>
        <p:spPr>
          <a:xfrm>
            <a:off x="4531759" y="2409499"/>
            <a:ext cx="13851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Nixie One"/>
                <a:ea typeface="Nixie One"/>
                <a:cs typeface="Nixie One"/>
                <a:sym typeface="Nixie One"/>
              </a:rPr>
              <a:t>Place your own text here</a:t>
            </a:r>
            <a:endParaRPr sz="1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85" name="Google Shape;285;p25"/>
          <p:cNvSpPr txBox="1"/>
          <p:nvPr/>
        </p:nvSpPr>
        <p:spPr>
          <a:xfrm>
            <a:off x="3878948" y="3151000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03</a:t>
            </a:r>
            <a:endParaRPr b="1" sz="24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6" name="Google Shape;286;p25"/>
          <p:cNvCxnSpPr/>
          <p:nvPr/>
        </p:nvCxnSpPr>
        <p:spPr>
          <a:xfrm>
            <a:off x="4475988" y="3179384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7" name="Google Shape;287;p25"/>
          <p:cNvSpPr txBox="1"/>
          <p:nvPr/>
        </p:nvSpPr>
        <p:spPr>
          <a:xfrm>
            <a:off x="4531759" y="3094313"/>
            <a:ext cx="13851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Nixie One"/>
                <a:ea typeface="Nixie One"/>
                <a:cs typeface="Nixie One"/>
                <a:sym typeface="Nixie One"/>
              </a:rPr>
              <a:t>Place your own text here</a:t>
            </a:r>
            <a:endParaRPr sz="1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88" name="Google Shape;288;p25"/>
          <p:cNvSpPr txBox="1"/>
          <p:nvPr/>
        </p:nvSpPr>
        <p:spPr>
          <a:xfrm>
            <a:off x="3878949" y="3881600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04</a:t>
            </a:r>
            <a:endParaRPr b="1" sz="24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9" name="Google Shape;289;p25"/>
          <p:cNvCxnSpPr/>
          <p:nvPr/>
        </p:nvCxnSpPr>
        <p:spPr>
          <a:xfrm>
            <a:off x="4475986" y="3909976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0" name="Google Shape;290;p25"/>
          <p:cNvSpPr txBox="1"/>
          <p:nvPr/>
        </p:nvSpPr>
        <p:spPr>
          <a:xfrm>
            <a:off x="4531757" y="3826146"/>
            <a:ext cx="13851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Nixie One"/>
                <a:ea typeface="Nixie One"/>
                <a:cs typeface="Nixie One"/>
                <a:sym typeface="Nixie One"/>
              </a:rPr>
              <a:t>Place your own text here</a:t>
            </a:r>
            <a:endParaRPr sz="1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91" name="Google Shape;291;p25"/>
          <p:cNvSpPr/>
          <p:nvPr/>
        </p:nvSpPr>
        <p:spPr>
          <a:xfrm flipH="1">
            <a:off x="3787126" y="1509779"/>
            <a:ext cx="91800" cy="2978700"/>
          </a:xfrm>
          <a:custGeom>
            <a:rect b="b" l="l" r="r" t="t"/>
            <a:pathLst>
              <a:path extrusionOk="0" h="120000" w="120000">
                <a:moveTo>
                  <a:pt x="0" y="115785"/>
                </a:moveTo>
                <a:lnTo>
                  <a:pt x="0" y="3719"/>
                </a:lnTo>
                <a:lnTo>
                  <a:pt x="120000" y="0"/>
                </a:lnTo>
                <a:lnTo>
                  <a:pt x="120000" y="120000"/>
                </a:lnTo>
                <a:lnTo>
                  <a:pt x="0" y="115785"/>
                </a:lnTo>
                <a:close/>
              </a:path>
            </a:pathLst>
          </a:custGeom>
          <a:gradFill>
            <a:gsLst>
              <a:gs pos="0">
                <a:srgbClr val="FFFFFF">
                  <a:alpha val="9803"/>
                </a:srgbClr>
              </a:gs>
              <a:gs pos="100000">
                <a:srgbClr val="FFFFFF">
                  <a:alpha val="24705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5"/>
          <p:cNvSpPr txBox="1"/>
          <p:nvPr/>
        </p:nvSpPr>
        <p:spPr>
          <a:xfrm>
            <a:off x="5363350" y="4488475"/>
            <a:ext cx="37110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8637B"/>
                </a:solidFill>
                <a:latin typeface="Nixie One"/>
                <a:ea typeface="Nixie One"/>
                <a:cs typeface="Nixie One"/>
                <a:sym typeface="Nixie One"/>
              </a:rPr>
              <a:t>Diagram featured by </a:t>
            </a:r>
            <a:r>
              <a:rPr b="1" lang="en" sz="1200" u="sng">
                <a:solidFill>
                  <a:srgbClr val="18637B"/>
                </a:solidFill>
                <a:latin typeface="Nixie One"/>
                <a:ea typeface="Nixie One"/>
                <a:cs typeface="Nixie One"/>
                <a:sym typeface="Nixie One"/>
                <a:hlinkClick r:id="rId3"/>
              </a:rPr>
              <a:t>http://slidemodel.com</a:t>
            </a:r>
            <a:endParaRPr b="1" sz="1200">
              <a:solidFill>
                <a:srgbClr val="18637B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93" name="Google Shape;293;p25"/>
          <p:cNvSpPr/>
          <p:nvPr/>
        </p:nvSpPr>
        <p:spPr>
          <a:xfrm>
            <a:off x="3188124" y="1646372"/>
            <a:ext cx="327815" cy="286064"/>
          </a:xfrm>
          <a:custGeom>
            <a:rect b="b" l="l" r="r" t="t"/>
            <a:pathLst>
              <a:path extrusionOk="0" fill="none" h="16026" w="18365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4" name="Google Shape;294;p25"/>
          <p:cNvGrpSpPr/>
          <p:nvPr/>
        </p:nvGrpSpPr>
        <p:grpSpPr>
          <a:xfrm>
            <a:off x="3185080" y="2464274"/>
            <a:ext cx="333902" cy="333902"/>
            <a:chOff x="5941025" y="3634400"/>
            <a:chExt cx="467650" cy="467650"/>
          </a:xfrm>
        </p:grpSpPr>
        <p:sp>
          <p:nvSpPr>
            <p:cNvPr id="295" name="Google Shape;295;p25"/>
            <p:cNvSpPr/>
            <p:nvPr/>
          </p:nvSpPr>
          <p:spPr>
            <a:xfrm>
              <a:off x="5941025" y="3634400"/>
              <a:ext cx="467650" cy="467650"/>
            </a:xfrm>
            <a:custGeom>
              <a:rect b="b" l="l" r="r" t="t"/>
              <a:pathLst>
                <a:path extrusionOk="0" fill="none" h="18706" w="18706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6211975" y="3753150"/>
              <a:ext cx="19525" cy="18900"/>
            </a:xfrm>
            <a:custGeom>
              <a:rect b="b" l="l" r="r" t="t"/>
              <a:pathLst>
                <a:path extrusionOk="0" fill="none" h="756" w="781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5943475" y="3695900"/>
              <a:ext cx="177800" cy="351350"/>
            </a:xfrm>
            <a:custGeom>
              <a:rect b="b" l="l" r="r" t="t"/>
              <a:pathLst>
                <a:path extrusionOk="0" fill="none" h="14054" w="7112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6128575" y="3695900"/>
              <a:ext cx="86475" cy="47525"/>
            </a:xfrm>
            <a:custGeom>
              <a:rect b="b" l="l" r="r" t="t"/>
              <a:pathLst>
                <a:path extrusionOk="0" fill="none" h="1901" w="3459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6357500" y="3940075"/>
              <a:ext cx="18900" cy="34725"/>
            </a:xfrm>
            <a:custGeom>
              <a:rect b="b" l="l" r="r" t="t"/>
              <a:pathLst>
                <a:path extrusionOk="0" fill="none" h="1389" w="756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6202850" y="3720875"/>
              <a:ext cx="204000" cy="278875"/>
            </a:xfrm>
            <a:custGeom>
              <a:rect b="b" l="l" r="r" t="t"/>
              <a:pathLst>
                <a:path extrusionOk="0" fill="none" h="11155" w="816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1" name="Google Shape;301;p25"/>
          <p:cNvGrpSpPr/>
          <p:nvPr/>
        </p:nvGrpSpPr>
        <p:grpSpPr>
          <a:xfrm>
            <a:off x="3167257" y="3244367"/>
            <a:ext cx="369549" cy="274765"/>
            <a:chOff x="5247525" y="3007275"/>
            <a:chExt cx="517575" cy="384825"/>
          </a:xfrm>
        </p:grpSpPr>
        <p:sp>
          <p:nvSpPr>
            <p:cNvPr id="302" name="Google Shape;302;p25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4" name="Google Shape;304;p25"/>
          <p:cNvGrpSpPr/>
          <p:nvPr/>
        </p:nvGrpSpPr>
        <p:grpSpPr>
          <a:xfrm>
            <a:off x="3199432" y="4046966"/>
            <a:ext cx="305199" cy="319997"/>
            <a:chOff x="5961125" y="1623900"/>
            <a:chExt cx="427450" cy="448175"/>
          </a:xfrm>
        </p:grpSpPr>
        <p:sp>
          <p:nvSpPr>
            <p:cNvPr id="305" name="Google Shape;305;p25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2" name="Google Shape;312;p2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6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18" name="Google Shape;318;p26"/>
          <p:cNvGraphicFramePr/>
          <p:nvPr/>
        </p:nvGraphicFramePr>
        <p:xfrm>
          <a:off x="1046800" y="20180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{7A570FA9-D75E-4CC5-BEC2-1B616FA9FC0C}</a:tableStyleId>
              </a:tblPr>
              <a:tblGrid>
                <a:gridCol w="1823450"/>
                <a:gridCol w="1823450"/>
                <a:gridCol w="1823450"/>
                <a:gridCol w="1823450"/>
              </a:tblGrid>
              <a:tr h="661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A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B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C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Yellow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20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7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Blue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30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15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Orange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5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24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16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</a:tr>
            </a:tbl>
          </a:graphicData>
        </a:graphic>
      </p:graphicFrame>
      <p:grpSp>
        <p:nvGrpSpPr>
          <p:cNvPr id="319" name="Google Shape;319;p26"/>
          <p:cNvGrpSpPr/>
          <p:nvPr/>
        </p:nvGrpSpPr>
        <p:grpSpPr>
          <a:xfrm>
            <a:off x="377059" y="931160"/>
            <a:ext cx="313910" cy="227820"/>
            <a:chOff x="3932350" y="3714775"/>
            <a:chExt cx="439650" cy="319075"/>
          </a:xfrm>
        </p:grpSpPr>
        <p:sp>
          <p:nvSpPr>
            <p:cNvPr id="320" name="Google Shape;320;p26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6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26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5" name="Google Shape;325;p2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7"/>
          <p:cNvSpPr/>
          <p:nvPr/>
        </p:nvSpPr>
        <p:spPr>
          <a:xfrm>
            <a:off x="1146037" y="637776"/>
            <a:ext cx="7301627" cy="3478334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7"/>
          <p:cNvSpPr txBox="1"/>
          <p:nvPr>
            <p:ph idx="4294967295" type="title"/>
          </p:nvPr>
        </p:nvSpPr>
        <p:spPr>
          <a:xfrm>
            <a:off x="0" y="4595650"/>
            <a:ext cx="9144000" cy="51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2" name="Google Shape;332;p27"/>
          <p:cNvSpPr/>
          <p:nvPr/>
        </p:nvSpPr>
        <p:spPr>
          <a:xfrm>
            <a:off x="2399575" y="1435075"/>
            <a:ext cx="6684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our office</a:t>
            </a:r>
            <a:endParaRPr b="1" sz="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333" name="Google Shape;333;p27"/>
          <p:cNvCxnSpPr/>
          <p:nvPr/>
        </p:nvCxnSpPr>
        <p:spPr>
          <a:xfrm>
            <a:off x="1753050" y="16375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4" name="Google Shape;334;p27"/>
          <p:cNvCxnSpPr/>
          <p:nvPr/>
        </p:nvCxnSpPr>
        <p:spPr>
          <a:xfrm>
            <a:off x="3317650" y="30560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5" name="Google Shape;335;p27"/>
          <p:cNvCxnSpPr/>
          <p:nvPr/>
        </p:nvCxnSpPr>
        <p:spPr>
          <a:xfrm>
            <a:off x="4796850" y="3324100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6" name="Google Shape;336;p27"/>
          <p:cNvCxnSpPr/>
          <p:nvPr/>
        </p:nvCxnSpPr>
        <p:spPr>
          <a:xfrm>
            <a:off x="4231125" y="14548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7" name="Google Shape;337;p27"/>
          <p:cNvCxnSpPr/>
          <p:nvPr/>
        </p:nvCxnSpPr>
        <p:spPr>
          <a:xfrm>
            <a:off x="7427025" y="3458500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8" name="Google Shape;338;p27"/>
          <p:cNvCxnSpPr/>
          <p:nvPr/>
        </p:nvCxnSpPr>
        <p:spPr>
          <a:xfrm>
            <a:off x="6775950" y="18882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sp>
        <p:nvSpPr>
          <p:cNvPr id="339" name="Google Shape;339;p2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8"/>
          <p:cNvSpPr txBox="1"/>
          <p:nvPr>
            <p:ph idx="4294967295" type="ctrTitle"/>
          </p:nvPr>
        </p:nvSpPr>
        <p:spPr>
          <a:xfrm>
            <a:off x="685800" y="1659542"/>
            <a:ext cx="7772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/>
              <a:t>89,526,124</a:t>
            </a:r>
            <a:endParaRPr sz="12000"/>
          </a:p>
        </p:txBody>
      </p:sp>
      <p:sp>
        <p:nvSpPr>
          <p:cNvPr id="345" name="Google Shape;345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Whoa! That’s a big number, aren’t you proud?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46" name="Google Shape;346;p2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9"/>
          <p:cNvSpPr txBox="1"/>
          <p:nvPr>
            <p:ph idx="4294967295" type="ctrTitle"/>
          </p:nvPr>
        </p:nvSpPr>
        <p:spPr>
          <a:xfrm>
            <a:off x="1679775" y="419400"/>
            <a:ext cx="6626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94BF6E"/>
                </a:solidFill>
              </a:rPr>
              <a:t>89,526,124$</a:t>
            </a:r>
            <a:endParaRPr sz="7200">
              <a:solidFill>
                <a:srgbClr val="94BF6E"/>
              </a:solidFill>
            </a:endParaRPr>
          </a:p>
        </p:txBody>
      </p:sp>
      <p:sp>
        <p:nvSpPr>
          <p:cNvPr id="352" name="Google Shape;352;p29"/>
          <p:cNvSpPr txBox="1"/>
          <p:nvPr>
            <p:ph idx="4294967295" type="subTitle"/>
          </p:nvPr>
        </p:nvSpPr>
        <p:spPr>
          <a:xfrm>
            <a:off x="1679775" y="1106508"/>
            <a:ext cx="6626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3" name="Google Shape;353;p29"/>
          <p:cNvSpPr txBox="1"/>
          <p:nvPr>
            <p:ph idx="4294967295" type="ctrTitle"/>
          </p:nvPr>
        </p:nvSpPr>
        <p:spPr>
          <a:xfrm>
            <a:off x="1679775" y="3505493"/>
            <a:ext cx="6626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165751"/>
                </a:solidFill>
              </a:rPr>
              <a:t>100%</a:t>
            </a:r>
            <a:endParaRPr sz="7200">
              <a:solidFill>
                <a:srgbClr val="165751"/>
              </a:solidFill>
            </a:endParaRPr>
          </a:p>
        </p:txBody>
      </p:sp>
      <p:sp>
        <p:nvSpPr>
          <p:cNvPr id="354" name="Google Shape;354;p29"/>
          <p:cNvSpPr txBox="1"/>
          <p:nvPr>
            <p:ph idx="4294967295" type="subTitle"/>
          </p:nvPr>
        </p:nvSpPr>
        <p:spPr>
          <a:xfrm>
            <a:off x="1679775" y="4192600"/>
            <a:ext cx="6626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1679775" y="1962446"/>
            <a:ext cx="6626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3B8D61"/>
                </a:solidFill>
              </a:rPr>
              <a:t>185,244</a:t>
            </a:r>
            <a:r>
              <a:rPr lang="en" sz="4800">
                <a:solidFill>
                  <a:srgbClr val="3B8D61"/>
                </a:solidFill>
              </a:rPr>
              <a:t> users</a:t>
            </a:r>
            <a:endParaRPr sz="4800">
              <a:solidFill>
                <a:srgbClr val="3B8D61"/>
              </a:solidFill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1679775" y="2649554"/>
            <a:ext cx="6626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57" name="Google Shape;357;p29"/>
          <p:cNvSpPr/>
          <p:nvPr/>
        </p:nvSpPr>
        <p:spPr>
          <a:xfrm>
            <a:off x="822083" y="2036360"/>
            <a:ext cx="708604" cy="747086"/>
          </a:xfrm>
          <a:custGeom>
            <a:rect b="b" l="l" r="r" t="t"/>
            <a:pathLst>
              <a:path extrusionOk="0" fill="none" h="16075" w="15247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cap="rnd" cmpd="sng" w="19050">
            <a:solidFill>
              <a:srgbClr val="3B8D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8" name="Google Shape;358;p29"/>
          <p:cNvGrpSpPr/>
          <p:nvPr/>
        </p:nvGrpSpPr>
        <p:grpSpPr>
          <a:xfrm>
            <a:off x="793780" y="3622751"/>
            <a:ext cx="765211" cy="719944"/>
            <a:chOff x="5972700" y="2330200"/>
            <a:chExt cx="411625" cy="387275"/>
          </a:xfrm>
        </p:grpSpPr>
        <p:sp>
          <p:nvSpPr>
            <p:cNvPr id="359" name="Google Shape;359;p29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9050">
              <a:solidFill>
                <a:srgbClr val="16575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9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9050">
              <a:solidFill>
                <a:srgbClr val="16575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1" name="Google Shape;361;p29"/>
          <p:cNvGrpSpPr/>
          <p:nvPr/>
        </p:nvGrpSpPr>
        <p:grpSpPr>
          <a:xfrm>
            <a:off x="767754" y="570276"/>
            <a:ext cx="817263" cy="593160"/>
            <a:chOff x="4604550" y="3714775"/>
            <a:chExt cx="439625" cy="319075"/>
          </a:xfrm>
        </p:grpSpPr>
        <p:sp>
          <p:nvSpPr>
            <p:cNvPr id="362" name="Google Shape;362;p29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29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4" name="Google Shape;364;p2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0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70" name="Google Shape;370;p30"/>
          <p:cNvSpPr/>
          <p:nvPr/>
        </p:nvSpPr>
        <p:spPr>
          <a:xfrm>
            <a:off x="1053050" y="2290250"/>
            <a:ext cx="2731800" cy="2010900"/>
          </a:xfrm>
          <a:prstGeom prst="homePlate">
            <a:avLst>
              <a:gd fmla="val 30129" name="adj"/>
            </a:avLst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first</a:t>
            </a:r>
            <a:endParaRPr b="1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371" name="Google Shape;371;p30"/>
          <p:cNvSpPr/>
          <p:nvPr/>
        </p:nvSpPr>
        <p:spPr>
          <a:xfrm>
            <a:off x="3262563" y="2290250"/>
            <a:ext cx="2784000" cy="2010900"/>
          </a:xfrm>
          <a:prstGeom prst="chevron">
            <a:avLst>
              <a:gd fmla="val 29853" name="adj"/>
            </a:avLst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second</a:t>
            </a:r>
            <a:endParaRPr b="1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372" name="Google Shape;372;p30"/>
          <p:cNvSpPr/>
          <p:nvPr/>
        </p:nvSpPr>
        <p:spPr>
          <a:xfrm>
            <a:off x="5524609" y="2290250"/>
            <a:ext cx="2784000" cy="2010900"/>
          </a:xfrm>
          <a:prstGeom prst="chevron">
            <a:avLst>
              <a:gd fmla="val 29853" name="adj"/>
            </a:avLst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last</a:t>
            </a:r>
            <a:endParaRPr b="1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grpSp>
        <p:nvGrpSpPr>
          <p:cNvPr id="373" name="Google Shape;373;p30"/>
          <p:cNvGrpSpPr/>
          <p:nvPr/>
        </p:nvGrpSpPr>
        <p:grpSpPr>
          <a:xfrm>
            <a:off x="348269" y="907692"/>
            <a:ext cx="369549" cy="274765"/>
            <a:chOff x="5247525" y="3007275"/>
            <a:chExt cx="517575" cy="384825"/>
          </a:xfrm>
        </p:grpSpPr>
        <p:sp>
          <p:nvSpPr>
            <p:cNvPr id="374" name="Google Shape;374;p30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30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6" name="Google Shape;376;p3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2" name="Google Shape;382;p31"/>
          <p:cNvSpPr txBox="1"/>
          <p:nvPr>
            <p:ph idx="1" type="body"/>
          </p:nvPr>
        </p:nvSpPr>
        <p:spPr>
          <a:xfrm>
            <a:off x="1146025" y="177165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83" name="Google Shape;383;p31"/>
          <p:cNvSpPr txBox="1"/>
          <p:nvPr>
            <p:ph idx="2" type="body"/>
          </p:nvPr>
        </p:nvSpPr>
        <p:spPr>
          <a:xfrm>
            <a:off x="3679388" y="177165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84" name="Google Shape;384;p31"/>
          <p:cNvSpPr txBox="1"/>
          <p:nvPr>
            <p:ph idx="3" type="body"/>
          </p:nvPr>
        </p:nvSpPr>
        <p:spPr>
          <a:xfrm>
            <a:off x="6212750" y="177165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85" name="Google Shape;385;p31"/>
          <p:cNvSpPr txBox="1"/>
          <p:nvPr>
            <p:ph idx="1" type="body"/>
          </p:nvPr>
        </p:nvSpPr>
        <p:spPr>
          <a:xfrm>
            <a:off x="1146025" y="335280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86" name="Google Shape;386;p31"/>
          <p:cNvSpPr txBox="1"/>
          <p:nvPr>
            <p:ph idx="2" type="body"/>
          </p:nvPr>
        </p:nvSpPr>
        <p:spPr>
          <a:xfrm>
            <a:off x="3679388" y="335280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87" name="Google Shape;387;p31"/>
          <p:cNvSpPr txBox="1"/>
          <p:nvPr>
            <p:ph idx="3" type="body"/>
          </p:nvPr>
        </p:nvSpPr>
        <p:spPr>
          <a:xfrm>
            <a:off x="6212750" y="335280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grpSp>
        <p:nvGrpSpPr>
          <p:cNvPr id="388" name="Google Shape;388;p3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389" name="Google Shape;389;p31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31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1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1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31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1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5" name="Google Shape;395;p3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grpSp>
        <p:nvGrpSpPr>
          <p:cNvPr id="123" name="Google Shape;123;p14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24" name="Google Shape;124;p14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14"/>
          <p:cNvSpPr txBox="1"/>
          <p:nvPr/>
        </p:nvSpPr>
        <p:spPr>
          <a:xfrm>
            <a:off x="1146025" y="1926668"/>
            <a:ext cx="3460500" cy="19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highlight>
                  <a:srgbClr val="94BF6E"/>
                </a:highlight>
                <a:latin typeface="Nixie One"/>
                <a:ea typeface="Nixie One"/>
                <a:cs typeface="Nixie One"/>
                <a:sym typeface="Nixie One"/>
              </a:rPr>
              <a:t>EDIT IN GOOGLE SLIDES</a:t>
            </a:r>
            <a:endParaRPr b="1" sz="1200">
              <a:solidFill>
                <a:srgbClr val="114454"/>
              </a:solidFill>
              <a:highlight>
                <a:srgbClr val="94BF6E"/>
              </a:highlight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Click on the button under the presentation preview that says "Use as Google Slides Theme".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You will get a copy of this document on your Google Drive and will be able to edit, add or delete slides.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You have to be signed in to your Google account.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5074909" y="1926668"/>
            <a:ext cx="3611700" cy="19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highlight>
                  <a:srgbClr val="94BF6E"/>
                </a:highlight>
                <a:latin typeface="Nixie One"/>
                <a:ea typeface="Nixie One"/>
                <a:cs typeface="Nixie One"/>
                <a:sym typeface="Nixie One"/>
              </a:rPr>
              <a:t>EDIT IN POWERPOINT®</a:t>
            </a:r>
            <a:endParaRPr b="1" sz="1200">
              <a:solidFill>
                <a:srgbClr val="114454"/>
              </a:solidFill>
              <a:highlight>
                <a:srgbClr val="94BF6E"/>
              </a:highlight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Click on the button under the presentation preview that says "Download as PowerPoint template". You will get a .pptx file that you can edit in PowerPoint.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Remember to download and install the fonts used in this presentation (you’ll find the links to the font files needed in the </a:t>
            </a:r>
            <a:r>
              <a:rPr b="1" lang="en" sz="1200" u="sng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  <a:hlinkClick action="ppaction://hlinksldjump" r:id="rId3"/>
              </a:rPr>
              <a:t>Presentation design slide</a:t>
            </a: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)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2" name="Google Shape;132;p14"/>
          <p:cNvSpPr txBox="1"/>
          <p:nvPr/>
        </p:nvSpPr>
        <p:spPr>
          <a:xfrm>
            <a:off x="1146025" y="4244427"/>
            <a:ext cx="75408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More info on how to use this template at </a:t>
            </a:r>
            <a:r>
              <a:rPr b="1" lang="en" sz="900" u="sng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  <a:hlinkClick r:id="rId4"/>
              </a:rPr>
              <a:t>www.slidescarnival.com/help-use-presentation-template</a:t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This template is free to use under </a:t>
            </a:r>
            <a:r>
              <a:rPr b="1" lang="en" sz="900" u="sng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  <a:hlinkClick r:id="rId5"/>
              </a:rPr>
              <a:t>Creative Commons Attribution license</a:t>
            </a: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. </a:t>
            </a: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You can keep the Credits slide or mention SlidesCarnival and other resources used in a slide footer</a:t>
            </a: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.</a:t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3" name="Google Shape;133;p1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2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8637B"/>
                </a:solidFill>
              </a:rPr>
              <a:t>You can copy&amp;paste graphs from </a:t>
            </a:r>
            <a:r>
              <a:rPr lang="en" u="sng">
                <a:solidFill>
                  <a:srgbClr val="18637B"/>
                </a:solidFill>
                <a:hlinkClick r:id="rId3"/>
              </a:rPr>
              <a:t>Google Sheets</a:t>
            </a:r>
            <a:endParaRPr>
              <a:solidFill>
                <a:srgbClr val="18637B"/>
              </a:solidFill>
            </a:endParaRPr>
          </a:p>
        </p:txBody>
      </p:sp>
      <p:pic>
        <p:nvPicPr>
          <p:cNvPr id="401" name="Google Shape;401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38025" y="486950"/>
            <a:ext cx="4467950" cy="3705725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32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3"/>
          <p:cNvSpPr/>
          <p:nvPr/>
        </p:nvSpPr>
        <p:spPr>
          <a:xfrm>
            <a:off x="545161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33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Android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09" name="Google Shape;409;p33"/>
          <p:cNvSpPr/>
          <p:nvPr/>
        </p:nvSpPr>
        <p:spPr>
          <a:xfrm>
            <a:off x="5544925" y="839000"/>
            <a:ext cx="1888500" cy="3356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10" name="Google Shape;410;p33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4"/>
          <p:cNvSpPr/>
          <p:nvPr/>
        </p:nvSpPr>
        <p:spPr>
          <a:xfrm>
            <a:off x="5610221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4"/>
          <p:cNvSpPr/>
          <p:nvPr/>
        </p:nvSpPr>
        <p:spPr>
          <a:xfrm>
            <a:off x="5741950" y="1188850"/>
            <a:ext cx="1589700" cy="28119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17" name="Google Shape;417;p34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iPhone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18" name="Google Shape;418;p3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5"/>
          <p:cNvSpPr/>
          <p:nvPr/>
        </p:nvSpPr>
        <p:spPr>
          <a:xfrm>
            <a:off x="5168702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5"/>
          <p:cNvSpPr/>
          <p:nvPr/>
        </p:nvSpPr>
        <p:spPr>
          <a:xfrm>
            <a:off x="5367400" y="910325"/>
            <a:ext cx="2493300" cy="33336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25" name="Google Shape;425;p35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Tablet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26" name="Google Shape;426;p3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6"/>
          <p:cNvSpPr/>
          <p:nvPr/>
        </p:nvSpPr>
        <p:spPr>
          <a:xfrm>
            <a:off x="4364125" y="889976"/>
            <a:ext cx="4367924" cy="3400478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36"/>
          <p:cNvSpPr/>
          <p:nvPr/>
        </p:nvSpPr>
        <p:spPr>
          <a:xfrm>
            <a:off x="4546902" y="1070550"/>
            <a:ext cx="4002300" cy="25557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33" name="Google Shape;433;p36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Desktop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34" name="Google Shape;434;p3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7"/>
          <p:cNvSpPr txBox="1"/>
          <p:nvPr>
            <p:ph idx="4294967295" type="subTitle"/>
          </p:nvPr>
        </p:nvSpPr>
        <p:spPr>
          <a:xfrm>
            <a:off x="685800" y="505225"/>
            <a:ext cx="7884600" cy="381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THANKS!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 &amp; user@mail.me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440" name="Google Shape;440;p3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3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46" name="Google Shape;446;p38"/>
          <p:cNvSpPr txBox="1"/>
          <p:nvPr>
            <p:ph idx="1" type="body"/>
          </p:nvPr>
        </p:nvSpPr>
        <p:spPr>
          <a:xfrm>
            <a:off x="1146025" y="2221750"/>
            <a:ext cx="7540800" cy="27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447" name="Google Shape;447;p38"/>
          <p:cNvSpPr/>
          <p:nvPr/>
        </p:nvSpPr>
        <p:spPr>
          <a:xfrm>
            <a:off x="384312" y="911602"/>
            <a:ext cx="297381" cy="266947"/>
          </a:xfrm>
          <a:custGeom>
            <a:rect b="b" l="l" r="r" t="t"/>
            <a:pathLst>
              <a:path extrusionOk="0" fill="none" h="14955" w="1666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3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9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54" name="Google Shape;454;p39"/>
          <p:cNvSpPr txBox="1"/>
          <p:nvPr>
            <p:ph idx="1" type="body"/>
          </p:nvPr>
        </p:nvSpPr>
        <p:spPr>
          <a:xfrm>
            <a:off x="1174800" y="1655650"/>
            <a:ext cx="7512000" cy="22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This presentation uses the following typographies and colors:</a:t>
            </a:r>
            <a:endParaRPr b="1"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▪"/>
            </a:pPr>
            <a:r>
              <a:rPr b="1" lang="en" sz="1400"/>
              <a:t>Titles: Roboto Slab</a:t>
            </a:r>
            <a:endParaRPr b="1"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▪"/>
            </a:pPr>
            <a:r>
              <a:rPr b="1" lang="en" sz="1400"/>
              <a:t>Body copy: Nixie One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You can download the fonts on these pages: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 u="sng">
                <a:solidFill>
                  <a:srgbClr val="3B8D61"/>
                </a:solidFill>
                <a:hlinkClick r:id="rId3"/>
              </a:rPr>
              <a:t>https://www.fontsquirrel.com/fonts/nixie-one</a:t>
            </a:r>
            <a:endParaRPr b="1" sz="1400">
              <a:solidFill>
                <a:srgbClr val="3B8D6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 u="sng">
                <a:solidFill>
                  <a:srgbClr val="3B8D61"/>
                </a:solidFill>
                <a:hlinkClick r:id="rId4"/>
              </a:rPr>
              <a:t>https://www.fontsquirrel.com/fonts/roboto-slab</a:t>
            </a:r>
            <a:endParaRPr b="1" sz="1400">
              <a:solidFill>
                <a:srgbClr val="3B8D6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Steel </a:t>
            </a:r>
            <a:r>
              <a:rPr b="1" lang="en" sz="1400">
                <a:solidFill>
                  <a:srgbClr val="18637B"/>
                </a:solidFill>
              </a:rPr>
              <a:t>#18637b</a:t>
            </a:r>
            <a:r>
              <a:rPr lang="en" sz="1400"/>
              <a:t> / </a:t>
            </a:r>
            <a:r>
              <a:rPr b="1" lang="en" sz="1400"/>
              <a:t>Dark steel #114454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/>
              <a:t>Light Green </a:t>
            </a:r>
            <a:r>
              <a:rPr b="1" lang="en" sz="1400">
                <a:solidFill>
                  <a:srgbClr val="94BF6E"/>
                </a:solidFill>
              </a:rPr>
              <a:t>#94bf6e</a:t>
            </a:r>
            <a:r>
              <a:rPr lang="en" sz="1400"/>
              <a:t> / </a:t>
            </a:r>
            <a:r>
              <a:rPr b="1" lang="en" sz="1400"/>
              <a:t>Green </a:t>
            </a:r>
            <a:r>
              <a:rPr b="1" lang="en" sz="1400">
                <a:solidFill>
                  <a:srgbClr val="3B8D61"/>
                </a:solidFill>
              </a:rPr>
              <a:t>#3b8d61</a:t>
            </a:r>
            <a:r>
              <a:rPr lang="en" sz="1400"/>
              <a:t> / </a:t>
            </a:r>
            <a:r>
              <a:rPr b="1" lang="en" sz="1400"/>
              <a:t>Dark green </a:t>
            </a:r>
            <a:r>
              <a:rPr b="1" lang="en" sz="1400">
                <a:solidFill>
                  <a:srgbClr val="165751"/>
                </a:solidFill>
              </a:rPr>
              <a:t>#165751</a:t>
            </a:r>
            <a:endParaRPr b="1" sz="1400">
              <a:solidFill>
                <a:srgbClr val="165751"/>
              </a:solidFill>
            </a:endParaRPr>
          </a:p>
        </p:txBody>
      </p:sp>
      <p:sp>
        <p:nvSpPr>
          <p:cNvPr id="455" name="Google Shape;455;p39"/>
          <p:cNvSpPr txBox="1"/>
          <p:nvPr/>
        </p:nvSpPr>
        <p:spPr>
          <a:xfrm>
            <a:off x="1146025" y="4400250"/>
            <a:ext cx="76944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3B8D61"/>
                </a:solidFill>
                <a:latin typeface="Roboto Slab"/>
                <a:ea typeface="Roboto Slab"/>
                <a:cs typeface="Roboto Slab"/>
                <a:sym typeface="Roboto Slab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rgbClr val="3B8D6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3B8D6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B8D6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456" name="Google Shape;456;p39"/>
          <p:cNvSpPr/>
          <p:nvPr/>
        </p:nvSpPr>
        <p:spPr>
          <a:xfrm>
            <a:off x="400371" y="918550"/>
            <a:ext cx="289545" cy="253042"/>
          </a:xfrm>
          <a:custGeom>
            <a:rect b="b" l="l" r="r" t="t"/>
            <a:pathLst>
              <a:path extrusionOk="0" fill="none" h="14176" w="16221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3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7B7B7"/>
        </a:solidFill>
      </p:bgPr>
    </p:bg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/>
          <p:nvPr/>
        </p:nvSpPr>
        <p:spPr>
          <a:xfrm>
            <a:off x="6248575" y="7692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. 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This means that you can: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Roboto Slab"/>
              <a:buChar char="●"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Resize them without losing quality.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Roboto Slab"/>
              <a:buChar char="●"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Change line color, width and style.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Isn’t that nice? :)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Examples: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grpSp>
        <p:nvGrpSpPr>
          <p:cNvPr id="463" name="Google Shape;463;p40"/>
          <p:cNvGrpSpPr/>
          <p:nvPr/>
        </p:nvGrpSpPr>
        <p:grpSpPr>
          <a:xfrm>
            <a:off x="620375" y="555432"/>
            <a:ext cx="291294" cy="379973"/>
            <a:chOff x="590250" y="244200"/>
            <a:chExt cx="407975" cy="532175"/>
          </a:xfrm>
        </p:grpSpPr>
        <p:sp>
          <p:nvSpPr>
            <p:cNvPr id="464" name="Google Shape;464;p40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8" name="Google Shape;478;p40"/>
          <p:cNvGrpSpPr/>
          <p:nvPr/>
        </p:nvGrpSpPr>
        <p:grpSpPr>
          <a:xfrm>
            <a:off x="1089883" y="611516"/>
            <a:ext cx="316516" cy="263466"/>
            <a:chOff x="1247825" y="322750"/>
            <a:chExt cx="443300" cy="369000"/>
          </a:xfrm>
        </p:grpSpPr>
        <p:sp>
          <p:nvSpPr>
            <p:cNvPr id="479" name="Google Shape;479;p40"/>
            <p:cNvSpPr/>
            <p:nvPr/>
          </p:nvSpPr>
          <p:spPr>
            <a:xfrm>
              <a:off x="1247825" y="322750"/>
              <a:ext cx="443300" cy="369000"/>
            </a:xfrm>
            <a:custGeom>
              <a:rect b="b" l="l" r="r" t="t"/>
              <a:pathLst>
                <a:path extrusionOk="0" fill="none" h="14760" w="17732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1398225" y="386675"/>
              <a:ext cx="142500" cy="25"/>
            </a:xfrm>
            <a:custGeom>
              <a:rect b="b" l="l" r="r" t="t"/>
              <a:pathLst>
                <a:path extrusionOk="0" fill="none" h="1" w="570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1370225" y="450000"/>
              <a:ext cx="198500" cy="197900"/>
            </a:xfrm>
            <a:custGeom>
              <a:rect b="b" l="l" r="r" t="t"/>
              <a:pathLst>
                <a:path extrusionOk="0" fill="none" h="7916" w="794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1403100" y="482875"/>
              <a:ext cx="132750" cy="132150"/>
            </a:xfrm>
            <a:custGeom>
              <a:rect b="b" l="l" r="r" t="t"/>
              <a:pathLst>
                <a:path extrusionOk="0" fill="none" h="5286" w="531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1588800" y="435400"/>
              <a:ext cx="66400" cy="43850"/>
            </a:xfrm>
            <a:custGeom>
              <a:rect b="b" l="l" r="r" t="t"/>
              <a:pathLst>
                <a:path extrusionOk="0" fill="none" h="1754" w="2656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4" name="Google Shape;484;p40"/>
          <p:cNvGrpSpPr/>
          <p:nvPr/>
        </p:nvGrpSpPr>
        <p:grpSpPr>
          <a:xfrm>
            <a:off x="1576795" y="610213"/>
            <a:ext cx="302593" cy="266072"/>
            <a:chOff x="1929775" y="320925"/>
            <a:chExt cx="423800" cy="372650"/>
          </a:xfrm>
        </p:grpSpPr>
        <p:sp>
          <p:nvSpPr>
            <p:cNvPr id="485" name="Google Shape;485;p40"/>
            <p:cNvSpPr/>
            <p:nvPr/>
          </p:nvSpPr>
          <p:spPr>
            <a:xfrm>
              <a:off x="1929775" y="320925"/>
              <a:ext cx="423800" cy="372650"/>
            </a:xfrm>
            <a:custGeom>
              <a:rect b="b" l="l" r="r" t="t"/>
              <a:pathLst>
                <a:path extrusionOk="0" fill="none" h="14906" w="16952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1954125" y="345275"/>
              <a:ext cx="375100" cy="323950"/>
            </a:xfrm>
            <a:custGeom>
              <a:rect b="b" l="l" r="r" t="t"/>
              <a:pathLst>
                <a:path extrusionOk="0" fill="none" h="12958" w="15004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2162375" y="534625"/>
              <a:ext cx="146750" cy="113275"/>
            </a:xfrm>
            <a:custGeom>
              <a:rect b="b" l="l" r="r" t="t"/>
              <a:pathLst>
                <a:path extrusionOk="0" fill="none" h="4531" w="587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974225" y="468875"/>
              <a:ext cx="232600" cy="179025"/>
            </a:xfrm>
            <a:custGeom>
              <a:rect b="b" l="l" r="r" t="t"/>
              <a:pathLst>
                <a:path extrusionOk="0" fill="none" h="7161" w="9304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2169675" y="396425"/>
              <a:ext cx="97450" cy="97450"/>
            </a:xfrm>
            <a:custGeom>
              <a:rect b="b" l="l" r="r" t="t"/>
              <a:pathLst>
                <a:path extrusionOk="0" fill="none" h="3898" w="3898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0" name="Google Shape;490;p40"/>
          <p:cNvSpPr/>
          <p:nvPr/>
        </p:nvSpPr>
        <p:spPr>
          <a:xfrm>
            <a:off x="2083954" y="600625"/>
            <a:ext cx="247812" cy="285207"/>
          </a:xfrm>
          <a:custGeom>
            <a:rect b="b" l="l" r="r" t="t"/>
            <a:pathLst>
              <a:path extrusionOk="0" fill="none" h="15978" w="13883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2580816" y="601500"/>
            <a:ext cx="213897" cy="283458"/>
          </a:xfrm>
          <a:custGeom>
            <a:rect b="b" l="l" r="r" t="t"/>
            <a:pathLst>
              <a:path extrusionOk="0" fill="none" h="15880" w="11983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3504845" y="580207"/>
            <a:ext cx="286082" cy="326066"/>
            <a:chOff x="4630125" y="278900"/>
            <a:chExt cx="400675" cy="456675"/>
          </a:xfrm>
        </p:grpSpPr>
        <p:sp>
          <p:nvSpPr>
            <p:cNvPr id="493" name="Google Shape;493;p40"/>
            <p:cNvSpPr/>
            <p:nvPr/>
          </p:nvSpPr>
          <p:spPr>
            <a:xfrm>
              <a:off x="4659350" y="328825"/>
              <a:ext cx="371450" cy="96850"/>
            </a:xfrm>
            <a:custGeom>
              <a:rect b="b" l="l" r="r" t="t"/>
              <a:pathLst>
                <a:path extrusionOk="0" fill="none" h="3874" w="14858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4630125" y="452425"/>
              <a:ext cx="371450" cy="96850"/>
            </a:xfrm>
            <a:custGeom>
              <a:rect b="b" l="l" r="r" t="t"/>
              <a:pathLst>
                <a:path extrusionOk="0" fill="none" h="3874" w="14858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4808525" y="278900"/>
              <a:ext cx="43875" cy="49950"/>
            </a:xfrm>
            <a:custGeom>
              <a:rect b="b" l="l" r="r" t="t"/>
              <a:pathLst>
                <a:path extrusionOk="0" fill="none" h="1998" w="1755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4808525" y="549250"/>
              <a:ext cx="43875" cy="186325"/>
            </a:xfrm>
            <a:custGeom>
              <a:rect b="b" l="l" r="r" t="t"/>
              <a:pathLst>
                <a:path extrusionOk="0" fill="none" h="7453" w="1755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7" name="Google Shape;497;p40"/>
          <p:cNvSpPr/>
          <p:nvPr/>
        </p:nvSpPr>
        <p:spPr>
          <a:xfrm>
            <a:off x="3963582" y="600197"/>
            <a:ext cx="327815" cy="286064"/>
          </a:xfrm>
          <a:custGeom>
            <a:rect b="b" l="l" r="r" t="t"/>
            <a:pathLst>
              <a:path extrusionOk="0" fill="none" h="16026" w="18365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8" name="Google Shape;498;p40"/>
          <p:cNvGrpSpPr/>
          <p:nvPr/>
        </p:nvGrpSpPr>
        <p:grpSpPr>
          <a:xfrm>
            <a:off x="624730" y="1044504"/>
            <a:ext cx="291276" cy="355197"/>
            <a:chOff x="596350" y="929175"/>
            <a:chExt cx="407950" cy="497475"/>
          </a:xfrm>
        </p:grpSpPr>
        <p:sp>
          <p:nvSpPr>
            <p:cNvPr id="499" name="Google Shape;499;p40"/>
            <p:cNvSpPr/>
            <p:nvPr/>
          </p:nvSpPr>
          <p:spPr>
            <a:xfrm>
              <a:off x="596350" y="953550"/>
              <a:ext cx="387250" cy="473100"/>
            </a:xfrm>
            <a:custGeom>
              <a:rect b="b" l="l" r="r" t="t"/>
              <a:pathLst>
                <a:path extrusionOk="0" fill="none" h="18924" w="1549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26775" y="9291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88900" y="12561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88900" y="1201350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688900" y="1145950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688900" y="10905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920250" y="929175"/>
              <a:ext cx="84050" cy="84050"/>
            </a:xfrm>
            <a:custGeom>
              <a:rect b="b" l="l" r="r" t="t"/>
              <a:pathLst>
                <a:path extrusionOk="0" fill="none" h="3362" w="3362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1579830" y="1096251"/>
            <a:ext cx="296524" cy="253898"/>
            <a:chOff x="1934025" y="1001650"/>
            <a:chExt cx="415300" cy="355600"/>
          </a:xfrm>
        </p:grpSpPr>
        <p:sp>
          <p:nvSpPr>
            <p:cNvPr id="507" name="Google Shape;507;p40"/>
            <p:cNvSpPr/>
            <p:nvPr/>
          </p:nvSpPr>
          <p:spPr>
            <a:xfrm>
              <a:off x="1934025" y="1303650"/>
              <a:ext cx="207650" cy="53600"/>
            </a:xfrm>
            <a:custGeom>
              <a:rect b="b" l="l" r="r" t="t"/>
              <a:pathLst>
                <a:path extrusionOk="0" fill="none" h="2144" w="8306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2141650" y="1303650"/>
              <a:ext cx="207675" cy="53600"/>
            </a:xfrm>
            <a:custGeom>
              <a:rect b="b" l="l" r="r" t="t"/>
              <a:pathLst>
                <a:path extrusionOk="0" fill="none" h="2144" w="8307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1934025" y="1001650"/>
              <a:ext cx="207650" cy="331250"/>
            </a:xfrm>
            <a:custGeom>
              <a:rect b="b" l="l" r="r" t="t"/>
              <a:pathLst>
                <a:path extrusionOk="0" fill="none" h="13250" w="8306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2141650" y="1001650"/>
              <a:ext cx="207675" cy="331250"/>
            </a:xfrm>
            <a:custGeom>
              <a:rect b="b" l="l" r="r" t="t"/>
              <a:pathLst>
                <a:path extrusionOk="0" fill="none" h="13250" w="8307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1" name="Google Shape;511;p40"/>
          <p:cNvSpPr/>
          <p:nvPr/>
        </p:nvSpPr>
        <p:spPr>
          <a:xfrm>
            <a:off x="2058752" y="1074873"/>
            <a:ext cx="298238" cy="296506"/>
          </a:xfrm>
          <a:custGeom>
            <a:rect b="b" l="l" r="r" t="t"/>
            <a:pathLst>
              <a:path extrusionOk="0" fill="none" h="16611" w="16708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40"/>
          <p:cNvSpPr/>
          <p:nvPr/>
        </p:nvSpPr>
        <p:spPr>
          <a:xfrm>
            <a:off x="2539087" y="1089652"/>
            <a:ext cx="297381" cy="266947"/>
          </a:xfrm>
          <a:custGeom>
            <a:rect b="b" l="l" r="r" t="t"/>
            <a:pathLst>
              <a:path extrusionOk="0" fill="none" h="14955" w="1666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40"/>
          <p:cNvSpPr/>
          <p:nvPr/>
        </p:nvSpPr>
        <p:spPr>
          <a:xfrm>
            <a:off x="3023330" y="1091829"/>
            <a:ext cx="288688" cy="262591"/>
          </a:xfrm>
          <a:custGeom>
            <a:rect b="b" l="l" r="r" t="t"/>
            <a:pathLst>
              <a:path extrusionOk="0" fill="none" h="14711" w="16173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40"/>
          <p:cNvSpPr/>
          <p:nvPr/>
        </p:nvSpPr>
        <p:spPr>
          <a:xfrm>
            <a:off x="3512804" y="1094435"/>
            <a:ext cx="269553" cy="257379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5" name="Google Shape;515;p40"/>
          <p:cNvGrpSpPr/>
          <p:nvPr/>
        </p:nvGrpSpPr>
        <p:grpSpPr>
          <a:xfrm>
            <a:off x="3979138" y="1077116"/>
            <a:ext cx="297381" cy="297809"/>
            <a:chOff x="5294400" y="974850"/>
            <a:chExt cx="416500" cy="417100"/>
          </a:xfrm>
        </p:grpSpPr>
        <p:sp>
          <p:nvSpPr>
            <p:cNvPr id="516" name="Google Shape;516;p40"/>
            <p:cNvSpPr/>
            <p:nvPr/>
          </p:nvSpPr>
          <p:spPr>
            <a:xfrm>
              <a:off x="5325450" y="997975"/>
              <a:ext cx="151650" cy="154700"/>
            </a:xfrm>
            <a:custGeom>
              <a:rect b="b" l="l" r="r" t="t"/>
              <a:pathLst>
                <a:path extrusionOk="0" fill="none" h="6188" w="6066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5294400" y="974850"/>
              <a:ext cx="416500" cy="417100"/>
            </a:xfrm>
            <a:custGeom>
              <a:rect b="b" l="l" r="r" t="t"/>
              <a:pathLst>
                <a:path extrusionOk="0" fill="none" h="16684" w="1666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8" name="Google Shape;518;p40"/>
          <p:cNvGrpSpPr/>
          <p:nvPr/>
        </p:nvGrpSpPr>
        <p:grpSpPr>
          <a:xfrm>
            <a:off x="4423442" y="1043647"/>
            <a:ext cx="368674" cy="359106"/>
            <a:chOff x="5916675" y="927975"/>
            <a:chExt cx="516350" cy="502950"/>
          </a:xfrm>
        </p:grpSpPr>
        <p:sp>
          <p:nvSpPr>
            <p:cNvPr id="519" name="Google Shape;519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1" name="Google Shape;521;p40"/>
          <p:cNvGrpSpPr/>
          <p:nvPr/>
        </p:nvGrpSpPr>
        <p:grpSpPr>
          <a:xfrm>
            <a:off x="602114" y="1595319"/>
            <a:ext cx="332153" cy="224339"/>
            <a:chOff x="564675" y="1700625"/>
            <a:chExt cx="465200" cy="314200"/>
          </a:xfrm>
        </p:grpSpPr>
        <p:sp>
          <p:nvSpPr>
            <p:cNvPr id="522" name="Google Shape;522;p40"/>
            <p:cNvSpPr/>
            <p:nvPr/>
          </p:nvSpPr>
          <p:spPr>
            <a:xfrm>
              <a:off x="564675" y="1700625"/>
              <a:ext cx="465200" cy="29250"/>
            </a:xfrm>
            <a:custGeom>
              <a:rect b="b" l="l" r="r" t="t"/>
              <a:pathLst>
                <a:path extrusionOk="0" fill="none" h="1170" w="18608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564675" y="1732300"/>
              <a:ext cx="465200" cy="272175"/>
            </a:xfrm>
            <a:custGeom>
              <a:rect b="b" l="l" r="r" t="t"/>
              <a:pathLst>
                <a:path extrusionOk="0" fill="none" h="10887" w="18608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572600" y="2014200"/>
              <a:ext cx="449375" cy="625"/>
            </a:xfrm>
            <a:custGeom>
              <a:rect b="b" l="l" r="r" t="t"/>
              <a:pathLst>
                <a:path extrusionOk="0" fill="none" h="25" w="17975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5" name="Google Shape;525;p40"/>
          <p:cNvGrpSpPr/>
          <p:nvPr/>
        </p:nvGrpSpPr>
        <p:grpSpPr>
          <a:xfrm>
            <a:off x="1082065" y="1540537"/>
            <a:ext cx="332153" cy="325209"/>
            <a:chOff x="1236875" y="1623900"/>
            <a:chExt cx="465200" cy="455475"/>
          </a:xfrm>
        </p:grpSpPr>
        <p:sp>
          <p:nvSpPr>
            <p:cNvPr id="526" name="Google Shape;526;p40"/>
            <p:cNvSpPr/>
            <p:nvPr/>
          </p:nvSpPr>
          <p:spPr>
            <a:xfrm>
              <a:off x="1236875" y="1623900"/>
              <a:ext cx="465200" cy="445125"/>
            </a:xfrm>
            <a:custGeom>
              <a:rect b="b" l="l" r="r" t="t"/>
              <a:pathLst>
                <a:path extrusionOk="0" fill="none" h="17805" w="18608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1244800" y="2078750"/>
              <a:ext cx="449375" cy="625"/>
            </a:xfrm>
            <a:custGeom>
              <a:rect b="b" l="l" r="r" t="t"/>
              <a:pathLst>
                <a:path extrusionOk="0" fill="none" h="25" w="17975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1236875" y="1791950"/>
              <a:ext cx="465200" cy="171725"/>
            </a:xfrm>
            <a:custGeom>
              <a:rect b="b" l="l" r="r" t="t"/>
              <a:pathLst>
                <a:path extrusionOk="0" fill="none" h="6869" w="18608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1330025" y="1750550"/>
              <a:ext cx="278900" cy="110850"/>
            </a:xfrm>
            <a:custGeom>
              <a:rect b="b" l="l" r="r" t="t"/>
              <a:pathLst>
                <a:path extrusionOk="0" fill="none" h="4434" w="11156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1402500" y="1810225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1402500" y="1844325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1402500" y="1878425"/>
              <a:ext cx="85250" cy="25"/>
            </a:xfrm>
            <a:custGeom>
              <a:rect b="b" l="l" r="r" t="t"/>
              <a:pathLst>
                <a:path extrusionOk="0" fill="none" h="1" w="341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3" name="Google Shape;533;p40"/>
          <p:cNvGrpSpPr/>
          <p:nvPr/>
        </p:nvGrpSpPr>
        <p:grpSpPr>
          <a:xfrm>
            <a:off x="1572440" y="1547499"/>
            <a:ext cx="311304" cy="311286"/>
            <a:chOff x="1923675" y="1633650"/>
            <a:chExt cx="436000" cy="435975"/>
          </a:xfrm>
        </p:grpSpPr>
        <p:sp>
          <p:nvSpPr>
            <p:cNvPr id="534" name="Google Shape;534;p40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2051088" y="1546196"/>
            <a:ext cx="313892" cy="313892"/>
            <a:chOff x="2594050" y="1631825"/>
            <a:chExt cx="439625" cy="439625"/>
          </a:xfrm>
        </p:grpSpPr>
        <p:sp>
          <p:nvSpPr>
            <p:cNvPr id="541" name="Google Shape;541;p40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2801675" y="1740825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5" name="Google Shape;545;p40"/>
          <p:cNvSpPr/>
          <p:nvPr/>
        </p:nvSpPr>
        <p:spPr>
          <a:xfrm>
            <a:off x="2544727" y="1559991"/>
            <a:ext cx="286082" cy="286082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6" name="Google Shape;546;p40"/>
          <p:cNvGrpSpPr/>
          <p:nvPr/>
        </p:nvGrpSpPr>
        <p:grpSpPr>
          <a:xfrm>
            <a:off x="3040549" y="1522723"/>
            <a:ext cx="254773" cy="360838"/>
            <a:chOff x="3979850" y="1598950"/>
            <a:chExt cx="356825" cy="505375"/>
          </a:xfrm>
        </p:grpSpPr>
        <p:sp>
          <p:nvSpPr>
            <p:cNvPr id="547" name="Google Shape;547;p40"/>
            <p:cNvSpPr/>
            <p:nvPr/>
          </p:nvSpPr>
          <p:spPr>
            <a:xfrm>
              <a:off x="3979850" y="1602600"/>
              <a:ext cx="44475" cy="501725"/>
            </a:xfrm>
            <a:custGeom>
              <a:rect b="b" l="l" r="r" t="t"/>
              <a:pathLst>
                <a:path extrusionOk="0" fill="none" h="20069" w="1779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4037075" y="1598950"/>
              <a:ext cx="299600" cy="228950"/>
            </a:xfrm>
            <a:custGeom>
              <a:rect b="b" l="l" r="r" t="t"/>
              <a:pathLst>
                <a:path extrusionOk="0" fill="none" h="9158" w="11984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9" name="Google Shape;549;p40"/>
          <p:cNvGrpSpPr/>
          <p:nvPr/>
        </p:nvGrpSpPr>
        <p:grpSpPr>
          <a:xfrm>
            <a:off x="3480069" y="1600103"/>
            <a:ext cx="335634" cy="206078"/>
            <a:chOff x="4595425" y="1707325"/>
            <a:chExt cx="470075" cy="288625"/>
          </a:xfrm>
        </p:grpSpPr>
        <p:sp>
          <p:nvSpPr>
            <p:cNvPr id="550" name="Google Shape;550;p40"/>
            <p:cNvSpPr/>
            <p:nvPr/>
          </p:nvSpPr>
          <p:spPr>
            <a:xfrm>
              <a:off x="4809750" y="1707325"/>
              <a:ext cx="41425" cy="41425"/>
            </a:xfrm>
            <a:custGeom>
              <a:rect b="b" l="l" r="r" t="t"/>
              <a:pathLst>
                <a:path extrusionOk="0" fill="none" h="1657" w="1657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5024075" y="1761525"/>
              <a:ext cx="41425" cy="41425"/>
            </a:xfrm>
            <a:custGeom>
              <a:rect b="b" l="l" r="r" t="t"/>
              <a:pathLst>
                <a:path extrusionOk="0" fill="none" h="1657" w="1657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4628900" y="1760300"/>
              <a:ext cx="403100" cy="177825"/>
            </a:xfrm>
            <a:custGeom>
              <a:rect b="b" l="l" r="r" t="t"/>
              <a:pathLst>
                <a:path extrusionOk="0" fill="none" h="7113" w="16124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4595425" y="1761525"/>
              <a:ext cx="41425" cy="41425"/>
            </a:xfrm>
            <a:custGeom>
              <a:rect b="b" l="l" r="r" t="t"/>
              <a:pathLst>
                <a:path extrusionOk="0" fill="none" h="1657" w="1657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67275" y="1951475"/>
              <a:ext cx="326375" cy="44475"/>
            </a:xfrm>
            <a:custGeom>
              <a:rect b="b" l="l" r="r" t="t"/>
              <a:pathLst>
                <a:path extrusionOk="0" fill="none" h="1779" w="13055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40"/>
          <p:cNvGrpSpPr/>
          <p:nvPr/>
        </p:nvGrpSpPr>
        <p:grpSpPr>
          <a:xfrm>
            <a:off x="3976103" y="1549677"/>
            <a:ext cx="303468" cy="306931"/>
            <a:chOff x="5290150" y="1636700"/>
            <a:chExt cx="425025" cy="429875"/>
          </a:xfrm>
        </p:grpSpPr>
        <p:sp>
          <p:nvSpPr>
            <p:cNvPr id="556" name="Google Shape;556;p40"/>
            <p:cNvSpPr/>
            <p:nvPr/>
          </p:nvSpPr>
          <p:spPr>
            <a:xfrm>
              <a:off x="5396700" y="1939925"/>
              <a:ext cx="211900" cy="126650"/>
            </a:xfrm>
            <a:custGeom>
              <a:rect b="b" l="l" r="r" t="t"/>
              <a:pathLst>
                <a:path extrusionOk="0" fill="none" h="5066" w="8476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0"/>
            <p:cNvSpPr/>
            <p:nvPr/>
          </p:nvSpPr>
          <p:spPr>
            <a:xfrm>
              <a:off x="5290150" y="1636700"/>
              <a:ext cx="425025" cy="294100"/>
            </a:xfrm>
            <a:custGeom>
              <a:rect b="b" l="l" r="r" t="t"/>
              <a:pathLst>
                <a:path extrusionOk="0" fill="none" h="11764" w="17001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8" name="Google Shape;558;p40"/>
          <p:cNvGrpSpPr/>
          <p:nvPr/>
        </p:nvGrpSpPr>
        <p:grpSpPr>
          <a:xfrm>
            <a:off x="4455179" y="1540537"/>
            <a:ext cx="305199" cy="319997"/>
            <a:chOff x="5961125" y="1623900"/>
            <a:chExt cx="427450" cy="448175"/>
          </a:xfrm>
        </p:grpSpPr>
        <p:sp>
          <p:nvSpPr>
            <p:cNvPr id="559" name="Google Shape;559;p40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4924688" y="1548802"/>
            <a:ext cx="326066" cy="308680"/>
            <a:chOff x="6618700" y="1635475"/>
            <a:chExt cx="456675" cy="432325"/>
          </a:xfrm>
        </p:grpSpPr>
        <p:sp>
          <p:nvSpPr>
            <p:cNvPr id="567" name="Google Shape;567;p40"/>
            <p:cNvSpPr/>
            <p:nvPr/>
          </p:nvSpPr>
          <p:spPr>
            <a:xfrm>
              <a:off x="6663775" y="1904000"/>
              <a:ext cx="117525" cy="163800"/>
            </a:xfrm>
            <a:custGeom>
              <a:rect b="b" l="l" r="r" t="t"/>
              <a:pathLst>
                <a:path extrusionOk="0" fill="none" h="6552" w="4701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46125" y="1775525"/>
              <a:ext cx="29250" cy="99275"/>
            </a:xfrm>
            <a:custGeom>
              <a:rect b="b" l="l" r="r" t="t"/>
              <a:pathLst>
                <a:path extrusionOk="0" fill="none" h="3971" w="117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18700" y="1751775"/>
              <a:ext cx="96850" cy="146750"/>
            </a:xfrm>
            <a:custGeom>
              <a:rect b="b" l="l" r="r" t="t"/>
              <a:pathLst>
                <a:path extrusionOk="0" fill="none" h="5870" w="3874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21600" y="1660450"/>
              <a:ext cx="278900" cy="329425"/>
            </a:xfrm>
            <a:custGeom>
              <a:rect b="b" l="l" r="r" t="t"/>
              <a:pathLst>
                <a:path extrusionOk="0" fill="none" h="13177" w="11156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06550" y="1635475"/>
              <a:ext cx="34750" cy="378750"/>
            </a:xfrm>
            <a:custGeom>
              <a:rect b="b" l="l" r="r" t="t"/>
              <a:pathLst>
                <a:path extrusionOk="0" fill="none" h="15150" w="139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639064" y="2044407"/>
            <a:ext cx="258254" cy="277371"/>
            <a:chOff x="616425" y="2329600"/>
            <a:chExt cx="361700" cy="388475"/>
          </a:xfrm>
        </p:grpSpPr>
        <p:sp>
          <p:nvSpPr>
            <p:cNvPr id="573" name="Google Shape;573;p40"/>
            <p:cNvSpPr/>
            <p:nvPr/>
          </p:nvSpPr>
          <p:spPr>
            <a:xfrm>
              <a:off x="616425" y="2329600"/>
              <a:ext cx="361700" cy="388475"/>
            </a:xfrm>
            <a:custGeom>
              <a:rect b="b" l="l" r="r" t="t"/>
              <a:pathLst>
                <a:path extrusionOk="0" fill="none" h="15539" w="14468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04725" y="2545750"/>
              <a:ext cx="185125" cy="25"/>
            </a:xfrm>
            <a:custGeom>
              <a:rect b="b" l="l" r="r" t="t"/>
              <a:pathLst>
                <a:path extrusionOk="0" fill="none" h="1" w="7405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811875" y="2626125"/>
              <a:ext cx="31075" cy="31075"/>
            </a:xfrm>
            <a:custGeom>
              <a:rect b="b" l="l" r="r" t="t"/>
              <a:pathLst>
                <a:path extrusionOk="0" fill="none" h="1243" w="1243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51000" y="2568275"/>
              <a:ext cx="54200" cy="53600"/>
            </a:xfrm>
            <a:custGeom>
              <a:rect b="b" l="l" r="r" t="t"/>
              <a:pathLst>
                <a:path extrusionOk="0" fill="none" h="2144" w="2168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769875" y="2662650"/>
              <a:ext cx="23775" cy="23775"/>
            </a:xfrm>
            <a:custGeom>
              <a:rect b="b" l="l" r="r" t="t"/>
              <a:pathLst>
                <a:path extrusionOk="0" fill="none" h="951" w="951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799700" y="2503125"/>
              <a:ext cx="24375" cy="23775"/>
            </a:xfrm>
            <a:custGeom>
              <a:rect b="b" l="l" r="r" t="t"/>
              <a:pathLst>
                <a:path extrusionOk="0" fill="none" h="951" w="975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766825" y="2388050"/>
              <a:ext cx="60925" cy="25"/>
            </a:xfrm>
            <a:custGeom>
              <a:rect b="b" l="l" r="r" t="t"/>
              <a:pathLst>
                <a:path extrusionOk="0" fill="none" h="1" w="2437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769875" y="2456250"/>
              <a:ext cx="31075" cy="31075"/>
            </a:xfrm>
            <a:custGeom>
              <a:rect b="b" l="l" r="r" t="t"/>
              <a:pathLst>
                <a:path extrusionOk="0" fill="none" h="1243" w="1243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1" name="Google Shape;581;p40"/>
          <p:cNvGrpSpPr/>
          <p:nvPr/>
        </p:nvGrpSpPr>
        <p:grpSpPr>
          <a:xfrm>
            <a:off x="1112071" y="2047013"/>
            <a:ext cx="272159" cy="272159"/>
            <a:chOff x="1278900" y="2333250"/>
            <a:chExt cx="381175" cy="381175"/>
          </a:xfrm>
        </p:grpSpPr>
        <p:sp>
          <p:nvSpPr>
            <p:cNvPr id="582" name="Google Shape;582;p40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1592004" y="2047013"/>
            <a:ext cx="272177" cy="272159"/>
            <a:chOff x="1951075" y="2333250"/>
            <a:chExt cx="381200" cy="381175"/>
          </a:xfrm>
        </p:grpSpPr>
        <p:sp>
          <p:nvSpPr>
            <p:cNvPr id="587" name="Google Shape;587;p40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1" name="Google Shape;591;p40"/>
          <p:cNvGrpSpPr/>
          <p:nvPr/>
        </p:nvGrpSpPr>
        <p:grpSpPr>
          <a:xfrm>
            <a:off x="2071954" y="2047013"/>
            <a:ext cx="272159" cy="272159"/>
            <a:chOff x="2623275" y="2333250"/>
            <a:chExt cx="381175" cy="381175"/>
          </a:xfrm>
        </p:grpSpPr>
        <p:sp>
          <p:nvSpPr>
            <p:cNvPr id="592" name="Google Shape;592;p40"/>
            <p:cNvSpPr/>
            <p:nvPr/>
          </p:nvSpPr>
          <p:spPr>
            <a:xfrm>
              <a:off x="2623275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28698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27140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2810200" y="2595675"/>
              <a:ext cx="99875" cy="31075"/>
            </a:xfrm>
            <a:custGeom>
              <a:rect b="b" l="l" r="r" t="t"/>
              <a:pathLst>
                <a:path extrusionOk="0" fill="none" h="1243" w="3995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6" name="Google Shape;596;p40"/>
          <p:cNvGrpSpPr/>
          <p:nvPr/>
        </p:nvGrpSpPr>
        <p:grpSpPr>
          <a:xfrm>
            <a:off x="2615380" y="2000068"/>
            <a:ext cx="145210" cy="362587"/>
            <a:chOff x="3384375" y="2267500"/>
            <a:chExt cx="203375" cy="507825"/>
          </a:xfrm>
        </p:grpSpPr>
        <p:sp>
          <p:nvSpPr>
            <p:cNvPr id="597" name="Google Shape;597;p40"/>
            <p:cNvSpPr/>
            <p:nvPr/>
          </p:nvSpPr>
          <p:spPr>
            <a:xfrm>
              <a:off x="3384375" y="2373425"/>
              <a:ext cx="203375" cy="401900"/>
            </a:xfrm>
            <a:custGeom>
              <a:rect b="b" l="l" r="r" t="t"/>
              <a:pathLst>
                <a:path extrusionOk="0" fill="none" h="16076" w="8135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443425" y="2267500"/>
              <a:ext cx="85275" cy="93775"/>
            </a:xfrm>
            <a:custGeom>
              <a:rect b="b" l="l" r="r" t="t"/>
              <a:pathLst>
                <a:path extrusionOk="0" fill="none" h="3751" w="3411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3588312" y="2046139"/>
            <a:ext cx="119131" cy="270427"/>
            <a:chOff x="4747025" y="2332025"/>
            <a:chExt cx="166850" cy="378750"/>
          </a:xfrm>
        </p:grpSpPr>
        <p:sp>
          <p:nvSpPr>
            <p:cNvPr id="600" name="Google Shape;600;p40"/>
            <p:cNvSpPr/>
            <p:nvPr/>
          </p:nvSpPr>
          <p:spPr>
            <a:xfrm>
              <a:off x="4747025" y="2427025"/>
              <a:ext cx="166850" cy="283750"/>
            </a:xfrm>
            <a:custGeom>
              <a:rect b="b" l="l" r="r" t="t"/>
              <a:pathLst>
                <a:path extrusionOk="0" fill="none" h="11350" w="6674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4792100" y="2332025"/>
              <a:ext cx="76725" cy="84050"/>
            </a:xfrm>
            <a:custGeom>
              <a:rect b="b" l="l" r="r" t="t"/>
              <a:pathLst>
                <a:path extrusionOk="0" fill="none" h="3362" w="3069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2" name="Google Shape;602;p40"/>
          <p:cNvGrpSpPr/>
          <p:nvPr/>
        </p:nvGrpSpPr>
        <p:grpSpPr>
          <a:xfrm>
            <a:off x="3106201" y="2001799"/>
            <a:ext cx="123468" cy="359106"/>
            <a:chOff x="4071800" y="2269925"/>
            <a:chExt cx="172925" cy="502950"/>
          </a:xfrm>
        </p:grpSpPr>
        <p:sp>
          <p:nvSpPr>
            <p:cNvPr id="603" name="Google Shape;603;p40"/>
            <p:cNvSpPr/>
            <p:nvPr/>
          </p:nvSpPr>
          <p:spPr>
            <a:xfrm>
              <a:off x="4118075" y="2269925"/>
              <a:ext cx="80375" cy="91350"/>
            </a:xfrm>
            <a:custGeom>
              <a:rect b="b" l="l" r="r" t="t"/>
              <a:pathLst>
                <a:path extrusionOk="0" fill="none" h="3654" w="3215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4071800" y="2372825"/>
              <a:ext cx="172925" cy="400050"/>
            </a:xfrm>
            <a:custGeom>
              <a:rect b="b" l="l" r="r" t="t"/>
              <a:pathLst>
                <a:path extrusionOk="0" fill="none" h="16002" w="6917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5" name="Google Shape;605;p40"/>
          <p:cNvSpPr/>
          <p:nvPr/>
        </p:nvSpPr>
        <p:spPr>
          <a:xfrm>
            <a:off x="3991407" y="2039469"/>
            <a:ext cx="272159" cy="286939"/>
          </a:xfrm>
          <a:custGeom>
            <a:rect b="b" l="l" r="r" t="t"/>
            <a:pathLst>
              <a:path extrusionOk="0" fill="none" h="16075" w="15247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6" name="Google Shape;606;p40"/>
          <p:cNvGrpSpPr/>
          <p:nvPr/>
        </p:nvGrpSpPr>
        <p:grpSpPr>
          <a:xfrm>
            <a:off x="4463444" y="2044836"/>
            <a:ext cx="293900" cy="276514"/>
            <a:chOff x="5972700" y="2330200"/>
            <a:chExt cx="411625" cy="387275"/>
          </a:xfrm>
        </p:grpSpPr>
        <p:sp>
          <p:nvSpPr>
            <p:cNvPr id="607" name="Google Shape;607;p40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9" name="Google Shape;609;p40"/>
          <p:cNvGrpSpPr/>
          <p:nvPr/>
        </p:nvGrpSpPr>
        <p:grpSpPr>
          <a:xfrm>
            <a:off x="721673" y="2493478"/>
            <a:ext cx="93052" cy="339114"/>
            <a:chOff x="732125" y="2958550"/>
            <a:chExt cx="130325" cy="474950"/>
          </a:xfrm>
        </p:grpSpPr>
        <p:sp>
          <p:nvSpPr>
            <p:cNvPr id="610" name="Google Shape;610;p40"/>
            <p:cNvSpPr/>
            <p:nvPr/>
          </p:nvSpPr>
          <p:spPr>
            <a:xfrm>
              <a:off x="732125" y="2958550"/>
              <a:ext cx="130325" cy="474950"/>
            </a:xfrm>
            <a:custGeom>
              <a:rect b="b" l="l" r="r" t="t"/>
              <a:pathLst>
                <a:path extrusionOk="0" fill="none" h="18998" w="5213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756475" y="3090675"/>
              <a:ext cx="81625" cy="318475"/>
            </a:xfrm>
            <a:custGeom>
              <a:rect b="b" l="l" r="r" t="t"/>
              <a:pathLst>
                <a:path extrusionOk="0" fill="none" h="12739" w="3265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0"/>
            <p:cNvSpPr/>
            <p:nvPr/>
          </p:nvSpPr>
          <p:spPr>
            <a:xfrm>
              <a:off x="802750" y="3129050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802750" y="3162525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40"/>
            <p:cNvSpPr/>
            <p:nvPr/>
          </p:nvSpPr>
          <p:spPr>
            <a:xfrm>
              <a:off x="802750" y="3196025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40"/>
            <p:cNvSpPr/>
            <p:nvPr/>
          </p:nvSpPr>
          <p:spPr>
            <a:xfrm>
              <a:off x="802750" y="3229500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802750" y="3263000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802750" y="3296475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1585360" y="2479805"/>
            <a:ext cx="285207" cy="366068"/>
          </a:xfrm>
          <a:custGeom>
            <a:rect b="b" l="l" r="r" t="t"/>
            <a:pathLst>
              <a:path extrusionOk="0" fill="none" h="20508" w="15978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1142400" y="2479805"/>
            <a:ext cx="211308" cy="366068"/>
          </a:xfrm>
          <a:custGeom>
            <a:rect b="b" l="l" r="r" t="t"/>
            <a:pathLst>
              <a:path extrusionOk="0" fill="none" h="20508" w="11838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2043269" y="2504348"/>
            <a:ext cx="329547" cy="312161"/>
            <a:chOff x="2583100" y="2973775"/>
            <a:chExt cx="461550" cy="437200"/>
          </a:xfrm>
        </p:grpSpPr>
        <p:sp>
          <p:nvSpPr>
            <p:cNvPr id="621" name="Google Shape;621;p40"/>
            <p:cNvSpPr/>
            <p:nvPr/>
          </p:nvSpPr>
          <p:spPr>
            <a:xfrm>
              <a:off x="2701225" y="3315975"/>
              <a:ext cx="225300" cy="95000"/>
            </a:xfrm>
            <a:custGeom>
              <a:rect b="b" l="l" r="r" t="t"/>
              <a:pathLst>
                <a:path extrusionOk="0" fill="none" h="3800" w="9012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2583100" y="2973775"/>
              <a:ext cx="461550" cy="336125"/>
            </a:xfrm>
            <a:custGeom>
              <a:rect b="b" l="l" r="r" t="t"/>
              <a:pathLst>
                <a:path extrusionOk="0" fill="none" h="13445" w="18462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40"/>
          <p:cNvSpPr/>
          <p:nvPr/>
        </p:nvSpPr>
        <p:spPr>
          <a:xfrm>
            <a:off x="3496276" y="2511539"/>
            <a:ext cx="302593" cy="302593"/>
          </a:xfrm>
          <a:custGeom>
            <a:rect b="b" l="l" r="r" t="t"/>
            <a:pathLst>
              <a:path extrusionOk="0" fill="none" h="16952" w="16952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40"/>
          <p:cNvGrpSpPr/>
          <p:nvPr/>
        </p:nvGrpSpPr>
        <p:grpSpPr>
          <a:xfrm>
            <a:off x="3945669" y="2528267"/>
            <a:ext cx="369549" cy="274765"/>
            <a:chOff x="5247525" y="3007275"/>
            <a:chExt cx="517575" cy="384825"/>
          </a:xfrm>
        </p:grpSpPr>
        <p:sp>
          <p:nvSpPr>
            <p:cNvPr id="625" name="Google Shape;625;p40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40"/>
          <p:cNvGrpSpPr/>
          <p:nvPr/>
        </p:nvGrpSpPr>
        <p:grpSpPr>
          <a:xfrm>
            <a:off x="3020557" y="2512613"/>
            <a:ext cx="291276" cy="297381"/>
            <a:chOff x="3951850" y="2985350"/>
            <a:chExt cx="407950" cy="416500"/>
          </a:xfrm>
        </p:grpSpPr>
        <p:sp>
          <p:nvSpPr>
            <p:cNvPr id="628" name="Google Shape;628;p40"/>
            <p:cNvSpPr/>
            <p:nvPr/>
          </p:nvSpPr>
          <p:spPr>
            <a:xfrm>
              <a:off x="3951850" y="2985350"/>
              <a:ext cx="314800" cy="314825"/>
            </a:xfrm>
            <a:custGeom>
              <a:rect b="b" l="l" r="r" t="t"/>
              <a:pathLst>
                <a:path extrusionOk="0" fill="none" h="12593" w="12592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0"/>
            <p:cNvSpPr/>
            <p:nvPr/>
          </p:nvSpPr>
          <p:spPr>
            <a:xfrm>
              <a:off x="3988375" y="3021875"/>
              <a:ext cx="241750" cy="241750"/>
            </a:xfrm>
            <a:custGeom>
              <a:rect b="b" l="l" r="r" t="t"/>
              <a:pathLst>
                <a:path extrusionOk="0" fill="none" h="9670" w="967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4024300" y="3058425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4205750" y="3248375"/>
              <a:ext cx="154050" cy="153475"/>
            </a:xfrm>
            <a:custGeom>
              <a:rect b="b" l="l" r="r" t="t"/>
              <a:pathLst>
                <a:path extrusionOk="0" fill="none" h="6139" w="6162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605166" y="3013430"/>
            <a:ext cx="337365" cy="259111"/>
            <a:chOff x="568950" y="3686775"/>
            <a:chExt cx="472500" cy="362900"/>
          </a:xfrm>
        </p:grpSpPr>
        <p:sp>
          <p:nvSpPr>
            <p:cNvPr id="633" name="Google Shape;633;p40"/>
            <p:cNvSpPr/>
            <p:nvPr/>
          </p:nvSpPr>
          <p:spPr>
            <a:xfrm>
              <a:off x="568950" y="3686775"/>
              <a:ext cx="472500" cy="362900"/>
            </a:xfrm>
            <a:custGeom>
              <a:rect b="b" l="l" r="r" t="t"/>
              <a:pathLst>
                <a:path extrusionOk="0" fill="none" h="14516" w="1890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645650" y="3820725"/>
              <a:ext cx="34125" cy="34125"/>
            </a:xfrm>
            <a:custGeom>
              <a:rect b="b" l="l" r="r" t="t"/>
              <a:pathLst>
                <a:path extrusionOk="0" fill="none" h="1365" w="1365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0"/>
            <p:cNvSpPr/>
            <p:nvPr/>
          </p:nvSpPr>
          <p:spPr>
            <a:xfrm>
              <a:off x="747950" y="3753750"/>
              <a:ext cx="85275" cy="12200"/>
            </a:xfrm>
            <a:custGeom>
              <a:rect b="b" l="l" r="r" t="t"/>
              <a:pathLst>
                <a:path extrusionOk="0" fill="none" h="488" w="3411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6" name="Google Shape;636;p40"/>
          <p:cNvSpPr/>
          <p:nvPr/>
        </p:nvSpPr>
        <p:spPr>
          <a:xfrm>
            <a:off x="4492607" y="2497636"/>
            <a:ext cx="229551" cy="330421"/>
          </a:xfrm>
          <a:custGeom>
            <a:rect b="b" l="l" r="r" t="t"/>
            <a:pathLst>
              <a:path extrusionOk="0" fill="none" h="18511" w="1286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7" name="Google Shape;637;p40"/>
          <p:cNvGrpSpPr/>
          <p:nvPr/>
        </p:nvGrpSpPr>
        <p:grpSpPr>
          <a:xfrm>
            <a:off x="1087723" y="3035172"/>
            <a:ext cx="320854" cy="215646"/>
            <a:chOff x="1244800" y="3717225"/>
            <a:chExt cx="449375" cy="302025"/>
          </a:xfrm>
        </p:grpSpPr>
        <p:sp>
          <p:nvSpPr>
            <p:cNvPr id="638" name="Google Shape;638;p40"/>
            <p:cNvSpPr/>
            <p:nvPr/>
          </p:nvSpPr>
          <p:spPr>
            <a:xfrm>
              <a:off x="1244800" y="3717225"/>
              <a:ext cx="449375" cy="302025"/>
            </a:xfrm>
            <a:custGeom>
              <a:rect b="b" l="l" r="r" t="t"/>
              <a:pathLst>
                <a:path extrusionOk="0" fill="none" h="12081" w="17975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0"/>
            <p:cNvSpPr/>
            <p:nvPr/>
          </p:nvSpPr>
          <p:spPr>
            <a:xfrm>
              <a:off x="1244800" y="3795150"/>
              <a:ext cx="449375" cy="25"/>
            </a:xfrm>
            <a:custGeom>
              <a:rect b="b" l="l" r="r" t="t"/>
              <a:pathLst>
                <a:path extrusionOk="0" fill="none" h="1" w="17975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0"/>
            <p:cNvSpPr/>
            <p:nvPr/>
          </p:nvSpPr>
          <p:spPr>
            <a:xfrm>
              <a:off x="1244800" y="3853000"/>
              <a:ext cx="449375" cy="25"/>
            </a:xfrm>
            <a:custGeom>
              <a:rect b="b" l="l" r="r" t="t"/>
              <a:pathLst>
                <a:path extrusionOk="0" fill="none" h="1" w="17975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1302625" y="3893800"/>
              <a:ext cx="161375" cy="25"/>
            </a:xfrm>
            <a:custGeom>
              <a:rect b="b" l="l" r="r" t="t"/>
              <a:pathLst>
                <a:path extrusionOk="0" fill="none" h="1" w="6455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1302625" y="3933975"/>
              <a:ext cx="110250" cy="25"/>
            </a:xfrm>
            <a:custGeom>
              <a:rect b="b" l="l" r="r" t="t"/>
              <a:pathLst>
                <a:path extrusionOk="0" fill="none" h="1" w="441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1572975" y="3899875"/>
              <a:ext cx="62125" cy="40225"/>
            </a:xfrm>
            <a:custGeom>
              <a:rect b="b" l="l" r="r" t="t"/>
              <a:pathLst>
                <a:path extrusionOk="0" fill="none" h="1609" w="2485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4" name="Google Shape;644;p40"/>
          <p:cNvGrpSpPr/>
          <p:nvPr/>
        </p:nvGrpSpPr>
        <p:grpSpPr>
          <a:xfrm>
            <a:off x="1572012" y="3018642"/>
            <a:ext cx="312161" cy="243902"/>
            <a:chOff x="1923075" y="3694075"/>
            <a:chExt cx="437200" cy="341600"/>
          </a:xfrm>
        </p:grpSpPr>
        <p:sp>
          <p:nvSpPr>
            <p:cNvPr id="645" name="Google Shape;645;p40"/>
            <p:cNvSpPr/>
            <p:nvPr/>
          </p:nvSpPr>
          <p:spPr>
            <a:xfrm>
              <a:off x="2247600" y="3983300"/>
              <a:ext cx="52400" cy="52375"/>
            </a:xfrm>
            <a:custGeom>
              <a:rect b="b" l="l" r="r" t="t"/>
              <a:pathLst>
                <a:path extrusionOk="0" fill="none" h="2095" w="2096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0"/>
            <p:cNvSpPr/>
            <p:nvPr/>
          </p:nvSpPr>
          <p:spPr>
            <a:xfrm>
              <a:off x="2035100" y="3983300"/>
              <a:ext cx="52400" cy="52375"/>
            </a:xfrm>
            <a:custGeom>
              <a:rect b="b" l="l" r="r" t="t"/>
              <a:pathLst>
                <a:path extrusionOk="0" fill="none" h="2095" w="2096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1923075" y="3694075"/>
              <a:ext cx="437200" cy="280100"/>
            </a:xfrm>
            <a:custGeom>
              <a:rect b="b" l="l" r="r" t="t"/>
              <a:pathLst>
                <a:path extrusionOk="0" fill="none" h="11204" w="17488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40"/>
            <p:cNvSpPr/>
            <p:nvPr/>
          </p:nvSpPr>
          <p:spPr>
            <a:xfrm>
              <a:off x="2261000" y="3781750"/>
              <a:ext cx="48725" cy="108400"/>
            </a:xfrm>
            <a:custGeom>
              <a:rect b="b" l="l" r="r" t="t"/>
              <a:pathLst>
                <a:path extrusionOk="0" fill="none" h="4336" w="1949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40"/>
            <p:cNvSpPr/>
            <p:nvPr/>
          </p:nvSpPr>
          <p:spPr>
            <a:xfrm>
              <a:off x="2225675" y="3780550"/>
              <a:ext cx="32300" cy="113875"/>
            </a:xfrm>
            <a:custGeom>
              <a:rect b="b" l="l" r="r" t="t"/>
              <a:pathLst>
                <a:path extrusionOk="0" fill="none" h="4555" w="1292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2190375" y="3779325"/>
              <a:ext cx="15850" cy="119350"/>
            </a:xfrm>
            <a:custGeom>
              <a:rect b="b" l="l" r="r" t="t"/>
              <a:pathLst>
                <a:path extrusionOk="0" fill="none" h="4774" w="634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2154450" y="3777500"/>
              <a:ext cx="1250" cy="126050"/>
            </a:xfrm>
            <a:custGeom>
              <a:rect b="b" l="l" r="r" t="t"/>
              <a:pathLst>
                <a:path extrusionOk="0" fill="none" h="5042" w="5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2103300" y="3776275"/>
              <a:ext cx="17075" cy="131550"/>
            </a:xfrm>
            <a:custGeom>
              <a:rect b="b" l="l" r="r" t="t"/>
              <a:pathLst>
                <a:path extrusionOk="0" fill="none" h="5262" w="683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2051550" y="3775050"/>
              <a:ext cx="34125" cy="137025"/>
            </a:xfrm>
            <a:custGeom>
              <a:rect b="b" l="l" r="r" t="t"/>
              <a:pathLst>
                <a:path extrusionOk="0" fill="none" h="5481" w="1365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4" name="Google Shape;654;p40"/>
          <p:cNvGrpSpPr/>
          <p:nvPr/>
        </p:nvGrpSpPr>
        <p:grpSpPr>
          <a:xfrm>
            <a:off x="2054997" y="3014733"/>
            <a:ext cx="306074" cy="251292"/>
            <a:chOff x="2599525" y="3688600"/>
            <a:chExt cx="428675" cy="351950"/>
          </a:xfrm>
        </p:grpSpPr>
        <p:sp>
          <p:nvSpPr>
            <p:cNvPr id="655" name="Google Shape;655;p40"/>
            <p:cNvSpPr/>
            <p:nvPr/>
          </p:nvSpPr>
          <p:spPr>
            <a:xfrm>
              <a:off x="2599525" y="3688600"/>
              <a:ext cx="428675" cy="168675"/>
            </a:xfrm>
            <a:custGeom>
              <a:rect b="b" l="l" r="r" t="t"/>
              <a:pathLst>
                <a:path extrusionOk="0" fill="none" h="6747" w="17147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0"/>
            <p:cNvSpPr/>
            <p:nvPr/>
          </p:nvSpPr>
          <p:spPr>
            <a:xfrm>
              <a:off x="2792550" y="3862125"/>
              <a:ext cx="42650" cy="23775"/>
            </a:xfrm>
            <a:custGeom>
              <a:rect b="b" l="l" r="r" t="t"/>
              <a:pathLst>
                <a:path extrusionOk="0" fill="none" h="951" w="1706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2599525" y="3852375"/>
              <a:ext cx="428675" cy="188175"/>
            </a:xfrm>
            <a:custGeom>
              <a:rect b="b" l="l" r="r" t="t"/>
              <a:pathLst>
                <a:path extrusionOk="0" fill="none" h="7527" w="17147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2549727" y="2997347"/>
            <a:ext cx="283476" cy="279549"/>
            <a:chOff x="3292425" y="3664250"/>
            <a:chExt cx="397025" cy="391525"/>
          </a:xfrm>
        </p:grpSpPr>
        <p:sp>
          <p:nvSpPr>
            <p:cNvPr id="659" name="Google Shape;659;p40"/>
            <p:cNvSpPr/>
            <p:nvPr/>
          </p:nvSpPr>
          <p:spPr>
            <a:xfrm>
              <a:off x="3292425" y="3680675"/>
              <a:ext cx="375100" cy="375100"/>
            </a:xfrm>
            <a:custGeom>
              <a:rect b="b" l="l" r="r" t="t"/>
              <a:pathLst>
                <a:path extrusionOk="0" fill="none" h="15004" w="15004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3504325" y="3664250"/>
              <a:ext cx="131525" cy="153450"/>
            </a:xfrm>
            <a:custGeom>
              <a:rect b="b" l="l" r="r" t="t"/>
              <a:pathLst>
                <a:path extrusionOk="0" fill="none" h="6138" w="5261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3501875" y="3749500"/>
              <a:ext cx="187575" cy="96825"/>
            </a:xfrm>
            <a:custGeom>
              <a:rect b="b" l="l" r="r" t="t"/>
              <a:pathLst>
                <a:path extrusionOk="0" fill="none" h="3873" w="7503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2" name="Google Shape;662;p40"/>
          <p:cNvGrpSpPr/>
          <p:nvPr/>
        </p:nvGrpSpPr>
        <p:grpSpPr>
          <a:xfrm>
            <a:off x="3006634" y="3033422"/>
            <a:ext cx="313910" cy="227820"/>
            <a:chOff x="3932350" y="3714775"/>
            <a:chExt cx="439650" cy="319075"/>
          </a:xfrm>
        </p:grpSpPr>
        <p:sp>
          <p:nvSpPr>
            <p:cNvPr id="663" name="Google Shape;663;p40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40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40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3486585" y="3033422"/>
            <a:ext cx="313892" cy="227820"/>
            <a:chOff x="4604550" y="3714775"/>
            <a:chExt cx="439625" cy="319075"/>
          </a:xfrm>
        </p:grpSpPr>
        <p:sp>
          <p:nvSpPr>
            <p:cNvPr id="669" name="Google Shape;669;p40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1" name="Google Shape;671;p40"/>
          <p:cNvGrpSpPr/>
          <p:nvPr/>
        </p:nvGrpSpPr>
        <p:grpSpPr>
          <a:xfrm>
            <a:off x="3977835" y="3009949"/>
            <a:ext cx="299987" cy="266518"/>
            <a:chOff x="5292575" y="3681900"/>
            <a:chExt cx="420150" cy="373275"/>
          </a:xfrm>
        </p:grpSpPr>
        <p:sp>
          <p:nvSpPr>
            <p:cNvPr id="672" name="Google Shape;672;p40"/>
            <p:cNvSpPr/>
            <p:nvPr/>
          </p:nvSpPr>
          <p:spPr>
            <a:xfrm>
              <a:off x="5292575" y="3706875"/>
              <a:ext cx="420150" cy="266700"/>
            </a:xfrm>
            <a:custGeom>
              <a:rect b="b" l="l" r="r" t="t"/>
              <a:pathLst>
                <a:path extrusionOk="0" fill="none" h="10668" w="16806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0"/>
            <p:cNvSpPr/>
            <p:nvPr/>
          </p:nvSpPr>
          <p:spPr>
            <a:xfrm>
              <a:off x="5490475" y="3681900"/>
              <a:ext cx="24375" cy="25000"/>
            </a:xfrm>
            <a:custGeom>
              <a:rect b="b" l="l" r="r" t="t"/>
              <a:pathLst>
                <a:path extrusionOk="0" fill="none" h="1000" w="975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40"/>
            <p:cNvSpPr/>
            <p:nvPr/>
          </p:nvSpPr>
          <p:spPr>
            <a:xfrm>
              <a:off x="5358350" y="3973550"/>
              <a:ext cx="60900" cy="81625"/>
            </a:xfrm>
            <a:custGeom>
              <a:rect b="b" l="l" r="r" t="t"/>
              <a:pathLst>
                <a:path extrusionOk="0" fill="none" h="3265" w="2436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40"/>
            <p:cNvSpPr/>
            <p:nvPr/>
          </p:nvSpPr>
          <p:spPr>
            <a:xfrm>
              <a:off x="5586050" y="3973550"/>
              <a:ext cx="60925" cy="81625"/>
            </a:xfrm>
            <a:custGeom>
              <a:rect b="b" l="l" r="r" t="t"/>
              <a:pathLst>
                <a:path extrusionOk="0" fill="none" h="3265" w="2437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0"/>
            <p:cNvSpPr/>
            <p:nvPr/>
          </p:nvSpPr>
          <p:spPr>
            <a:xfrm>
              <a:off x="5316925" y="3731225"/>
              <a:ext cx="371450" cy="218000"/>
            </a:xfrm>
            <a:custGeom>
              <a:rect b="b" l="l" r="r" t="t"/>
              <a:pathLst>
                <a:path extrusionOk="0" fill="none" h="8720" w="14858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380250" y="3784800"/>
              <a:ext cx="230200" cy="115725"/>
            </a:xfrm>
            <a:custGeom>
              <a:rect b="b" l="l" r="r" t="t"/>
              <a:pathLst>
                <a:path extrusionOk="0" fill="none" h="4629" w="9208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547700" y="3779925"/>
              <a:ext cx="68825" cy="68825"/>
            </a:xfrm>
            <a:custGeom>
              <a:rect b="b" l="l" r="r" t="t"/>
              <a:pathLst>
                <a:path extrusionOk="0" fill="none" h="2753" w="2753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9" name="Google Shape;679;p40"/>
          <p:cNvGrpSpPr/>
          <p:nvPr/>
        </p:nvGrpSpPr>
        <p:grpSpPr>
          <a:xfrm>
            <a:off x="4440828" y="2976034"/>
            <a:ext cx="333902" cy="333902"/>
            <a:chOff x="5941025" y="3634400"/>
            <a:chExt cx="467650" cy="467650"/>
          </a:xfrm>
        </p:grpSpPr>
        <p:sp>
          <p:nvSpPr>
            <p:cNvPr id="680" name="Google Shape;680;p40"/>
            <p:cNvSpPr/>
            <p:nvPr/>
          </p:nvSpPr>
          <p:spPr>
            <a:xfrm>
              <a:off x="5941025" y="3634400"/>
              <a:ext cx="467650" cy="467650"/>
            </a:xfrm>
            <a:custGeom>
              <a:rect b="b" l="l" r="r" t="t"/>
              <a:pathLst>
                <a:path extrusionOk="0" fill="none" h="18706" w="18706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40"/>
            <p:cNvSpPr/>
            <p:nvPr/>
          </p:nvSpPr>
          <p:spPr>
            <a:xfrm>
              <a:off x="6211975" y="3753150"/>
              <a:ext cx="19525" cy="18900"/>
            </a:xfrm>
            <a:custGeom>
              <a:rect b="b" l="l" r="r" t="t"/>
              <a:pathLst>
                <a:path extrusionOk="0" fill="none" h="756" w="781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5943475" y="3695900"/>
              <a:ext cx="177800" cy="351350"/>
            </a:xfrm>
            <a:custGeom>
              <a:rect b="b" l="l" r="r" t="t"/>
              <a:pathLst>
                <a:path extrusionOk="0" fill="none" h="14054" w="7112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128575" y="3695900"/>
              <a:ext cx="86475" cy="47525"/>
            </a:xfrm>
            <a:custGeom>
              <a:rect b="b" l="l" r="r" t="t"/>
              <a:pathLst>
                <a:path extrusionOk="0" fill="none" h="1901" w="3459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40"/>
            <p:cNvSpPr/>
            <p:nvPr/>
          </p:nvSpPr>
          <p:spPr>
            <a:xfrm>
              <a:off x="6357500" y="3940075"/>
              <a:ext cx="18900" cy="34725"/>
            </a:xfrm>
            <a:custGeom>
              <a:rect b="b" l="l" r="r" t="t"/>
              <a:pathLst>
                <a:path extrusionOk="0" fill="none" h="1389" w="756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0"/>
            <p:cNvSpPr/>
            <p:nvPr/>
          </p:nvSpPr>
          <p:spPr>
            <a:xfrm>
              <a:off x="6202850" y="3720875"/>
              <a:ext cx="204000" cy="278875"/>
            </a:xfrm>
            <a:custGeom>
              <a:rect b="b" l="l" r="r" t="t"/>
              <a:pathLst>
                <a:path extrusionOk="0" fill="none" h="11155" w="816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40"/>
          <p:cNvGrpSpPr/>
          <p:nvPr/>
        </p:nvGrpSpPr>
        <p:grpSpPr>
          <a:xfrm>
            <a:off x="4942092" y="2997347"/>
            <a:ext cx="291276" cy="291294"/>
            <a:chOff x="6643075" y="3664250"/>
            <a:chExt cx="407950" cy="407975"/>
          </a:xfrm>
        </p:grpSpPr>
        <p:sp>
          <p:nvSpPr>
            <p:cNvPr id="687" name="Google Shape;687;p40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9" name="Google Shape;689;p40"/>
          <p:cNvGrpSpPr/>
          <p:nvPr/>
        </p:nvGrpSpPr>
        <p:grpSpPr>
          <a:xfrm>
            <a:off x="610379" y="3465124"/>
            <a:ext cx="315642" cy="315624"/>
            <a:chOff x="576250" y="4319400"/>
            <a:chExt cx="442075" cy="442050"/>
          </a:xfrm>
        </p:grpSpPr>
        <p:sp>
          <p:nvSpPr>
            <p:cNvPr id="690" name="Google Shape;690;p40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40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40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4" name="Google Shape;694;p40"/>
          <p:cNvSpPr/>
          <p:nvPr/>
        </p:nvSpPr>
        <p:spPr>
          <a:xfrm>
            <a:off x="1077200" y="3526128"/>
            <a:ext cx="341720" cy="193030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40"/>
          <p:cNvSpPr/>
          <p:nvPr/>
        </p:nvSpPr>
        <p:spPr>
          <a:xfrm>
            <a:off x="3022902" y="3477866"/>
            <a:ext cx="289545" cy="289563"/>
          </a:xfrm>
          <a:custGeom>
            <a:rect b="b" l="l" r="r" t="t"/>
            <a:pathLst>
              <a:path extrusionOk="0" fill="none" h="16222" w="16221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40"/>
          <p:cNvSpPr/>
          <p:nvPr/>
        </p:nvSpPr>
        <p:spPr>
          <a:xfrm>
            <a:off x="2542996" y="3496125"/>
            <a:ext cx="289545" cy="253042"/>
          </a:xfrm>
          <a:custGeom>
            <a:rect b="b" l="l" r="r" t="t"/>
            <a:pathLst>
              <a:path extrusionOk="0" fill="none" h="14176" w="16221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40"/>
          <p:cNvSpPr/>
          <p:nvPr/>
        </p:nvSpPr>
        <p:spPr>
          <a:xfrm>
            <a:off x="3501506" y="3476563"/>
            <a:ext cx="292151" cy="292169"/>
          </a:xfrm>
          <a:custGeom>
            <a:rect b="b" l="l" r="r" t="t"/>
            <a:pathLst>
              <a:path extrusionOk="0" fill="none" h="16368" w="16367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8" name="Google Shape;698;p40"/>
          <p:cNvGrpSpPr/>
          <p:nvPr/>
        </p:nvGrpSpPr>
        <p:grpSpPr>
          <a:xfrm>
            <a:off x="3960449" y="3481207"/>
            <a:ext cx="334759" cy="276514"/>
            <a:chOff x="5268225" y="4341925"/>
            <a:chExt cx="468850" cy="387275"/>
          </a:xfrm>
        </p:grpSpPr>
        <p:sp>
          <p:nvSpPr>
            <p:cNvPr id="699" name="Google Shape;699;p40"/>
            <p:cNvSpPr/>
            <p:nvPr/>
          </p:nvSpPr>
          <p:spPr>
            <a:xfrm>
              <a:off x="5652425" y="4676800"/>
              <a:ext cx="65775" cy="52400"/>
            </a:xfrm>
            <a:custGeom>
              <a:rect b="b" l="l" r="r" t="t"/>
              <a:pathLst>
                <a:path extrusionOk="0" fill="none" h="2096" w="2631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40"/>
            <p:cNvSpPr/>
            <p:nvPr/>
          </p:nvSpPr>
          <p:spPr>
            <a:xfrm>
              <a:off x="5287100" y="4676800"/>
              <a:ext cx="65775" cy="52400"/>
            </a:xfrm>
            <a:custGeom>
              <a:rect b="b" l="l" r="r" t="t"/>
              <a:pathLst>
                <a:path extrusionOk="0" fill="none" h="2096" w="2631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5268225" y="4341925"/>
              <a:ext cx="468850" cy="333075"/>
            </a:xfrm>
            <a:custGeom>
              <a:rect b="b" l="l" r="r" t="t"/>
              <a:pathLst>
                <a:path extrusionOk="0" fill="none" h="13323" w="18754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5351025" y="4375400"/>
              <a:ext cx="303250" cy="149825"/>
            </a:xfrm>
            <a:custGeom>
              <a:rect b="b" l="l" r="r" t="t"/>
              <a:pathLst>
                <a:path extrusionOk="0" fill="none" h="5993" w="1213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5326675" y="4569025"/>
              <a:ext cx="81000" cy="65175"/>
            </a:xfrm>
            <a:custGeom>
              <a:rect b="b" l="l" r="r" t="t"/>
              <a:pathLst>
                <a:path extrusionOk="0" fill="none" h="2607" w="324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5447225" y="4615925"/>
              <a:ext cx="110850" cy="25"/>
            </a:xfrm>
            <a:custGeom>
              <a:rect b="b" l="l" r="r" t="t"/>
              <a:pathLst>
                <a:path extrusionOk="0" fill="none" h="1" w="4434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40"/>
            <p:cNvSpPr/>
            <p:nvPr/>
          </p:nvSpPr>
          <p:spPr>
            <a:xfrm>
              <a:off x="5439925" y="4589125"/>
              <a:ext cx="125450" cy="25"/>
            </a:xfrm>
            <a:custGeom>
              <a:rect b="b" l="l" r="r" t="t"/>
              <a:pathLst>
                <a:path extrusionOk="0" fill="none" h="1" w="5018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40"/>
            <p:cNvSpPr/>
            <p:nvPr/>
          </p:nvSpPr>
          <p:spPr>
            <a:xfrm>
              <a:off x="5597625" y="4569025"/>
              <a:ext cx="81000" cy="65175"/>
            </a:xfrm>
            <a:custGeom>
              <a:rect b="b" l="l" r="r" t="t"/>
              <a:pathLst>
                <a:path extrusionOk="0" fill="none" h="2607" w="324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7" name="Google Shape;707;p40"/>
          <p:cNvGrpSpPr/>
          <p:nvPr/>
        </p:nvGrpSpPr>
        <p:grpSpPr>
          <a:xfrm>
            <a:off x="4457357" y="3472514"/>
            <a:ext cx="300844" cy="300844"/>
            <a:chOff x="5964175" y="4329750"/>
            <a:chExt cx="421350" cy="421350"/>
          </a:xfrm>
        </p:grpSpPr>
        <p:sp>
          <p:nvSpPr>
            <p:cNvPr id="708" name="Google Shape;708;p40"/>
            <p:cNvSpPr/>
            <p:nvPr/>
          </p:nvSpPr>
          <p:spPr>
            <a:xfrm>
              <a:off x="5964175" y="4329750"/>
              <a:ext cx="421350" cy="421350"/>
            </a:xfrm>
            <a:custGeom>
              <a:rect b="b" l="l" r="r" t="t"/>
              <a:pathLst>
                <a:path extrusionOk="0" fill="none" h="16854" w="16854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6322800" y="4360800"/>
              <a:ext cx="31675" cy="30475"/>
            </a:xfrm>
            <a:custGeom>
              <a:rect b="b" l="l" r="r" t="t"/>
              <a:pathLst>
                <a:path extrusionOk="0" fill="none" h="1219" w="1267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0" name="Google Shape;710;p40"/>
          <p:cNvGrpSpPr/>
          <p:nvPr/>
        </p:nvGrpSpPr>
        <p:grpSpPr>
          <a:xfrm>
            <a:off x="1089883" y="3952465"/>
            <a:ext cx="316516" cy="306074"/>
            <a:chOff x="1247825" y="5001950"/>
            <a:chExt cx="443300" cy="428675"/>
          </a:xfrm>
        </p:grpSpPr>
        <p:sp>
          <p:nvSpPr>
            <p:cNvPr id="711" name="Google Shape;711;p40"/>
            <p:cNvSpPr/>
            <p:nvPr/>
          </p:nvSpPr>
          <p:spPr>
            <a:xfrm>
              <a:off x="1247825" y="5168175"/>
              <a:ext cx="373875" cy="221650"/>
            </a:xfrm>
            <a:custGeom>
              <a:rect b="b" l="l" r="r" t="t"/>
              <a:pathLst>
                <a:path extrusionOk="0" fill="none" h="8866" w="14955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40"/>
            <p:cNvSpPr/>
            <p:nvPr/>
          </p:nvSpPr>
          <p:spPr>
            <a:xfrm>
              <a:off x="1275850" y="5209575"/>
              <a:ext cx="60900" cy="87075"/>
            </a:xfrm>
            <a:custGeom>
              <a:rect b="b" l="l" r="r" t="t"/>
              <a:pathLst>
                <a:path extrusionOk="0" fill="none" h="3483" w="2436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1247825" y="5391625"/>
              <a:ext cx="443300" cy="39000"/>
            </a:xfrm>
            <a:custGeom>
              <a:rect b="b" l="l" r="r" t="t"/>
              <a:pathLst>
                <a:path extrusionOk="0" fill="none" h="1560" w="17732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1454850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40"/>
            <p:cNvSpPr/>
            <p:nvPr/>
          </p:nvSpPr>
          <p:spPr>
            <a:xfrm>
              <a:off x="1411025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1498700" y="5001950"/>
              <a:ext cx="16450" cy="114475"/>
            </a:xfrm>
            <a:custGeom>
              <a:rect b="b" l="l" r="r" t="t"/>
              <a:pathLst>
                <a:path extrusionOk="0" fill="none" h="4579" w="658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7" name="Google Shape;717;p40"/>
          <p:cNvGrpSpPr/>
          <p:nvPr/>
        </p:nvGrpSpPr>
        <p:grpSpPr>
          <a:xfrm>
            <a:off x="1598090" y="3937239"/>
            <a:ext cx="260003" cy="331296"/>
            <a:chOff x="1959600" y="4980625"/>
            <a:chExt cx="364150" cy="464000"/>
          </a:xfrm>
        </p:grpSpPr>
        <p:sp>
          <p:nvSpPr>
            <p:cNvPr id="718" name="Google Shape;718;p40"/>
            <p:cNvSpPr/>
            <p:nvPr/>
          </p:nvSpPr>
          <p:spPr>
            <a:xfrm>
              <a:off x="1959600" y="4980625"/>
              <a:ext cx="364150" cy="239325"/>
            </a:xfrm>
            <a:custGeom>
              <a:rect b="b" l="l" r="r" t="t"/>
              <a:pathLst>
                <a:path extrusionOk="0" fill="none" h="9573" w="14566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2053375" y="5121275"/>
              <a:ext cx="176600" cy="25"/>
            </a:xfrm>
            <a:custGeom>
              <a:rect b="b" l="l" r="r" t="t"/>
              <a:pathLst>
                <a:path extrusionOk="0" fill="none" h="1" w="7064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2104525" y="5121275"/>
              <a:ext cx="74300" cy="323350"/>
            </a:xfrm>
            <a:custGeom>
              <a:rect b="b" l="l" r="r" t="t"/>
              <a:pathLst>
                <a:path extrusionOk="0" fill="none" h="12934" w="2972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2166625" y="5023850"/>
              <a:ext cx="85275" cy="85275"/>
            </a:xfrm>
            <a:custGeom>
              <a:rect b="b" l="l" r="r" t="t"/>
              <a:pathLst>
                <a:path extrusionOk="0" fill="none" h="3411" w="3411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40"/>
            <p:cNvSpPr/>
            <p:nvPr/>
          </p:nvSpPr>
          <p:spPr>
            <a:xfrm>
              <a:off x="2031450" y="5023850"/>
              <a:ext cx="85275" cy="85275"/>
            </a:xfrm>
            <a:custGeom>
              <a:rect b="b" l="l" r="r" t="t"/>
              <a:pathLst>
                <a:path extrusionOk="0" fill="none" h="3411" w="3411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40"/>
            <p:cNvSpPr/>
            <p:nvPr/>
          </p:nvSpPr>
          <p:spPr>
            <a:xfrm>
              <a:off x="1979100" y="5219925"/>
              <a:ext cx="125450" cy="224700"/>
            </a:xfrm>
            <a:custGeom>
              <a:rect b="b" l="l" r="r" t="t"/>
              <a:pathLst>
                <a:path extrusionOk="0" fill="none" h="8988" w="5018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2178800" y="5219925"/>
              <a:ext cx="125450" cy="224700"/>
            </a:xfrm>
            <a:custGeom>
              <a:rect b="b" l="l" r="r" t="t"/>
              <a:pathLst>
                <a:path extrusionOk="0" fill="none" h="8988" w="5018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5" name="Google Shape;725;p40"/>
          <p:cNvGrpSpPr/>
          <p:nvPr/>
        </p:nvGrpSpPr>
        <p:grpSpPr>
          <a:xfrm>
            <a:off x="2058924" y="3949859"/>
            <a:ext cx="298238" cy="306502"/>
            <a:chOff x="2605025" y="4998300"/>
            <a:chExt cx="417700" cy="429275"/>
          </a:xfrm>
        </p:grpSpPr>
        <p:sp>
          <p:nvSpPr>
            <p:cNvPr id="726" name="Google Shape;726;p40"/>
            <p:cNvSpPr/>
            <p:nvPr/>
          </p:nvSpPr>
          <p:spPr>
            <a:xfrm>
              <a:off x="2819350" y="5216875"/>
              <a:ext cx="202150" cy="210700"/>
            </a:xfrm>
            <a:custGeom>
              <a:rect b="b" l="l" r="r" t="t"/>
              <a:pathLst>
                <a:path extrusionOk="0" fill="none" h="8428" w="8086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2606225" y="4998300"/>
              <a:ext cx="203400" cy="207650"/>
            </a:xfrm>
            <a:custGeom>
              <a:rect b="b" l="l" r="r" t="t"/>
              <a:pathLst>
                <a:path extrusionOk="0" fill="none" h="8306" w="8136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40"/>
            <p:cNvSpPr/>
            <p:nvPr/>
          </p:nvSpPr>
          <p:spPr>
            <a:xfrm>
              <a:off x="2605025" y="5003775"/>
              <a:ext cx="417700" cy="417700"/>
            </a:xfrm>
            <a:custGeom>
              <a:rect b="b" l="l" r="r" t="t"/>
              <a:pathLst>
                <a:path extrusionOk="0" fill="none" h="16708" w="16708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9" name="Google Shape;729;p40"/>
          <p:cNvGrpSpPr/>
          <p:nvPr/>
        </p:nvGrpSpPr>
        <p:grpSpPr>
          <a:xfrm>
            <a:off x="2509743" y="3952465"/>
            <a:ext cx="356500" cy="296935"/>
            <a:chOff x="3236425" y="5001950"/>
            <a:chExt cx="499300" cy="415875"/>
          </a:xfrm>
        </p:grpSpPr>
        <p:sp>
          <p:nvSpPr>
            <p:cNvPr id="730" name="Google Shape;730;p40"/>
            <p:cNvSpPr/>
            <p:nvPr/>
          </p:nvSpPr>
          <p:spPr>
            <a:xfrm>
              <a:off x="3236425" y="5309425"/>
              <a:ext cx="499300" cy="108400"/>
            </a:xfrm>
            <a:custGeom>
              <a:rect b="b" l="l" r="r" t="t"/>
              <a:pathLst>
                <a:path extrusionOk="0" fill="none" h="4336" w="19972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40"/>
            <p:cNvSpPr/>
            <p:nvPr/>
          </p:nvSpPr>
          <p:spPr>
            <a:xfrm>
              <a:off x="3294875" y="5330725"/>
              <a:ext cx="382400" cy="25"/>
            </a:xfrm>
            <a:custGeom>
              <a:rect b="b" l="l" r="r" t="t"/>
              <a:pathLst>
                <a:path extrusionOk="0" fill="none" h="1" w="15296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40"/>
            <p:cNvSpPr/>
            <p:nvPr/>
          </p:nvSpPr>
          <p:spPr>
            <a:xfrm>
              <a:off x="3280250" y="5162675"/>
              <a:ext cx="411625" cy="140075"/>
            </a:xfrm>
            <a:custGeom>
              <a:rect b="b" l="l" r="r" t="t"/>
              <a:pathLst>
                <a:path extrusionOk="0" fill="none" h="5603" w="16465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40"/>
            <p:cNvSpPr/>
            <p:nvPr/>
          </p:nvSpPr>
          <p:spPr>
            <a:xfrm>
              <a:off x="3471450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3427600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40"/>
            <p:cNvSpPr/>
            <p:nvPr/>
          </p:nvSpPr>
          <p:spPr>
            <a:xfrm>
              <a:off x="3515275" y="5001950"/>
              <a:ext cx="16475" cy="114475"/>
            </a:xfrm>
            <a:custGeom>
              <a:rect b="b" l="l" r="r" t="t"/>
              <a:pathLst>
                <a:path extrusionOk="0" fill="none" h="4579" w="659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6" name="Google Shape;736;p40"/>
          <p:cNvGrpSpPr/>
          <p:nvPr/>
        </p:nvGrpSpPr>
        <p:grpSpPr>
          <a:xfrm>
            <a:off x="3032284" y="3937239"/>
            <a:ext cx="271302" cy="323031"/>
            <a:chOff x="3968275" y="4980625"/>
            <a:chExt cx="379975" cy="452425"/>
          </a:xfrm>
        </p:grpSpPr>
        <p:sp>
          <p:nvSpPr>
            <p:cNvPr id="737" name="Google Shape;737;p40"/>
            <p:cNvSpPr/>
            <p:nvPr/>
          </p:nvSpPr>
          <p:spPr>
            <a:xfrm>
              <a:off x="4168000" y="4980625"/>
              <a:ext cx="85875" cy="102325"/>
            </a:xfrm>
            <a:custGeom>
              <a:rect b="b" l="l" r="r" t="t"/>
              <a:pathLst>
                <a:path extrusionOk="0" fill="none" h="4093" w="3435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3968275" y="5043350"/>
              <a:ext cx="379975" cy="389700"/>
            </a:xfrm>
            <a:custGeom>
              <a:rect b="b" l="l" r="r" t="t"/>
              <a:pathLst>
                <a:path extrusionOk="0" fill="none" h="15588" w="15199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40"/>
            <p:cNvSpPr/>
            <p:nvPr/>
          </p:nvSpPr>
          <p:spPr>
            <a:xfrm>
              <a:off x="4031000" y="5150500"/>
              <a:ext cx="54200" cy="61525"/>
            </a:xfrm>
            <a:custGeom>
              <a:rect b="b" l="l" r="r" t="t"/>
              <a:pathLst>
                <a:path extrusionOk="0" fill="none" h="2461" w="2168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0" name="Google Shape;740;p40"/>
          <p:cNvGrpSpPr/>
          <p:nvPr/>
        </p:nvGrpSpPr>
        <p:grpSpPr>
          <a:xfrm>
            <a:off x="4438650" y="4009407"/>
            <a:ext cx="343470" cy="186961"/>
            <a:chOff x="5937975" y="5081700"/>
            <a:chExt cx="481050" cy="261850"/>
          </a:xfrm>
        </p:grpSpPr>
        <p:sp>
          <p:nvSpPr>
            <p:cNvPr id="741" name="Google Shape;741;p40"/>
            <p:cNvSpPr/>
            <p:nvPr/>
          </p:nvSpPr>
          <p:spPr>
            <a:xfrm>
              <a:off x="6104200" y="5081700"/>
              <a:ext cx="314825" cy="215575"/>
            </a:xfrm>
            <a:custGeom>
              <a:rect b="b" l="l" r="r" t="t"/>
              <a:pathLst>
                <a:path extrusionOk="0" fill="none" h="8623" w="12593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40"/>
            <p:cNvSpPr/>
            <p:nvPr/>
          </p:nvSpPr>
          <p:spPr>
            <a:xfrm>
              <a:off x="5937975" y="5210175"/>
              <a:ext cx="333700" cy="133375"/>
            </a:xfrm>
            <a:custGeom>
              <a:rect b="b" l="l" r="r" t="t"/>
              <a:pathLst>
                <a:path extrusionOk="0" fill="none" h="5335" w="13348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40"/>
            <p:cNvSpPr/>
            <p:nvPr/>
          </p:nvSpPr>
          <p:spPr>
            <a:xfrm>
              <a:off x="6352025" y="5109100"/>
              <a:ext cx="19500" cy="18900"/>
            </a:xfrm>
            <a:custGeom>
              <a:rect b="b" l="l" r="r" t="t"/>
              <a:pathLst>
                <a:path extrusionOk="0" h="756" w="78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4" name="Google Shape;744;p40"/>
          <p:cNvGrpSpPr/>
          <p:nvPr/>
        </p:nvGrpSpPr>
        <p:grpSpPr>
          <a:xfrm>
            <a:off x="4963815" y="3973332"/>
            <a:ext cx="246508" cy="283458"/>
            <a:chOff x="6673500" y="5031175"/>
            <a:chExt cx="345250" cy="397000"/>
          </a:xfrm>
        </p:grpSpPr>
        <p:sp>
          <p:nvSpPr>
            <p:cNvPr id="745" name="Google Shape;745;p40"/>
            <p:cNvSpPr/>
            <p:nvPr/>
          </p:nvSpPr>
          <p:spPr>
            <a:xfrm>
              <a:off x="6731950" y="5031175"/>
              <a:ext cx="105375" cy="147375"/>
            </a:xfrm>
            <a:custGeom>
              <a:rect b="b" l="l" r="r" t="t"/>
              <a:pathLst>
                <a:path extrusionOk="0" fill="none" h="5895" w="4215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40"/>
            <p:cNvSpPr/>
            <p:nvPr/>
          </p:nvSpPr>
          <p:spPr>
            <a:xfrm>
              <a:off x="6673500" y="5146850"/>
              <a:ext cx="84050" cy="116925"/>
            </a:xfrm>
            <a:custGeom>
              <a:rect b="b" l="l" r="r" t="t"/>
              <a:pathLst>
                <a:path extrusionOk="0" fill="none" h="4677" w="3362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40"/>
            <p:cNvSpPr/>
            <p:nvPr/>
          </p:nvSpPr>
          <p:spPr>
            <a:xfrm>
              <a:off x="6859225" y="5033600"/>
              <a:ext cx="105350" cy="144950"/>
            </a:xfrm>
            <a:custGeom>
              <a:rect b="b" l="l" r="r" t="t"/>
              <a:pathLst>
                <a:path extrusionOk="0" fill="none" h="5798" w="4214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40"/>
            <p:cNvSpPr/>
            <p:nvPr/>
          </p:nvSpPr>
          <p:spPr>
            <a:xfrm>
              <a:off x="6931675" y="5150500"/>
              <a:ext cx="87075" cy="115725"/>
            </a:xfrm>
            <a:custGeom>
              <a:rect b="b" l="l" r="r" t="t"/>
              <a:pathLst>
                <a:path extrusionOk="0" fill="none" h="4629" w="3483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6715525" y="5180350"/>
              <a:ext cx="263050" cy="247825"/>
            </a:xfrm>
            <a:custGeom>
              <a:rect b="b" l="l" r="r" t="t"/>
              <a:pathLst>
                <a:path extrusionOk="0" fill="none" h="9913" w="10522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0" name="Google Shape;750;p40"/>
          <p:cNvGrpSpPr/>
          <p:nvPr/>
        </p:nvGrpSpPr>
        <p:grpSpPr>
          <a:xfrm>
            <a:off x="3003171" y="596290"/>
            <a:ext cx="329547" cy="293900"/>
            <a:chOff x="3927500" y="301425"/>
            <a:chExt cx="461550" cy="411625"/>
          </a:xfrm>
        </p:grpSpPr>
        <p:sp>
          <p:nvSpPr>
            <p:cNvPr id="751" name="Google Shape;751;p40"/>
            <p:cNvSpPr/>
            <p:nvPr/>
          </p:nvSpPr>
          <p:spPr>
            <a:xfrm>
              <a:off x="4080925" y="302050"/>
              <a:ext cx="154075" cy="411000"/>
            </a:xfrm>
            <a:custGeom>
              <a:rect b="b" l="l" r="r" t="t"/>
              <a:pathLst>
                <a:path extrusionOk="0" fill="none" h="16440" w="6163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3927500" y="301425"/>
              <a:ext cx="153450" cy="406150"/>
            </a:xfrm>
            <a:custGeom>
              <a:rect b="b" l="l" r="r" t="t"/>
              <a:pathLst>
                <a:path extrusionOk="0" fill="none" h="16246" w="6138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4234975" y="306925"/>
              <a:ext cx="154075" cy="405525"/>
            </a:xfrm>
            <a:custGeom>
              <a:rect b="b" l="l" r="r" t="t"/>
              <a:pathLst>
                <a:path extrusionOk="0" fill="none" h="16221" w="6163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4295850" y="442075"/>
              <a:ext cx="46300" cy="26225"/>
            </a:xfrm>
            <a:custGeom>
              <a:rect b="b" l="l" r="r" t="t"/>
              <a:pathLst>
                <a:path extrusionOk="0" fill="none" h="1049" w="1852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4296475" y="415900"/>
              <a:ext cx="45075" cy="78575"/>
            </a:xfrm>
            <a:custGeom>
              <a:rect b="b" l="l" r="r" t="t"/>
              <a:pathLst>
                <a:path extrusionOk="0" fill="none" h="3143" w="1803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3968275" y="590050"/>
              <a:ext cx="25" cy="6100"/>
            </a:xfrm>
            <a:custGeom>
              <a:rect b="b" l="l" r="r" t="t"/>
              <a:pathLst>
                <a:path extrusionOk="0" fill="none" h="244" w="1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3970725" y="558375"/>
              <a:ext cx="1850" cy="12200"/>
            </a:xfrm>
            <a:custGeom>
              <a:rect b="b" l="l" r="r" t="t"/>
              <a:pathLst>
                <a:path extrusionOk="0" fill="none" h="488" w="74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3976200" y="527325"/>
              <a:ext cx="3675" cy="12200"/>
            </a:xfrm>
            <a:custGeom>
              <a:rect b="b" l="l" r="r" t="t"/>
              <a:pathLst>
                <a:path extrusionOk="0" fill="none" h="488" w="147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3985950" y="498100"/>
              <a:ext cx="4875" cy="10975"/>
            </a:xfrm>
            <a:custGeom>
              <a:rect b="b" l="l" r="r" t="t"/>
              <a:pathLst>
                <a:path extrusionOk="0" fill="none" h="439" w="195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4000550" y="471300"/>
              <a:ext cx="7325" cy="9775"/>
            </a:xfrm>
            <a:custGeom>
              <a:rect b="b" l="l" r="r" t="t"/>
              <a:pathLst>
                <a:path extrusionOk="0" fill="none" h="391" w="293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4021250" y="450600"/>
              <a:ext cx="10375" cy="6725"/>
            </a:xfrm>
            <a:custGeom>
              <a:rect b="b" l="l" r="r" t="t"/>
              <a:pathLst>
                <a:path extrusionOk="0" fill="none" h="269" w="415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4049250" y="440250"/>
              <a:ext cx="11600" cy="2475"/>
            </a:xfrm>
            <a:custGeom>
              <a:rect b="b" l="l" r="r" t="t"/>
              <a:pathLst>
                <a:path extrusionOk="0" fill="none" h="99" w="464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4080325" y="439650"/>
              <a:ext cx="12200" cy="1850"/>
            </a:xfrm>
            <a:custGeom>
              <a:rect b="b" l="l" r="r" t="t"/>
              <a:pathLst>
                <a:path extrusionOk="0" fill="none" h="74" w="488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40"/>
            <p:cNvSpPr/>
            <p:nvPr/>
          </p:nvSpPr>
          <p:spPr>
            <a:xfrm>
              <a:off x="4110150" y="450000"/>
              <a:ext cx="9150" cy="7950"/>
            </a:xfrm>
            <a:custGeom>
              <a:rect b="b" l="l" r="r" t="t"/>
              <a:pathLst>
                <a:path extrusionOk="0" fill="none" h="318" w="366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40"/>
            <p:cNvSpPr/>
            <p:nvPr/>
          </p:nvSpPr>
          <p:spPr>
            <a:xfrm>
              <a:off x="4130250" y="473750"/>
              <a:ext cx="4900" cy="10975"/>
            </a:xfrm>
            <a:custGeom>
              <a:rect b="b" l="l" r="r" t="t"/>
              <a:pathLst>
                <a:path extrusionOk="0" fill="none" h="439" w="196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40"/>
            <p:cNvSpPr/>
            <p:nvPr/>
          </p:nvSpPr>
          <p:spPr>
            <a:xfrm>
              <a:off x="4141800" y="502975"/>
              <a:ext cx="3700" cy="11600"/>
            </a:xfrm>
            <a:custGeom>
              <a:rect b="b" l="l" r="r" t="t"/>
              <a:pathLst>
                <a:path extrusionOk="0" fill="none" h="464" w="148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40"/>
            <p:cNvSpPr/>
            <p:nvPr/>
          </p:nvSpPr>
          <p:spPr>
            <a:xfrm>
              <a:off x="4150950" y="533425"/>
              <a:ext cx="3675" cy="11575"/>
            </a:xfrm>
            <a:custGeom>
              <a:rect b="b" l="l" r="r" t="t"/>
              <a:pathLst>
                <a:path extrusionOk="0" fill="none" h="463" w="147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40"/>
            <p:cNvSpPr/>
            <p:nvPr/>
          </p:nvSpPr>
          <p:spPr>
            <a:xfrm>
              <a:off x="4160675" y="563850"/>
              <a:ext cx="4900" cy="11000"/>
            </a:xfrm>
            <a:custGeom>
              <a:rect b="b" l="l" r="r" t="t"/>
              <a:pathLst>
                <a:path extrusionOk="0" fill="none" h="440" w="196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40"/>
            <p:cNvSpPr/>
            <p:nvPr/>
          </p:nvSpPr>
          <p:spPr>
            <a:xfrm>
              <a:off x="4175300" y="591875"/>
              <a:ext cx="7325" cy="9150"/>
            </a:xfrm>
            <a:custGeom>
              <a:rect b="b" l="l" r="r" t="t"/>
              <a:pathLst>
                <a:path extrusionOk="0" fill="none" h="366" w="293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40"/>
            <p:cNvSpPr/>
            <p:nvPr/>
          </p:nvSpPr>
          <p:spPr>
            <a:xfrm>
              <a:off x="4198425" y="613175"/>
              <a:ext cx="11000" cy="4900"/>
            </a:xfrm>
            <a:custGeom>
              <a:rect b="b" l="l" r="r" t="t"/>
              <a:pathLst>
                <a:path extrusionOk="0" fill="none" h="196" w="44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40"/>
            <p:cNvSpPr/>
            <p:nvPr/>
          </p:nvSpPr>
          <p:spPr>
            <a:xfrm>
              <a:off x="4228275" y="621100"/>
              <a:ext cx="12200" cy="625"/>
            </a:xfrm>
            <a:custGeom>
              <a:rect b="b" l="l" r="r" t="t"/>
              <a:pathLst>
                <a:path extrusionOk="0" fill="none" h="25" w="488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40"/>
            <p:cNvSpPr/>
            <p:nvPr/>
          </p:nvSpPr>
          <p:spPr>
            <a:xfrm>
              <a:off x="4259925" y="616225"/>
              <a:ext cx="11600" cy="3075"/>
            </a:xfrm>
            <a:custGeom>
              <a:rect b="b" l="l" r="r" t="t"/>
              <a:pathLst>
                <a:path extrusionOk="0" fill="none" h="123" w="464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40"/>
            <p:cNvSpPr/>
            <p:nvPr/>
          </p:nvSpPr>
          <p:spPr>
            <a:xfrm>
              <a:off x="4289775" y="602225"/>
              <a:ext cx="10375" cy="6725"/>
            </a:xfrm>
            <a:custGeom>
              <a:rect b="b" l="l" r="r" t="t"/>
              <a:pathLst>
                <a:path extrusionOk="0" fill="none" h="269" w="415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40"/>
            <p:cNvSpPr/>
            <p:nvPr/>
          </p:nvSpPr>
          <p:spPr>
            <a:xfrm>
              <a:off x="4313525" y="577875"/>
              <a:ext cx="6100" cy="10375"/>
            </a:xfrm>
            <a:custGeom>
              <a:rect b="b" l="l" r="r" t="t"/>
              <a:pathLst>
                <a:path extrusionOk="0" fill="none" h="415" w="244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40"/>
            <p:cNvSpPr/>
            <p:nvPr/>
          </p:nvSpPr>
          <p:spPr>
            <a:xfrm>
              <a:off x="4326300" y="547425"/>
              <a:ext cx="2450" cy="12200"/>
            </a:xfrm>
            <a:custGeom>
              <a:rect b="b" l="l" r="r" t="t"/>
              <a:pathLst>
                <a:path extrusionOk="0" fill="none" h="488" w="98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40"/>
            <p:cNvSpPr/>
            <p:nvPr/>
          </p:nvSpPr>
          <p:spPr>
            <a:xfrm>
              <a:off x="4329350" y="515750"/>
              <a:ext cx="625" cy="12200"/>
            </a:xfrm>
            <a:custGeom>
              <a:rect b="b" l="l" r="r" t="t"/>
              <a:pathLst>
                <a:path extrusionOk="0" fill="none" h="488" w="25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40"/>
            <p:cNvSpPr/>
            <p:nvPr/>
          </p:nvSpPr>
          <p:spPr>
            <a:xfrm>
              <a:off x="4325075" y="488975"/>
              <a:ext cx="1250" cy="6100"/>
            </a:xfrm>
            <a:custGeom>
              <a:rect b="b" l="l" r="r" t="t"/>
              <a:pathLst>
                <a:path extrusionOk="0" fill="none" h="244" w="5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8" name="Google Shape;778;p40"/>
          <p:cNvGrpSpPr/>
          <p:nvPr/>
        </p:nvGrpSpPr>
        <p:grpSpPr>
          <a:xfrm>
            <a:off x="4946429" y="601949"/>
            <a:ext cx="282601" cy="282601"/>
            <a:chOff x="6649150" y="309350"/>
            <a:chExt cx="395800" cy="395800"/>
          </a:xfrm>
        </p:grpSpPr>
        <p:sp>
          <p:nvSpPr>
            <p:cNvPr id="779" name="Google Shape;779;p40"/>
            <p:cNvSpPr/>
            <p:nvPr/>
          </p:nvSpPr>
          <p:spPr>
            <a:xfrm>
              <a:off x="6649150" y="309350"/>
              <a:ext cx="395800" cy="395800"/>
            </a:xfrm>
            <a:custGeom>
              <a:rect b="b" l="l" r="r" t="t"/>
              <a:pathLst>
                <a:path extrusionOk="0" fill="none" h="15832" w="15832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40"/>
            <p:cNvSpPr/>
            <p:nvPr/>
          </p:nvSpPr>
          <p:spPr>
            <a:xfrm>
              <a:off x="6673500" y="333700"/>
              <a:ext cx="347100" cy="347100"/>
            </a:xfrm>
            <a:custGeom>
              <a:rect b="b" l="l" r="r" t="t"/>
              <a:pathLst>
                <a:path extrusionOk="0" fill="none" h="13884" w="13884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6848850" y="397625"/>
              <a:ext cx="54825" cy="169300"/>
            </a:xfrm>
            <a:custGeom>
              <a:rect b="b" l="l" r="r" t="t"/>
              <a:pathLst>
                <a:path extrusionOk="0" fill="none" h="6772" w="2193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40"/>
            <p:cNvSpPr/>
            <p:nvPr/>
          </p:nvSpPr>
          <p:spPr>
            <a:xfrm>
              <a:off x="6847025" y="333700"/>
              <a:ext cx="25" cy="29250"/>
            </a:xfrm>
            <a:custGeom>
              <a:rect b="b" l="l" r="r" t="t"/>
              <a:pathLst>
                <a:path extrusionOk="0" fill="none" h="1170" w="1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40"/>
            <p:cNvSpPr/>
            <p:nvPr/>
          </p:nvSpPr>
          <p:spPr>
            <a:xfrm>
              <a:off x="6760575" y="35685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6760575" y="356850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40"/>
            <p:cNvSpPr/>
            <p:nvPr/>
          </p:nvSpPr>
          <p:spPr>
            <a:xfrm>
              <a:off x="6696650" y="42077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40"/>
            <p:cNvSpPr/>
            <p:nvPr/>
          </p:nvSpPr>
          <p:spPr>
            <a:xfrm>
              <a:off x="6696650" y="420775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6673500" y="507225"/>
              <a:ext cx="29250" cy="25"/>
            </a:xfrm>
            <a:custGeom>
              <a:rect b="b" l="l" r="r" t="t"/>
              <a:pathLst>
                <a:path extrusionOk="0" fill="none" h="1" w="117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40"/>
            <p:cNvSpPr/>
            <p:nvPr/>
          </p:nvSpPr>
          <p:spPr>
            <a:xfrm>
              <a:off x="6696650" y="59370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40"/>
            <p:cNvSpPr/>
            <p:nvPr/>
          </p:nvSpPr>
          <p:spPr>
            <a:xfrm>
              <a:off x="6696650" y="579700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40"/>
            <p:cNvSpPr/>
            <p:nvPr/>
          </p:nvSpPr>
          <p:spPr>
            <a:xfrm>
              <a:off x="6760575" y="632675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40"/>
            <p:cNvSpPr/>
            <p:nvPr/>
          </p:nvSpPr>
          <p:spPr>
            <a:xfrm>
              <a:off x="6760575" y="65762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40"/>
            <p:cNvSpPr/>
            <p:nvPr/>
          </p:nvSpPr>
          <p:spPr>
            <a:xfrm>
              <a:off x="6847025" y="651550"/>
              <a:ext cx="25" cy="29250"/>
            </a:xfrm>
            <a:custGeom>
              <a:rect b="b" l="l" r="r" t="t"/>
              <a:pathLst>
                <a:path extrusionOk="0" fill="none" h="1170" w="1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40"/>
            <p:cNvSpPr/>
            <p:nvPr/>
          </p:nvSpPr>
          <p:spPr>
            <a:xfrm>
              <a:off x="6919500" y="632675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40"/>
            <p:cNvSpPr/>
            <p:nvPr/>
          </p:nvSpPr>
          <p:spPr>
            <a:xfrm>
              <a:off x="6933500" y="65762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40"/>
            <p:cNvSpPr/>
            <p:nvPr/>
          </p:nvSpPr>
          <p:spPr>
            <a:xfrm>
              <a:off x="6972475" y="579700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40"/>
            <p:cNvSpPr/>
            <p:nvPr/>
          </p:nvSpPr>
          <p:spPr>
            <a:xfrm>
              <a:off x="6997425" y="59370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40"/>
            <p:cNvSpPr/>
            <p:nvPr/>
          </p:nvSpPr>
          <p:spPr>
            <a:xfrm>
              <a:off x="6991350" y="507225"/>
              <a:ext cx="29250" cy="25"/>
            </a:xfrm>
            <a:custGeom>
              <a:rect b="b" l="l" r="r" t="t"/>
              <a:pathLst>
                <a:path extrusionOk="0" fill="none" h="1" w="117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40"/>
            <p:cNvSpPr/>
            <p:nvPr/>
          </p:nvSpPr>
          <p:spPr>
            <a:xfrm>
              <a:off x="6972475" y="420775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40"/>
            <p:cNvSpPr/>
            <p:nvPr/>
          </p:nvSpPr>
          <p:spPr>
            <a:xfrm>
              <a:off x="6997425" y="42077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40"/>
            <p:cNvSpPr/>
            <p:nvPr/>
          </p:nvSpPr>
          <p:spPr>
            <a:xfrm>
              <a:off x="6919500" y="356850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40"/>
            <p:cNvSpPr/>
            <p:nvPr/>
          </p:nvSpPr>
          <p:spPr>
            <a:xfrm>
              <a:off x="6933500" y="35685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2" name="Google Shape;802;p40"/>
          <p:cNvGrpSpPr/>
          <p:nvPr/>
        </p:nvGrpSpPr>
        <p:grpSpPr>
          <a:xfrm>
            <a:off x="4464301" y="608464"/>
            <a:ext cx="286957" cy="271731"/>
            <a:chOff x="5973900" y="318475"/>
            <a:chExt cx="401900" cy="380575"/>
          </a:xfrm>
        </p:grpSpPr>
        <p:sp>
          <p:nvSpPr>
            <p:cNvPr id="803" name="Google Shape;803;p40"/>
            <p:cNvSpPr/>
            <p:nvPr/>
          </p:nvSpPr>
          <p:spPr>
            <a:xfrm>
              <a:off x="5973900" y="337975"/>
              <a:ext cx="401900" cy="67000"/>
            </a:xfrm>
            <a:custGeom>
              <a:rect b="b" l="l" r="r" t="t"/>
              <a:pathLst>
                <a:path extrusionOk="0" fill="none" h="2680" w="16076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40"/>
            <p:cNvSpPr/>
            <p:nvPr/>
          </p:nvSpPr>
          <p:spPr>
            <a:xfrm>
              <a:off x="6024450" y="348325"/>
              <a:ext cx="45075" cy="45075"/>
            </a:xfrm>
            <a:custGeom>
              <a:rect b="b" l="l" r="r" t="t"/>
              <a:pathLst>
                <a:path extrusionOk="0" fill="none" h="1803" w="1803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40"/>
            <p:cNvSpPr/>
            <p:nvPr/>
          </p:nvSpPr>
          <p:spPr>
            <a:xfrm>
              <a:off x="6280175" y="348325"/>
              <a:ext cx="45075" cy="45075"/>
            </a:xfrm>
            <a:custGeom>
              <a:rect b="b" l="l" r="r" t="t"/>
              <a:pathLst>
                <a:path extrusionOk="0" fill="none" h="1803" w="1803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40"/>
            <p:cNvSpPr/>
            <p:nvPr/>
          </p:nvSpPr>
          <p:spPr>
            <a:xfrm>
              <a:off x="5973900" y="667375"/>
              <a:ext cx="401900" cy="31675"/>
            </a:xfrm>
            <a:custGeom>
              <a:rect b="b" l="l" r="r" t="t"/>
              <a:pathLst>
                <a:path extrusionOk="0" fill="none" h="1267" w="16076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40"/>
            <p:cNvSpPr/>
            <p:nvPr/>
          </p:nvSpPr>
          <p:spPr>
            <a:xfrm>
              <a:off x="6302700" y="318475"/>
              <a:ext cx="28650" cy="63350"/>
            </a:xfrm>
            <a:custGeom>
              <a:rect b="b" l="l" r="r" t="t"/>
              <a:pathLst>
                <a:path extrusionOk="0" fill="none" h="2534" w="1146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40"/>
            <p:cNvSpPr/>
            <p:nvPr/>
          </p:nvSpPr>
          <p:spPr>
            <a:xfrm>
              <a:off x="6046975" y="318475"/>
              <a:ext cx="28650" cy="63350"/>
            </a:xfrm>
            <a:custGeom>
              <a:rect b="b" l="l" r="r" t="t"/>
              <a:pathLst>
                <a:path extrusionOk="0" fill="none" h="2534" w="1146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40"/>
            <p:cNvSpPr/>
            <p:nvPr/>
          </p:nvSpPr>
          <p:spPr>
            <a:xfrm>
              <a:off x="5973900" y="407375"/>
              <a:ext cx="401900" cy="272200"/>
            </a:xfrm>
            <a:custGeom>
              <a:rect b="b" l="l" r="r" t="t"/>
              <a:pathLst>
                <a:path extrusionOk="0" fill="none" h="10888" w="16076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40"/>
            <p:cNvSpPr/>
            <p:nvPr/>
          </p:nvSpPr>
          <p:spPr>
            <a:xfrm>
              <a:off x="6024450" y="456100"/>
              <a:ext cx="300800" cy="175375"/>
            </a:xfrm>
            <a:custGeom>
              <a:rect b="b" l="l" r="r" t="t"/>
              <a:pathLst>
                <a:path extrusionOk="0" fill="none" h="7015" w="12032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40"/>
            <p:cNvSpPr/>
            <p:nvPr/>
          </p:nvSpPr>
          <p:spPr>
            <a:xfrm>
              <a:off x="6024450" y="573000"/>
              <a:ext cx="300800" cy="25"/>
            </a:xfrm>
            <a:custGeom>
              <a:rect b="b" l="l" r="r" t="t"/>
              <a:pathLst>
                <a:path extrusionOk="0" fill="none" h="1" w="12032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40"/>
            <p:cNvSpPr/>
            <p:nvPr/>
          </p:nvSpPr>
          <p:spPr>
            <a:xfrm>
              <a:off x="6024450" y="514550"/>
              <a:ext cx="300800" cy="25"/>
            </a:xfrm>
            <a:custGeom>
              <a:rect b="b" l="l" r="r" t="t"/>
              <a:pathLst>
                <a:path extrusionOk="0" fill="none" h="1" w="12032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40"/>
            <p:cNvSpPr/>
            <p:nvPr/>
          </p:nvSpPr>
          <p:spPr>
            <a:xfrm>
              <a:off x="6264950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40"/>
            <p:cNvSpPr/>
            <p:nvPr/>
          </p:nvSpPr>
          <p:spPr>
            <a:xfrm>
              <a:off x="6204675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40"/>
            <p:cNvSpPr/>
            <p:nvPr/>
          </p:nvSpPr>
          <p:spPr>
            <a:xfrm>
              <a:off x="6145000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40"/>
            <p:cNvSpPr/>
            <p:nvPr/>
          </p:nvSpPr>
          <p:spPr>
            <a:xfrm>
              <a:off x="6084725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7" name="Google Shape;817;p40"/>
          <p:cNvGrpSpPr/>
          <p:nvPr/>
        </p:nvGrpSpPr>
        <p:grpSpPr>
          <a:xfrm>
            <a:off x="1104681" y="1044504"/>
            <a:ext cx="291276" cy="355197"/>
            <a:chOff x="1268550" y="929175"/>
            <a:chExt cx="407950" cy="497475"/>
          </a:xfrm>
        </p:grpSpPr>
        <p:sp>
          <p:nvSpPr>
            <p:cNvPr id="818" name="Google Shape;818;p40"/>
            <p:cNvSpPr/>
            <p:nvPr/>
          </p:nvSpPr>
          <p:spPr>
            <a:xfrm>
              <a:off x="1268550" y="953550"/>
              <a:ext cx="387250" cy="473100"/>
            </a:xfrm>
            <a:custGeom>
              <a:rect b="b" l="l" r="r" t="t"/>
              <a:pathLst>
                <a:path extrusionOk="0" fill="none" h="18924" w="1549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40"/>
            <p:cNvSpPr/>
            <p:nvPr/>
          </p:nvSpPr>
          <p:spPr>
            <a:xfrm>
              <a:off x="1298975" y="9291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40"/>
            <p:cNvSpPr/>
            <p:nvPr/>
          </p:nvSpPr>
          <p:spPr>
            <a:xfrm>
              <a:off x="1592450" y="929175"/>
              <a:ext cx="84050" cy="84050"/>
            </a:xfrm>
            <a:custGeom>
              <a:rect b="b" l="l" r="r" t="t"/>
              <a:pathLst>
                <a:path extrusionOk="0" fill="none" h="3362" w="3362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1" name="Google Shape;821;p40"/>
          <p:cNvGrpSpPr/>
          <p:nvPr/>
        </p:nvGrpSpPr>
        <p:grpSpPr>
          <a:xfrm>
            <a:off x="4915566" y="1057981"/>
            <a:ext cx="344326" cy="330421"/>
            <a:chOff x="6605925" y="948050"/>
            <a:chExt cx="482250" cy="462775"/>
          </a:xfrm>
        </p:grpSpPr>
        <p:sp>
          <p:nvSpPr>
            <p:cNvPr id="822" name="Google Shape;822;p40"/>
            <p:cNvSpPr/>
            <p:nvPr/>
          </p:nvSpPr>
          <p:spPr>
            <a:xfrm>
              <a:off x="6847025" y="1209875"/>
              <a:ext cx="60325" cy="200950"/>
            </a:xfrm>
            <a:custGeom>
              <a:rect b="b" l="l" r="r" t="t"/>
              <a:pathLst>
                <a:path extrusionOk="0" fill="none" h="8038" w="2413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40"/>
            <p:cNvSpPr/>
            <p:nvPr/>
          </p:nvSpPr>
          <p:spPr>
            <a:xfrm>
              <a:off x="6605925" y="971800"/>
              <a:ext cx="482250" cy="228350"/>
            </a:xfrm>
            <a:custGeom>
              <a:rect b="b" l="l" r="r" t="t"/>
              <a:pathLst>
                <a:path extrusionOk="0" fill="none" h="9134" w="1929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40"/>
            <p:cNvSpPr/>
            <p:nvPr/>
          </p:nvSpPr>
          <p:spPr>
            <a:xfrm>
              <a:off x="6847025" y="948050"/>
              <a:ext cx="25" cy="23775"/>
            </a:xfrm>
            <a:custGeom>
              <a:rect b="b" l="l" r="r" t="t"/>
              <a:pathLst>
                <a:path extrusionOk="0" fill="none" h="951" w="1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40"/>
            <p:cNvSpPr/>
            <p:nvPr/>
          </p:nvSpPr>
          <p:spPr>
            <a:xfrm>
              <a:off x="6847025" y="1001025"/>
              <a:ext cx="25" cy="183900"/>
            </a:xfrm>
            <a:custGeom>
              <a:rect b="b" l="l" r="r" t="t"/>
              <a:pathLst>
                <a:path extrusionOk="0" fill="none" h="7356" w="1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40"/>
            <p:cNvSpPr/>
            <p:nvPr/>
          </p:nvSpPr>
          <p:spPr>
            <a:xfrm>
              <a:off x="6872000" y="994325"/>
              <a:ext cx="85275" cy="190600"/>
            </a:xfrm>
            <a:custGeom>
              <a:rect b="b" l="l" r="r" t="t"/>
              <a:pathLst>
                <a:path extrusionOk="0" fill="none" h="7624" w="3411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40"/>
            <p:cNvSpPr/>
            <p:nvPr/>
          </p:nvSpPr>
          <p:spPr>
            <a:xfrm>
              <a:off x="6736825" y="994325"/>
              <a:ext cx="85275" cy="190600"/>
            </a:xfrm>
            <a:custGeom>
              <a:rect b="b" l="l" r="r" t="t"/>
              <a:pathLst>
                <a:path extrusionOk="0" fill="none" h="7624" w="3411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8" name="Google Shape;828;p40"/>
          <p:cNvGrpSpPr/>
          <p:nvPr/>
        </p:nvGrpSpPr>
        <p:grpSpPr>
          <a:xfrm>
            <a:off x="4995999" y="2036571"/>
            <a:ext cx="183462" cy="290866"/>
            <a:chOff x="6718575" y="2318625"/>
            <a:chExt cx="256950" cy="407375"/>
          </a:xfrm>
        </p:grpSpPr>
        <p:sp>
          <p:nvSpPr>
            <p:cNvPr id="829" name="Google Shape;829;p40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40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40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40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40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40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40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40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37" name="Google Shape;837;p40"/>
          <p:cNvGrpSpPr/>
          <p:nvPr/>
        </p:nvGrpSpPr>
        <p:grpSpPr>
          <a:xfrm>
            <a:off x="2533645" y="2569126"/>
            <a:ext cx="308680" cy="187836"/>
            <a:chOff x="3269900" y="3064500"/>
            <a:chExt cx="432325" cy="263075"/>
          </a:xfrm>
        </p:grpSpPr>
        <p:sp>
          <p:nvSpPr>
            <p:cNvPr id="838" name="Google Shape;838;p40"/>
            <p:cNvSpPr/>
            <p:nvPr/>
          </p:nvSpPr>
          <p:spPr>
            <a:xfrm>
              <a:off x="3269900" y="3064500"/>
              <a:ext cx="432325" cy="263075"/>
            </a:xfrm>
            <a:custGeom>
              <a:rect b="b" l="l" r="r" t="t"/>
              <a:pathLst>
                <a:path extrusionOk="0" fill="none" h="10523" w="17293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40"/>
            <p:cNvSpPr/>
            <p:nvPr/>
          </p:nvSpPr>
          <p:spPr>
            <a:xfrm>
              <a:off x="3445875" y="3155825"/>
              <a:ext cx="80400" cy="80400"/>
            </a:xfrm>
            <a:custGeom>
              <a:rect b="b" l="l" r="r" t="t"/>
              <a:pathLst>
                <a:path extrusionOk="0" fill="none" h="3216" w="3216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40"/>
            <p:cNvSpPr/>
            <p:nvPr/>
          </p:nvSpPr>
          <p:spPr>
            <a:xfrm>
              <a:off x="3381925" y="3091900"/>
              <a:ext cx="208275" cy="208275"/>
            </a:xfrm>
            <a:custGeom>
              <a:rect b="b" l="l" r="r" t="t"/>
              <a:pathLst>
                <a:path extrusionOk="0" fill="none" h="8331" w="8331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1" name="Google Shape;841;p40"/>
          <p:cNvGrpSpPr/>
          <p:nvPr/>
        </p:nvGrpSpPr>
        <p:grpSpPr>
          <a:xfrm>
            <a:off x="4975114" y="2511738"/>
            <a:ext cx="225213" cy="316516"/>
            <a:chOff x="6689325" y="2984125"/>
            <a:chExt cx="315425" cy="443300"/>
          </a:xfrm>
        </p:grpSpPr>
        <p:sp>
          <p:nvSpPr>
            <p:cNvPr id="842" name="Google Shape;842;p40"/>
            <p:cNvSpPr/>
            <p:nvPr/>
          </p:nvSpPr>
          <p:spPr>
            <a:xfrm>
              <a:off x="6689325" y="2984125"/>
              <a:ext cx="315425" cy="77975"/>
            </a:xfrm>
            <a:custGeom>
              <a:rect b="b" l="l" r="r" t="t"/>
              <a:pathLst>
                <a:path extrusionOk="0" fill="none" h="3119" w="12617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40"/>
            <p:cNvSpPr/>
            <p:nvPr/>
          </p:nvSpPr>
          <p:spPr>
            <a:xfrm>
              <a:off x="6702125" y="3069375"/>
              <a:ext cx="289850" cy="358050"/>
            </a:xfrm>
            <a:custGeom>
              <a:rect b="b" l="l" r="r" t="t"/>
              <a:pathLst>
                <a:path extrusionOk="0" fill="none" h="14322" w="11594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40"/>
            <p:cNvSpPr/>
            <p:nvPr/>
          </p:nvSpPr>
          <p:spPr>
            <a:xfrm>
              <a:off x="6761175" y="3117475"/>
              <a:ext cx="25" cy="261850"/>
            </a:xfrm>
            <a:custGeom>
              <a:rect b="b" l="l" r="r" t="t"/>
              <a:pathLst>
                <a:path extrusionOk="0" fill="none" h="10474" w="1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40"/>
            <p:cNvSpPr/>
            <p:nvPr/>
          </p:nvSpPr>
          <p:spPr>
            <a:xfrm>
              <a:off x="6847025" y="3117475"/>
              <a:ext cx="25" cy="261850"/>
            </a:xfrm>
            <a:custGeom>
              <a:rect b="b" l="l" r="r" t="t"/>
              <a:pathLst>
                <a:path extrusionOk="0" fill="none" h="10474" w="1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40"/>
            <p:cNvSpPr/>
            <p:nvPr/>
          </p:nvSpPr>
          <p:spPr>
            <a:xfrm>
              <a:off x="6932875" y="3117475"/>
              <a:ext cx="25" cy="261850"/>
            </a:xfrm>
            <a:custGeom>
              <a:rect b="b" l="l" r="r" t="t"/>
              <a:pathLst>
                <a:path extrusionOk="0" fill="none" h="10474" w="1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7" name="Google Shape;847;p40"/>
          <p:cNvGrpSpPr/>
          <p:nvPr/>
        </p:nvGrpSpPr>
        <p:grpSpPr>
          <a:xfrm>
            <a:off x="1618529" y="3441652"/>
            <a:ext cx="217824" cy="352145"/>
            <a:chOff x="1988225" y="4286525"/>
            <a:chExt cx="305075" cy="493200"/>
          </a:xfrm>
        </p:grpSpPr>
        <p:sp>
          <p:nvSpPr>
            <p:cNvPr id="848" name="Google Shape;848;p40"/>
            <p:cNvSpPr/>
            <p:nvPr/>
          </p:nvSpPr>
          <p:spPr>
            <a:xfrm>
              <a:off x="2178800" y="4519725"/>
              <a:ext cx="114500" cy="114475"/>
            </a:xfrm>
            <a:custGeom>
              <a:rect b="b" l="l" r="r" t="t"/>
              <a:pathLst>
                <a:path extrusionOk="0" fill="none" h="4579" w="458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40"/>
            <p:cNvSpPr/>
            <p:nvPr/>
          </p:nvSpPr>
          <p:spPr>
            <a:xfrm>
              <a:off x="1988225" y="4539200"/>
              <a:ext cx="156500" cy="156500"/>
            </a:xfrm>
            <a:custGeom>
              <a:rect b="b" l="l" r="r" t="t"/>
              <a:pathLst>
                <a:path extrusionOk="0" fill="none" h="6260" w="626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40"/>
            <p:cNvSpPr/>
            <p:nvPr/>
          </p:nvSpPr>
          <p:spPr>
            <a:xfrm>
              <a:off x="2042425" y="4286525"/>
              <a:ext cx="239300" cy="236250"/>
            </a:xfrm>
            <a:custGeom>
              <a:rect b="b" l="l" r="r" t="t"/>
              <a:pathLst>
                <a:path extrusionOk="0" fill="none" h="9450" w="9572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40"/>
            <p:cNvSpPr/>
            <p:nvPr/>
          </p:nvSpPr>
          <p:spPr>
            <a:xfrm>
              <a:off x="2161750" y="4522750"/>
              <a:ext cx="25" cy="256975"/>
            </a:xfrm>
            <a:custGeom>
              <a:rect b="b" l="l" r="r" t="t"/>
              <a:pathLst>
                <a:path extrusionOk="0" fill="none" h="10279" w="1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40"/>
            <p:cNvSpPr/>
            <p:nvPr/>
          </p:nvSpPr>
          <p:spPr>
            <a:xfrm>
              <a:off x="2133750" y="4377850"/>
              <a:ext cx="56050" cy="56025"/>
            </a:xfrm>
            <a:custGeom>
              <a:rect b="b" l="l" r="r" t="t"/>
              <a:pathLst>
                <a:path extrusionOk="0" fill="none" h="2241" w="2242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40"/>
            <p:cNvSpPr/>
            <p:nvPr/>
          </p:nvSpPr>
          <p:spPr>
            <a:xfrm>
              <a:off x="2038150" y="4589125"/>
              <a:ext cx="87100" cy="87100"/>
            </a:xfrm>
            <a:custGeom>
              <a:rect b="b" l="l" r="r" t="t"/>
              <a:pathLst>
                <a:path extrusionOk="0" fill="none" h="3484" w="3484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40"/>
            <p:cNvSpPr/>
            <p:nvPr/>
          </p:nvSpPr>
          <p:spPr>
            <a:xfrm>
              <a:off x="2194025" y="4564150"/>
              <a:ext cx="54825" cy="54825"/>
            </a:xfrm>
            <a:custGeom>
              <a:rect b="b" l="l" r="r" t="t"/>
              <a:pathLst>
                <a:path extrusionOk="0" fill="none" h="2193" w="2193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5" name="Google Shape;855;p40"/>
          <p:cNvGrpSpPr/>
          <p:nvPr/>
        </p:nvGrpSpPr>
        <p:grpSpPr>
          <a:xfrm>
            <a:off x="2080647" y="3466427"/>
            <a:ext cx="263038" cy="333027"/>
            <a:chOff x="2635450" y="4321225"/>
            <a:chExt cx="368400" cy="466425"/>
          </a:xfrm>
        </p:grpSpPr>
        <p:sp>
          <p:nvSpPr>
            <p:cNvPr id="856" name="Google Shape;856;p40"/>
            <p:cNvSpPr/>
            <p:nvPr/>
          </p:nvSpPr>
          <p:spPr>
            <a:xfrm>
              <a:off x="2635450" y="4653050"/>
              <a:ext cx="368400" cy="134600"/>
            </a:xfrm>
            <a:custGeom>
              <a:rect b="b" l="l" r="r" t="t"/>
              <a:pathLst>
                <a:path extrusionOk="0" fill="none" h="5384" w="14736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40"/>
            <p:cNvSpPr/>
            <p:nvPr/>
          </p:nvSpPr>
          <p:spPr>
            <a:xfrm>
              <a:off x="2819350" y="4321225"/>
              <a:ext cx="25" cy="347075"/>
            </a:xfrm>
            <a:custGeom>
              <a:rect b="b" l="l" r="r" t="t"/>
              <a:pathLst>
                <a:path extrusionOk="0" fill="none" h="13883" w="1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40"/>
            <p:cNvSpPr/>
            <p:nvPr/>
          </p:nvSpPr>
          <p:spPr>
            <a:xfrm>
              <a:off x="2835175" y="4328525"/>
              <a:ext cx="114475" cy="114500"/>
            </a:xfrm>
            <a:custGeom>
              <a:rect b="b" l="l" r="r" t="t"/>
              <a:pathLst>
                <a:path extrusionOk="0" fill="none" h="4580" w="4579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40"/>
            <p:cNvSpPr/>
            <p:nvPr/>
          </p:nvSpPr>
          <p:spPr>
            <a:xfrm>
              <a:off x="2850400" y="4372975"/>
              <a:ext cx="54825" cy="54825"/>
            </a:xfrm>
            <a:custGeom>
              <a:rect b="b" l="l" r="r" t="t"/>
              <a:pathLst>
                <a:path extrusionOk="0" fill="none" h="2193" w="2193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40"/>
            <p:cNvSpPr/>
            <p:nvPr/>
          </p:nvSpPr>
          <p:spPr>
            <a:xfrm>
              <a:off x="2646425" y="4429600"/>
              <a:ext cx="156500" cy="156500"/>
            </a:xfrm>
            <a:custGeom>
              <a:rect b="b" l="l" r="r" t="t"/>
              <a:pathLst>
                <a:path extrusionOk="0" fill="none" h="6260" w="626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40"/>
            <p:cNvSpPr/>
            <p:nvPr/>
          </p:nvSpPr>
          <p:spPr>
            <a:xfrm>
              <a:off x="2696350" y="4479525"/>
              <a:ext cx="87100" cy="87100"/>
            </a:xfrm>
            <a:custGeom>
              <a:rect b="b" l="l" r="r" t="t"/>
              <a:pathLst>
                <a:path extrusionOk="0" fill="none" h="3484" w="3484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2" name="Google Shape;862;p40"/>
          <p:cNvGrpSpPr/>
          <p:nvPr/>
        </p:nvGrpSpPr>
        <p:grpSpPr>
          <a:xfrm>
            <a:off x="4942092" y="3458163"/>
            <a:ext cx="291276" cy="326066"/>
            <a:chOff x="6643075" y="4309650"/>
            <a:chExt cx="407950" cy="456675"/>
          </a:xfrm>
        </p:grpSpPr>
        <p:sp>
          <p:nvSpPr>
            <p:cNvPr id="863" name="Google Shape;863;p40"/>
            <p:cNvSpPr/>
            <p:nvPr/>
          </p:nvSpPr>
          <p:spPr>
            <a:xfrm>
              <a:off x="6643075" y="4698125"/>
              <a:ext cx="407950" cy="14625"/>
            </a:xfrm>
            <a:custGeom>
              <a:rect b="b" l="l" r="r" t="t"/>
              <a:pathLst>
                <a:path extrusionOk="0" fill="none" h="585" w="16318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40"/>
            <p:cNvSpPr/>
            <p:nvPr/>
          </p:nvSpPr>
          <p:spPr>
            <a:xfrm>
              <a:off x="6643075" y="4727350"/>
              <a:ext cx="407950" cy="14625"/>
            </a:xfrm>
            <a:custGeom>
              <a:rect b="b" l="l" r="r" t="t"/>
              <a:pathLst>
                <a:path extrusionOk="0" fill="none" h="585" w="16318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40"/>
            <p:cNvSpPr/>
            <p:nvPr/>
          </p:nvSpPr>
          <p:spPr>
            <a:xfrm>
              <a:off x="6643075" y="4751700"/>
              <a:ext cx="407950" cy="14625"/>
            </a:xfrm>
            <a:custGeom>
              <a:rect b="b" l="l" r="r" t="t"/>
              <a:pathLst>
                <a:path extrusionOk="0" fill="none" h="585" w="16318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40"/>
            <p:cNvSpPr/>
            <p:nvPr/>
          </p:nvSpPr>
          <p:spPr>
            <a:xfrm>
              <a:off x="6672900" y="4309650"/>
              <a:ext cx="348900" cy="376300"/>
            </a:xfrm>
            <a:custGeom>
              <a:rect b="b" l="l" r="r" t="t"/>
              <a:pathLst>
                <a:path extrusionOk="0" fill="none" h="15052" w="13956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40"/>
            <p:cNvSpPr/>
            <p:nvPr/>
          </p:nvSpPr>
          <p:spPr>
            <a:xfrm>
              <a:off x="6805625" y="4452725"/>
              <a:ext cx="15850" cy="28050"/>
            </a:xfrm>
            <a:custGeom>
              <a:rect b="b" l="l" r="r" t="t"/>
              <a:pathLst>
                <a:path extrusionOk="0" fill="none" h="1122" w="634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40"/>
            <p:cNvSpPr/>
            <p:nvPr/>
          </p:nvSpPr>
          <p:spPr>
            <a:xfrm>
              <a:off x="6872600" y="4452725"/>
              <a:ext cx="15875" cy="28050"/>
            </a:xfrm>
            <a:custGeom>
              <a:rect b="b" l="l" r="r" t="t"/>
              <a:pathLst>
                <a:path extrusionOk="0" fill="none" h="1122" w="635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40"/>
            <p:cNvSpPr/>
            <p:nvPr/>
          </p:nvSpPr>
          <p:spPr>
            <a:xfrm>
              <a:off x="6709425" y="4414975"/>
              <a:ext cx="275250" cy="54825"/>
            </a:xfrm>
            <a:custGeom>
              <a:rect b="b" l="l" r="r" t="t"/>
              <a:pathLst>
                <a:path extrusionOk="0" fill="none" h="2193" w="1101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40"/>
            <p:cNvSpPr/>
            <p:nvPr/>
          </p:nvSpPr>
          <p:spPr>
            <a:xfrm>
              <a:off x="6733175" y="4382725"/>
              <a:ext cx="227750" cy="37150"/>
            </a:xfrm>
            <a:custGeom>
              <a:rect b="b" l="l" r="r" t="t"/>
              <a:pathLst>
                <a:path extrusionOk="0" fill="none" h="1486" w="911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40"/>
            <p:cNvSpPr/>
            <p:nvPr/>
          </p:nvSpPr>
          <p:spPr>
            <a:xfrm>
              <a:off x="6847025" y="4414975"/>
              <a:ext cx="25" cy="145550"/>
            </a:xfrm>
            <a:custGeom>
              <a:rect b="b" l="l" r="r" t="t"/>
              <a:pathLst>
                <a:path extrusionOk="0" fill="none" h="5822" w="1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2" name="Google Shape;872;p40"/>
          <p:cNvGrpSpPr/>
          <p:nvPr/>
        </p:nvGrpSpPr>
        <p:grpSpPr>
          <a:xfrm>
            <a:off x="3935673" y="3918550"/>
            <a:ext cx="384328" cy="368674"/>
            <a:chOff x="5233525" y="4954450"/>
            <a:chExt cx="538275" cy="516350"/>
          </a:xfrm>
        </p:grpSpPr>
        <p:sp>
          <p:nvSpPr>
            <p:cNvPr id="873" name="Google Shape;873;p40"/>
            <p:cNvSpPr/>
            <p:nvPr/>
          </p:nvSpPr>
          <p:spPr>
            <a:xfrm>
              <a:off x="5637825" y="4954450"/>
              <a:ext cx="89525" cy="89525"/>
            </a:xfrm>
            <a:custGeom>
              <a:rect b="b" l="l" r="r" t="t"/>
              <a:pathLst>
                <a:path extrusionOk="0" fill="none" h="3581" w="3581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40"/>
            <p:cNvSpPr/>
            <p:nvPr/>
          </p:nvSpPr>
          <p:spPr>
            <a:xfrm>
              <a:off x="5323025" y="4980625"/>
              <a:ext cx="88925" cy="88925"/>
            </a:xfrm>
            <a:custGeom>
              <a:rect b="b" l="l" r="r" t="t"/>
              <a:pathLst>
                <a:path extrusionOk="0" fill="none" h="3557" w="3557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" name="Google Shape;875;p40"/>
            <p:cNvSpPr/>
            <p:nvPr/>
          </p:nvSpPr>
          <p:spPr>
            <a:xfrm>
              <a:off x="5233525" y="5255225"/>
              <a:ext cx="89525" cy="89525"/>
            </a:xfrm>
            <a:custGeom>
              <a:rect b="b" l="l" r="r" t="t"/>
              <a:pathLst>
                <a:path extrusionOk="0" fill="none" h="3581" w="3581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" name="Google Shape;876;p40"/>
            <p:cNvSpPr/>
            <p:nvPr/>
          </p:nvSpPr>
          <p:spPr>
            <a:xfrm>
              <a:off x="5453325" y="5382475"/>
              <a:ext cx="88925" cy="88325"/>
            </a:xfrm>
            <a:custGeom>
              <a:rect b="b" l="l" r="r" t="t"/>
              <a:pathLst>
                <a:path extrusionOk="0" fill="none" h="3533" w="3557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" name="Google Shape;877;p40"/>
            <p:cNvSpPr/>
            <p:nvPr/>
          </p:nvSpPr>
          <p:spPr>
            <a:xfrm>
              <a:off x="5682875" y="5188875"/>
              <a:ext cx="88925" cy="89525"/>
            </a:xfrm>
            <a:custGeom>
              <a:rect b="b" l="l" r="r" t="t"/>
              <a:pathLst>
                <a:path extrusionOk="0" fill="none" h="3581" w="3557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40"/>
            <p:cNvSpPr/>
            <p:nvPr/>
          </p:nvSpPr>
          <p:spPr>
            <a:xfrm>
              <a:off x="5411925" y="5110925"/>
              <a:ext cx="188775" cy="189400"/>
            </a:xfrm>
            <a:custGeom>
              <a:rect b="b" l="l" r="r" t="t"/>
              <a:pathLst>
                <a:path extrusionOk="0" fill="none" h="7576" w="7551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" name="Google Shape;879;p40"/>
            <p:cNvSpPr/>
            <p:nvPr/>
          </p:nvSpPr>
          <p:spPr>
            <a:xfrm>
              <a:off x="5367475" y="5025075"/>
              <a:ext cx="81600" cy="105975"/>
            </a:xfrm>
            <a:custGeom>
              <a:rect b="b" l="l" r="r" t="t"/>
              <a:pathLst>
                <a:path extrusionOk="0" fill="none" h="4239" w="3264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40"/>
            <p:cNvSpPr/>
            <p:nvPr/>
          </p:nvSpPr>
          <p:spPr>
            <a:xfrm>
              <a:off x="5567800" y="4999500"/>
              <a:ext cx="115100" cy="133975"/>
            </a:xfrm>
            <a:custGeom>
              <a:rect b="b" l="l" r="r" t="t"/>
              <a:pathLst>
                <a:path extrusionOk="0" fill="none" h="5359" w="4604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" name="Google Shape;881;p40"/>
            <p:cNvSpPr/>
            <p:nvPr/>
          </p:nvSpPr>
          <p:spPr>
            <a:xfrm>
              <a:off x="5600075" y="5217475"/>
              <a:ext cx="127275" cy="16475"/>
            </a:xfrm>
            <a:custGeom>
              <a:rect b="b" l="l" r="r" t="t"/>
              <a:pathLst>
                <a:path extrusionOk="0" fill="none" h="659" w="5091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40"/>
            <p:cNvSpPr/>
            <p:nvPr/>
          </p:nvSpPr>
          <p:spPr>
            <a:xfrm>
              <a:off x="5497775" y="5299675"/>
              <a:ext cx="4900" cy="126675"/>
            </a:xfrm>
            <a:custGeom>
              <a:rect b="b" l="l" r="r" t="t"/>
              <a:pathLst>
                <a:path extrusionOk="0" fill="none" h="5067" w="196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" name="Google Shape;883;p40"/>
            <p:cNvSpPr/>
            <p:nvPr/>
          </p:nvSpPr>
          <p:spPr>
            <a:xfrm>
              <a:off x="5277975" y="5241825"/>
              <a:ext cx="141275" cy="58500"/>
            </a:xfrm>
            <a:custGeom>
              <a:rect b="b" l="l" r="r" t="t"/>
              <a:pathLst>
                <a:path extrusionOk="0" fill="none" h="2340" w="5651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4" name="Google Shape;884;p40"/>
          <p:cNvGrpSpPr/>
          <p:nvPr/>
        </p:nvGrpSpPr>
        <p:grpSpPr>
          <a:xfrm>
            <a:off x="3452241" y="3925065"/>
            <a:ext cx="391290" cy="355643"/>
            <a:chOff x="4556450" y="4963575"/>
            <a:chExt cx="548025" cy="498100"/>
          </a:xfrm>
        </p:grpSpPr>
        <p:sp>
          <p:nvSpPr>
            <p:cNvPr id="885" name="Google Shape;885;p40"/>
            <p:cNvSpPr/>
            <p:nvPr/>
          </p:nvSpPr>
          <p:spPr>
            <a:xfrm>
              <a:off x="4611850" y="5222350"/>
              <a:ext cx="436600" cy="239325"/>
            </a:xfrm>
            <a:custGeom>
              <a:rect b="b" l="l" r="r" t="t"/>
              <a:pathLst>
                <a:path extrusionOk="0" fill="none" h="9573" w="17464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" name="Google Shape;886;p40"/>
            <p:cNvSpPr/>
            <p:nvPr/>
          </p:nvSpPr>
          <p:spPr>
            <a:xfrm>
              <a:off x="4612475" y="4963575"/>
              <a:ext cx="435975" cy="125450"/>
            </a:xfrm>
            <a:custGeom>
              <a:rect b="b" l="l" r="r" t="t"/>
              <a:pathLst>
                <a:path extrusionOk="0" fill="none" h="5018" w="17439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" name="Google Shape;887;p40"/>
            <p:cNvSpPr/>
            <p:nvPr/>
          </p:nvSpPr>
          <p:spPr>
            <a:xfrm>
              <a:off x="4556450" y="5089000"/>
              <a:ext cx="274025" cy="225925"/>
            </a:xfrm>
            <a:custGeom>
              <a:rect b="b" l="l" r="r" t="t"/>
              <a:pathLst>
                <a:path extrusionOk="0" fill="none" h="9037" w="10961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40"/>
            <p:cNvSpPr/>
            <p:nvPr/>
          </p:nvSpPr>
          <p:spPr>
            <a:xfrm>
              <a:off x="4830450" y="5089000"/>
              <a:ext cx="274025" cy="225925"/>
            </a:xfrm>
            <a:custGeom>
              <a:rect b="b" l="l" r="r" t="t"/>
              <a:pathLst>
                <a:path extrusionOk="0" fill="none" h="9037" w="10961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40"/>
            <p:cNvSpPr/>
            <p:nvPr/>
          </p:nvSpPr>
          <p:spPr>
            <a:xfrm>
              <a:off x="4830450" y="5213225"/>
              <a:ext cx="25" cy="248450"/>
            </a:xfrm>
            <a:custGeom>
              <a:rect b="b" l="l" r="r" t="t"/>
              <a:pathLst>
                <a:path extrusionOk="0" fill="none" h="9938" w="1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0" name="Google Shape;890;p40"/>
          <p:cNvGrpSpPr/>
          <p:nvPr/>
        </p:nvGrpSpPr>
        <p:grpSpPr>
          <a:xfrm>
            <a:off x="578641" y="4002017"/>
            <a:ext cx="378241" cy="209131"/>
            <a:chOff x="531800" y="5071350"/>
            <a:chExt cx="529750" cy="292900"/>
          </a:xfrm>
        </p:grpSpPr>
        <p:sp>
          <p:nvSpPr>
            <p:cNvPr id="891" name="Google Shape;891;p40"/>
            <p:cNvSpPr/>
            <p:nvPr/>
          </p:nvSpPr>
          <p:spPr>
            <a:xfrm>
              <a:off x="632875" y="5077450"/>
              <a:ext cx="272200" cy="185725"/>
            </a:xfrm>
            <a:custGeom>
              <a:rect b="b" l="l" r="r" t="t"/>
              <a:pathLst>
                <a:path extrusionOk="0" fill="none" h="7429" w="10888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40"/>
            <p:cNvSpPr/>
            <p:nvPr/>
          </p:nvSpPr>
          <p:spPr>
            <a:xfrm>
              <a:off x="886175" y="5071350"/>
              <a:ext cx="74300" cy="191825"/>
            </a:xfrm>
            <a:custGeom>
              <a:rect b="b" l="l" r="r" t="t"/>
              <a:pathLst>
                <a:path extrusionOk="0" fill="none" h="7673" w="2972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40"/>
            <p:cNvSpPr/>
            <p:nvPr/>
          </p:nvSpPr>
          <p:spPr>
            <a:xfrm>
              <a:off x="531800" y="5162075"/>
              <a:ext cx="202175" cy="202175"/>
            </a:xfrm>
            <a:custGeom>
              <a:rect b="b" l="l" r="r" t="t"/>
              <a:pathLst>
                <a:path extrusionOk="0" fill="none" h="8087" w="8087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40"/>
            <p:cNvSpPr/>
            <p:nvPr/>
          </p:nvSpPr>
          <p:spPr>
            <a:xfrm>
              <a:off x="859375" y="5162075"/>
              <a:ext cx="202175" cy="202175"/>
            </a:xfrm>
            <a:custGeom>
              <a:rect b="b" l="l" r="r" t="t"/>
              <a:pathLst>
                <a:path extrusionOk="0" fill="none" h="8087" w="8087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40"/>
            <p:cNvSpPr/>
            <p:nvPr/>
          </p:nvSpPr>
          <p:spPr>
            <a:xfrm>
              <a:off x="676100" y="5071350"/>
              <a:ext cx="86500" cy="7325"/>
            </a:xfrm>
            <a:custGeom>
              <a:rect b="b" l="l" r="r" t="t"/>
              <a:pathLst>
                <a:path extrusionOk="0" fill="none" h="293" w="346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40"/>
            <p:cNvSpPr/>
            <p:nvPr/>
          </p:nvSpPr>
          <p:spPr>
            <a:xfrm>
              <a:off x="941575" y="5244275"/>
              <a:ext cx="37175" cy="37175"/>
            </a:xfrm>
            <a:custGeom>
              <a:rect b="b" l="l" r="r" t="t"/>
              <a:pathLst>
                <a:path extrusionOk="0" fill="none" h="1487" w="1487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40"/>
            <p:cNvSpPr/>
            <p:nvPr/>
          </p:nvSpPr>
          <p:spPr>
            <a:xfrm>
              <a:off x="614600" y="5244275"/>
              <a:ext cx="37175" cy="37175"/>
            </a:xfrm>
            <a:custGeom>
              <a:rect b="b" l="l" r="r" t="t"/>
              <a:pathLst>
                <a:path extrusionOk="0" fill="none" h="1487" w="1487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8" name="Google Shape;898;p40"/>
          <p:cNvGrpSpPr/>
          <p:nvPr/>
        </p:nvGrpSpPr>
        <p:grpSpPr>
          <a:xfrm>
            <a:off x="7243894" y="2260600"/>
            <a:ext cx="433992" cy="422729"/>
            <a:chOff x="5916675" y="927975"/>
            <a:chExt cx="516350" cy="502950"/>
          </a:xfrm>
        </p:grpSpPr>
        <p:sp>
          <p:nvSpPr>
            <p:cNvPr id="899" name="Google Shape;899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cap="rnd" cmpd="sng" w="381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cap="rnd" cmpd="sng" w="381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1" name="Google Shape;901;p40"/>
          <p:cNvGrpSpPr/>
          <p:nvPr/>
        </p:nvGrpSpPr>
        <p:grpSpPr>
          <a:xfrm>
            <a:off x="6359914" y="2966502"/>
            <a:ext cx="1079481" cy="1051467"/>
            <a:chOff x="5916675" y="927975"/>
            <a:chExt cx="516350" cy="502950"/>
          </a:xfrm>
        </p:grpSpPr>
        <p:sp>
          <p:nvSpPr>
            <p:cNvPr id="902" name="Google Shape;902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solidFill>
              <a:srgbClr val="FF0000"/>
            </a:solidFill>
            <a:ln cap="rnd" cmpd="sng" w="9525">
              <a:solidFill>
                <a:srgbClr val="FFFF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solidFill>
              <a:srgbClr val="FF0000"/>
            </a:solidFill>
            <a:ln cap="rnd" cmpd="sng" w="9525">
              <a:solidFill>
                <a:srgbClr val="FFFF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4" name="Google Shape;904;p40"/>
          <p:cNvGrpSpPr/>
          <p:nvPr/>
        </p:nvGrpSpPr>
        <p:grpSpPr>
          <a:xfrm>
            <a:off x="6360057" y="2260600"/>
            <a:ext cx="433992" cy="422729"/>
            <a:chOff x="5916675" y="927975"/>
            <a:chExt cx="516350" cy="502950"/>
          </a:xfrm>
        </p:grpSpPr>
        <p:sp>
          <p:nvSpPr>
            <p:cNvPr id="905" name="Google Shape;905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cap="rnd" cmpd="sng" w="12175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cap="rnd" cmpd="sng" w="12175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7" name="Google Shape;907;p40"/>
          <p:cNvSpPr/>
          <p:nvPr/>
        </p:nvSpPr>
        <p:spPr>
          <a:xfrm>
            <a:off x="7436055" y="2496978"/>
            <a:ext cx="402263" cy="227229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40"/>
          <p:cNvSpPr/>
          <p:nvPr/>
        </p:nvSpPr>
        <p:spPr>
          <a:xfrm>
            <a:off x="6552218" y="2496978"/>
            <a:ext cx="402263" cy="227229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121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40"/>
          <p:cNvSpPr/>
          <p:nvPr/>
        </p:nvSpPr>
        <p:spPr>
          <a:xfrm>
            <a:off x="6837753" y="3554515"/>
            <a:ext cx="1000561" cy="565194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4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7B7B7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41"/>
          <p:cNvSpPr txBox="1"/>
          <p:nvPr/>
        </p:nvSpPr>
        <p:spPr>
          <a:xfrm>
            <a:off x="2087650" y="7618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Now you can use any emoji as an icon!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6" name="Google Shape;916;p41"/>
          <p:cNvSpPr txBox="1"/>
          <p:nvPr/>
        </p:nvSpPr>
        <p:spPr>
          <a:xfrm>
            <a:off x="731900" y="22218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18637B"/>
                </a:highlight>
                <a:latin typeface="Roboto Slab"/>
                <a:ea typeface="Roboto Slab"/>
                <a:cs typeface="Roboto Slab"/>
                <a:sym typeface="Roboto Slab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18637B"/>
              </a:highlight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7" name="Google Shape;917;p41"/>
          <p:cNvSpPr txBox="1"/>
          <p:nvPr/>
        </p:nvSpPr>
        <p:spPr>
          <a:xfrm>
            <a:off x="572775" y="7040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87AF64"/>
                </a:solidFill>
                <a:latin typeface="Roboto Slab"/>
                <a:ea typeface="Roboto Slab"/>
                <a:cs typeface="Roboto Slab"/>
                <a:sym typeface="Roboto Slab"/>
              </a:rPr>
              <a:t>😉</a:t>
            </a:r>
            <a:endParaRPr sz="9600">
              <a:solidFill>
                <a:srgbClr val="87AF64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8" name="Google Shape;918;p4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>
            <p:ph idx="4294967295" type="ctrTitle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</a:t>
            </a:r>
            <a:endParaRPr/>
          </a:p>
        </p:txBody>
      </p:sp>
      <p:sp>
        <p:nvSpPr>
          <p:cNvPr id="139" name="Google Shape;139;p15"/>
          <p:cNvSpPr txBox="1"/>
          <p:nvPr>
            <p:ph idx="4294967295" type="subTitle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I am Jayden Smith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</a:t>
            </a:r>
            <a:endParaRPr b="1" sz="2400">
              <a:solidFill>
                <a:srgbClr val="FFFFFF"/>
              </a:solidFill>
            </a:endParaRPr>
          </a:p>
        </p:txBody>
      </p:sp>
      <p:pic>
        <p:nvPicPr>
          <p:cNvPr descr="photo-1434030216411-0b793f4b4173.jpg" id="140" name="Google Shape;14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1762" y="1234300"/>
            <a:ext cx="2728325" cy="272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22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" name="Google Shape;923;p4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924" name="Google Shape;924;p42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925" name="Google Shape;925;p42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926" name="Google Shape;926;p42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927" name="Google Shape;927;p42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28" name="Google Shape;928;p42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929" name="Google Shape;929;p42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930" name="Google Shape;930;p42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1" name="Google Shape;931;p42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932" name="Google Shape;932;p42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933" name="Google Shape;933;p42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4" name="Google Shape;934;p42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935" name="Google Shape;935;p42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936" name="Google Shape;936;p42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7" name="Google Shape;937;p42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147" name="Google Shape;147;p16"/>
          <p:cNvSpPr txBox="1"/>
          <p:nvPr>
            <p:ph idx="1" type="subTitle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148" name="Google Shape;148;p16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  <a:endParaRPr sz="200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49" name="Google Shape;149;p1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155" name="Google Shape;155;p1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"/>
              <a:t>Here you have a list of items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"/>
              <a:t>And some text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grpSp>
        <p:nvGrpSpPr>
          <p:cNvPr id="162" name="Google Shape;162;p1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63" name="Google Shape;163;p18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8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8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8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9" name="Google Shape;169;p1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idx="4294967295" type="ctrTitle"/>
          </p:nvPr>
        </p:nvSpPr>
        <p:spPr>
          <a:xfrm>
            <a:off x="685800" y="1583350"/>
            <a:ext cx="4153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94BF6E"/>
                </a:solidFill>
              </a:rPr>
              <a:t>BIG CONCEPT</a:t>
            </a:r>
            <a:endParaRPr sz="6000">
              <a:solidFill>
                <a:srgbClr val="94BF6E"/>
              </a:solidFill>
            </a:endParaRPr>
          </a:p>
        </p:txBody>
      </p:sp>
      <p:sp>
        <p:nvSpPr>
          <p:cNvPr id="175" name="Google Shape;175;p19"/>
          <p:cNvSpPr txBox="1"/>
          <p:nvPr>
            <p:ph idx="4294967295" type="subTitle"/>
          </p:nvPr>
        </p:nvSpPr>
        <p:spPr>
          <a:xfrm>
            <a:off x="685800" y="3106752"/>
            <a:ext cx="4153200" cy="7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Bring the attention of your audience over a key concept using icons or illustrations</a:t>
            </a:r>
            <a:endParaRPr sz="2400"/>
          </a:p>
        </p:txBody>
      </p:sp>
      <p:sp>
        <p:nvSpPr>
          <p:cNvPr id="176" name="Google Shape;176;p19"/>
          <p:cNvSpPr/>
          <p:nvPr/>
        </p:nvSpPr>
        <p:spPr>
          <a:xfrm>
            <a:off x="7214073" y="747704"/>
            <a:ext cx="354081" cy="338090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solidFill>
            <a:srgbClr val="18637B"/>
          </a:solidFill>
          <a:ln cap="rnd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7" name="Google Shape;177;p19"/>
          <p:cNvGrpSpPr/>
          <p:nvPr/>
        </p:nvGrpSpPr>
        <p:grpSpPr>
          <a:xfrm>
            <a:off x="6372292" y="1484384"/>
            <a:ext cx="2174700" cy="2174833"/>
            <a:chOff x="6643075" y="3664250"/>
            <a:chExt cx="407950" cy="407975"/>
          </a:xfrm>
        </p:grpSpPr>
        <p:sp>
          <p:nvSpPr>
            <p:cNvPr id="178" name="Google Shape;178;p19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solidFill>
              <a:srgbClr val="94BF6E"/>
            </a:solidFill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9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solidFill>
              <a:srgbClr val="94BF6E"/>
            </a:solidFill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0" name="Google Shape;180;p19"/>
          <p:cNvGrpSpPr/>
          <p:nvPr/>
        </p:nvGrpSpPr>
        <p:grpSpPr>
          <a:xfrm>
            <a:off x="4995953" y="3119892"/>
            <a:ext cx="981407" cy="981351"/>
            <a:chOff x="576250" y="4319400"/>
            <a:chExt cx="442075" cy="442050"/>
          </a:xfrm>
        </p:grpSpPr>
        <p:sp>
          <p:nvSpPr>
            <p:cNvPr id="181" name="Google Shape;181;p19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9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9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5" name="Google Shape;185;p19"/>
          <p:cNvSpPr/>
          <p:nvPr/>
        </p:nvSpPr>
        <p:spPr>
          <a:xfrm>
            <a:off x="5392191" y="1829072"/>
            <a:ext cx="585164" cy="558736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solidFill>
            <a:srgbClr val="18637B"/>
          </a:solidFill>
          <a:ln cap="rnd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9"/>
          <p:cNvSpPr/>
          <p:nvPr/>
        </p:nvSpPr>
        <p:spPr>
          <a:xfrm rot="2384392">
            <a:off x="7003547" y="3733235"/>
            <a:ext cx="354079" cy="338088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solidFill>
            <a:srgbClr val="18637B"/>
          </a:solidFill>
          <a:ln cap="rnd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"/>
          <p:cNvSpPr txBox="1"/>
          <p:nvPr>
            <p:ph idx="1" type="body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93" name="Google Shape;193;p20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194" name="Google Shape;194;p20"/>
          <p:cNvSpPr txBox="1"/>
          <p:nvPr>
            <p:ph idx="2" type="body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grpSp>
        <p:nvGrpSpPr>
          <p:cNvPr id="195" name="Google Shape;195;p20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96" name="Google Shape;196;p20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20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20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20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2" name="Google Shape;202;p2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08" name="Google Shape;208;p21"/>
          <p:cNvSpPr txBox="1"/>
          <p:nvPr>
            <p:ph idx="1" type="body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09" name="Google Shape;209;p21"/>
          <p:cNvSpPr txBox="1"/>
          <p:nvPr>
            <p:ph idx="2" type="body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10" name="Google Shape;210;p21"/>
          <p:cNvSpPr txBox="1"/>
          <p:nvPr>
            <p:ph idx="3" type="body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1" name="Google Shape;211;p2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212" name="Google Shape;212;p21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1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1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1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1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8" name="Google Shape;218;p2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