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8" r:id="rId3"/>
    <p:sldMasterId id="2147483690" r:id="rId4"/>
  </p:sldMasterIdLst>
  <p:notesMasterIdLst>
    <p:notesMasterId r:id="rId13"/>
  </p:notes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729251-9EFB-4788-B1F6-44601418F110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D84CA1-3FB3-42CF-BBE4-CC5DDC54A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972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dirty="0"/>
          </a:p>
        </p:txBody>
      </p:sp>
      <p:sp>
        <p:nvSpPr>
          <p:cNvPr id="410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4243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711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7146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22059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277853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991679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 smtClean="0"/>
              <a:t>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1479516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5163301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2978860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612004463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0223562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62C8B-B14F-4D97-AF65-F5344CB8AC3E}" type="datetimeFigureOut">
              <a:rPr kumimoji="0" lang="en-US" altLang="x-non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1/19/2021</a:t>
            </a:fld>
            <a:endParaRPr kumimoji="0" lang="en-US" altLang="x-non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x-non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x-non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0310118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0522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150752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7466905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715331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712181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62C8B-B14F-4D97-AF65-F5344CB8AC3E}" type="datetimeFigureOut">
              <a:rPr kumimoji="0" lang="en-US" altLang="x-non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1/19/2021</a:t>
            </a:fld>
            <a:endParaRPr kumimoji="0" lang="en-US" altLang="x-non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x-non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x-non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947232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373135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482885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447060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6466279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046602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350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9494666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32125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59102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53614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765037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04733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22128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91954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06624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1936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60280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41751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57429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151250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959749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094133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254880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661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6783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7159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 idx="4294967295"/>
          </p:nvPr>
        </p:nvSpPr>
        <p:spPr>
          <a:xfrm>
            <a:off x="914400" y="2131484"/>
            <a:ext cx="10363200" cy="1468967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 lIns="121908" tIns="60954" rIns="121908" bIns="60954" anchor="ctr" anchorCtr="0"/>
          <a:lstStyle>
            <a:lvl1pPr lvl="0">
              <a:buClrTx/>
              <a:buSzTx/>
              <a:buFontTx/>
              <a:defRPr/>
            </a:lvl1pPr>
          </a:lstStyle>
          <a:p>
            <a:pPr lvl="0" eaLnBrk="1" hangingPunct="1"/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1828800" y="3886200"/>
            <a:ext cx="8534400" cy="17526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miter lim="800000"/>
          </a:ln>
        </p:spPr>
        <p:txBody>
          <a:bodyPr lIns="121908" tIns="60954" rIns="121908" bIns="60954"/>
          <a:lstStyle>
            <a:lvl1pPr marL="0" lvl="0" indent="0" algn="ctr">
              <a:buClrTx/>
              <a:buSzTx/>
              <a:buFont typeface="Arial" panose="020B0604020202020204" pitchFamily="34" charset="0"/>
              <a:buNone/>
              <a:defRPr/>
            </a:lvl1pPr>
            <a:lvl2pPr marL="457200" lvl="1" indent="0" algn="ctr">
              <a:buClrTx/>
              <a:buSzTx/>
              <a:buFont typeface="Arial" panose="020B0604020202020204" pitchFamily="34" charset="0"/>
              <a:buNone/>
              <a:defRPr/>
            </a:lvl2pPr>
            <a:lvl3pPr marL="914400" lvl="2" indent="0" algn="ctr">
              <a:buClrTx/>
              <a:buSzTx/>
              <a:buFont typeface="Arial" panose="020B0604020202020204" pitchFamily="34" charset="0"/>
              <a:buNone/>
              <a:defRPr/>
            </a:lvl3pPr>
            <a:lvl4pPr marL="1371600" lvl="3" indent="0" algn="ctr">
              <a:buClrTx/>
              <a:buSzTx/>
              <a:buFont typeface="Arial" panose="020B0604020202020204" pitchFamily="34" charset="0"/>
              <a:buNone/>
              <a:defRPr/>
            </a:lvl4pPr>
            <a:lvl5pPr marL="1828800" lvl="4" indent="0" algn="ctr">
              <a:buClrTx/>
              <a:buSzTx/>
              <a:buFont typeface="Arial" panose="020B0604020202020204" pitchFamily="34" charset="0"/>
              <a:buNone/>
              <a:defRPr/>
            </a:lvl5pPr>
          </a:lstStyle>
          <a:p>
            <a:pPr lvl="0" defTabSz="913130" eaLnBrk="1" hangingPunct="1">
              <a:buNone/>
            </a:pPr>
            <a:endParaRPr dirty="0">
              <a:solidFill>
                <a:srgbClr val="898989"/>
              </a:solidFill>
            </a:endParaRPr>
          </a:p>
        </p:txBody>
      </p:sp>
      <p:pic>
        <p:nvPicPr>
          <p:cNvPr id="3076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7" name="TextBox 5"/>
          <p:cNvSpPr txBox="1"/>
          <p:nvPr/>
        </p:nvSpPr>
        <p:spPr>
          <a:xfrm>
            <a:off x="-8467" y="1576917"/>
            <a:ext cx="12090400" cy="233616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ea typeface="+mn-ea"/>
                <a:cs typeface="+mn-cs"/>
              </a:rPr>
              <a:t>Chào mừng các con đến với tiết 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ea typeface="+mn-ea"/>
                <a:cs typeface="+mn-cs"/>
              </a:rPr>
              <a:t>tập tô</a:t>
            </a:r>
          </a:p>
        </p:txBody>
      </p:sp>
    </p:spTree>
    <p:extLst>
      <p:ext uri="{BB962C8B-B14F-4D97-AF65-F5344CB8AC3E}">
        <p14:creationId xmlns:p14="http://schemas.microsoft.com/office/powerpoint/2010/main" val="1372322438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553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Tô chữ hoa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charset="0"/>
              <a:ea typeface="Arial" panose="020B0604020202020204" pitchFamily="34" charset="0"/>
              <a:cs typeface="UTM Avo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292399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8110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37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470025" y="1955800"/>
            <a:ext cx="6840855" cy="3333115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3423285" y="2774950"/>
            <a:ext cx="7058025" cy="1060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3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c</a:t>
            </a:r>
            <a:r>
              <a:rPr lang="en-US" altLang="en-US" sz="6300" b="1" dirty="0" err="1" smtClean="0">
                <a:solidFill>
                  <a:srgbClr val="0000FF"/>
                </a:solidFill>
                <a:latin typeface="HP001 4 hàng" panose="020B0603050302020204" pitchFamily="34" charset="0"/>
              </a:rPr>
              <a:t>hói</a:t>
            </a:r>
            <a:r>
              <a:rPr lang="en-US" altLang="en-US" sz="6300" b="1" dirty="0" smtClean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6300" b="1" dirty="0" err="1" smtClean="0">
                <a:solidFill>
                  <a:srgbClr val="0000FF"/>
                </a:solidFill>
                <a:latin typeface="HP001 4 hàng" panose="020B0603050302020204" pitchFamily="34" charset="0"/>
              </a:rPr>
              <a:t>chang</a:t>
            </a:r>
            <a:endParaRPr kumimoji="0" lang="en-US" altLang="en-US" sz="63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pic>
        <p:nvPicPr>
          <p:cNvPr id="19464" name="Picture 10">
            <a:hlinkClick r:id="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1513" y="5689600"/>
            <a:ext cx="1725612" cy="1079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Viết từ ứng dụng</a:t>
            </a:r>
          </a:p>
        </p:txBody>
      </p:sp>
    </p:spTree>
    <p:extLst>
      <p:ext uri="{BB962C8B-B14F-4D97-AF65-F5344CB8AC3E}">
        <p14:creationId xmlns:p14="http://schemas.microsoft.com/office/powerpoint/2010/main" val="292614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470025" y="1967865"/>
            <a:ext cx="6610350" cy="3333115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3447415" y="2774950"/>
            <a:ext cx="7058025" cy="1060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300" b="1" dirty="0">
                <a:solidFill>
                  <a:srgbClr val="0000FF"/>
                </a:solidFill>
                <a:latin typeface="HP001 4 hàng" panose="020B0603050302020204" pitchFamily="34" charset="0"/>
              </a:rPr>
              <a:t>r</a:t>
            </a:r>
            <a:r>
              <a:rPr lang="en-US" altLang="en-US" sz="6300" b="1" dirty="0" smtClean="0">
                <a:solidFill>
                  <a:srgbClr val="0000FF"/>
                </a:solidFill>
                <a:latin typeface="HP001 4 hàng" panose="020B0603050302020204" pitchFamily="34" charset="0"/>
              </a:rPr>
              <a:t>ung </a:t>
            </a:r>
            <a:r>
              <a:rPr lang="en-US" altLang="en-US" sz="6300" b="1" dirty="0" err="1" smtClean="0">
                <a:solidFill>
                  <a:srgbClr val="0000FF"/>
                </a:solidFill>
                <a:latin typeface="HP001 4 hàng" panose="020B0603050302020204" pitchFamily="34" charset="0"/>
              </a:rPr>
              <a:t>rinh</a:t>
            </a:r>
            <a:endParaRPr kumimoji="0" lang="en-US" altLang="en-US" sz="63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pic>
        <p:nvPicPr>
          <p:cNvPr id="19464" name="Picture 10">
            <a:hlinkClick r:id="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1513" y="5689600"/>
            <a:ext cx="1725612" cy="1079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Viết từ ứng dụng</a:t>
            </a:r>
          </a:p>
        </p:txBody>
      </p:sp>
    </p:spTree>
    <p:extLst>
      <p:ext uri="{BB962C8B-B14F-4D97-AF65-F5344CB8AC3E}">
        <p14:creationId xmlns:p14="http://schemas.microsoft.com/office/powerpoint/2010/main" val="199523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082566" y="1912883"/>
            <a:ext cx="10794124" cy="3388097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1082567" y="2799715"/>
            <a:ext cx="10920248" cy="10618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Hoa</a:t>
            </a:r>
            <a:r>
              <a:rPr kumimoji="0" lang="en-US" altLang="en-US" sz="6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6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yêu</a:t>
            </a:r>
            <a:r>
              <a:rPr kumimoji="0" lang="en-US" altLang="en-US" sz="63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63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mọi</a:t>
            </a:r>
            <a:r>
              <a:rPr kumimoji="0" lang="en-US" altLang="en-US" sz="63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63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người</a:t>
            </a:r>
            <a:r>
              <a:rPr kumimoji="0" lang="en-US" altLang="en-US" sz="63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63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nên</a:t>
            </a:r>
            <a:r>
              <a:rPr kumimoji="0" lang="en-US" altLang="en-US" sz="63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63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hoa</a:t>
            </a:r>
            <a:endParaRPr kumimoji="0" lang="en-US" altLang="en-US" sz="63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pic>
        <p:nvPicPr>
          <p:cNvPr id="19464" name="Picture 10">
            <a:hlinkClick r:id="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1513" y="5689600"/>
            <a:ext cx="1725612" cy="1079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Viết từ ứng dụng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19504" y="4146228"/>
            <a:ext cx="10920248" cy="10618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3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k</a:t>
            </a:r>
            <a:r>
              <a:rPr kumimoji="0" lang="en-US" altLang="en-US" sz="6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ết</a:t>
            </a:r>
            <a:r>
              <a:rPr kumimoji="0" lang="en-US" altLang="en-US" sz="6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6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trái</a:t>
            </a:r>
            <a:endParaRPr kumimoji="0" lang="en-US" altLang="en-US" sz="63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39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b="1000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 l="10271" t="27847" r="5032" b="7510"/>
          <a:stretch>
            <a:fillRect/>
          </a:stretch>
        </p:blipFill>
        <p:spPr>
          <a:xfrm>
            <a:off x="-141816" y="537633"/>
            <a:ext cx="13023849" cy="6210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012" name="TextBox 9"/>
          <p:cNvSpPr txBox="1"/>
          <p:nvPr/>
        </p:nvSpPr>
        <p:spPr>
          <a:xfrm>
            <a:off x="3894667" y="3972984"/>
            <a:ext cx="5386070" cy="1116965"/>
          </a:xfrm>
          <a:prstGeom prst="rect">
            <a:avLst/>
          </a:prstGeom>
          <a:noFill/>
          <a:ln w="9525"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66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ea typeface="+mn-ea"/>
                <a:cs typeface="+mn-cs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3001669856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</Words>
  <Application>Microsoft Office PowerPoint</Application>
  <PresentationFormat>Widescreen</PresentationFormat>
  <Paragraphs>12</Paragraphs>
  <Slides>8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SimSun</vt:lpstr>
      <vt:lpstr>Arial</vt:lpstr>
      <vt:lpstr>Calibri</vt:lpstr>
      <vt:lpstr>Calibri Light</vt:lpstr>
      <vt:lpstr>HP001 4 hàng</vt:lpstr>
      <vt:lpstr>UTM Avo</vt:lpstr>
      <vt:lpstr>2_Office Theme</vt:lpstr>
      <vt:lpstr>Office 主题</vt:lpstr>
      <vt:lpstr>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2021-01-19T05:19:25Z</dcterms:created>
  <dcterms:modified xsi:type="dcterms:W3CDTF">2021-01-19T05:19:40Z</dcterms:modified>
</cp:coreProperties>
</file>