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1" r:id="rId3"/>
    <p:sldId id="306" r:id="rId4"/>
    <p:sldId id="288" r:id="rId5"/>
    <p:sldId id="298" r:id="rId6"/>
    <p:sldId id="26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A7"/>
    <a:srgbClr val="FFE285"/>
    <a:srgbClr val="AFDC7E"/>
    <a:srgbClr val="8BE1FF"/>
    <a:srgbClr val="FCD4F1"/>
    <a:srgbClr val="FAB8E7"/>
    <a:srgbClr val="FAFACA"/>
    <a:srgbClr val="0EBE88"/>
    <a:srgbClr val="16CCB6"/>
    <a:srgbClr val="F3E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75" autoAdjust="0"/>
  </p:normalViewPr>
  <p:slideViewPr>
    <p:cSldViewPr>
      <p:cViewPr varScale="1">
        <p:scale>
          <a:sx n="83" d="100"/>
          <a:sy n="83" d="100"/>
        </p:scale>
        <p:origin x="-99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87211" y="2523353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84/SGK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595166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6556" y="2029248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827214" y="198120"/>
            <a:ext cx="5116386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Đồng hồ chỉ mấy giờ?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03412" y="247302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23" y="756704"/>
            <a:ext cx="463867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736812" y="4415427"/>
            <a:ext cx="1625388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3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 giờ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352800" y="4354978"/>
            <a:ext cx="1625388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6 giờ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6502506" y="4317086"/>
            <a:ext cx="1625388" cy="69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9 giờ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12 Clock Clip Art (Page 1) - Line.17QQ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070"/>
            <a:ext cx="2958447" cy="24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44" y="921339"/>
            <a:ext cx="4597421" cy="34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679038" y="38100"/>
            <a:ext cx="8351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Đây là các hoạt động củ Việt vào trong ngày chủ nhật.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6255" y="195696"/>
            <a:ext cx="484909" cy="4849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640486" y="4554065"/>
            <a:ext cx="8351114" cy="532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Việt làm gì lúc mấy giờ? Em có nên như Việt không?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72"/>
          <a:stretch/>
        </p:blipFill>
        <p:spPr bwMode="auto">
          <a:xfrm>
            <a:off x="682848" y="895350"/>
            <a:ext cx="7284314" cy="355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0" t="22227" r="26501" b="73048"/>
          <a:stretch/>
        </p:blipFill>
        <p:spPr bwMode="auto">
          <a:xfrm>
            <a:off x="4578145" y="401672"/>
            <a:ext cx="4464863" cy="55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0" t="22227" r="26501" b="47843"/>
          <a:stretch/>
        </p:blipFill>
        <p:spPr bwMode="auto">
          <a:xfrm>
            <a:off x="78992" y="438150"/>
            <a:ext cx="4464863" cy="353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1419842" y="589006"/>
            <a:ext cx="1084615" cy="371287"/>
          </a:xfrm>
          <a:prstGeom prst="rect">
            <a:avLst/>
          </a:prstGeom>
          <a:solidFill>
            <a:srgbClr val="FFEAA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SÁNG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3092431" y="589006"/>
            <a:ext cx="1084615" cy="371287"/>
          </a:xfrm>
          <a:prstGeom prst="rect">
            <a:avLst/>
          </a:prstGeom>
          <a:solidFill>
            <a:srgbClr val="FFEAA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CHIỀU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0" t="51841" r="26501" b="28196"/>
          <a:stretch/>
        </p:blipFill>
        <p:spPr bwMode="auto">
          <a:xfrm>
            <a:off x="4578145" y="960120"/>
            <a:ext cx="4464863" cy="236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40423" y="31699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2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81443" y="-30480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Lịch chơi thể thao của Rô-bốt trong một tuần: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89560" y="3832860"/>
            <a:ext cx="8168640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a) Rô-bốt chơi môn thể thao nào vào thứ tư?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85750" y="4213860"/>
            <a:ext cx="8168640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b) Rô-bốt chơi bóng bàn vào những ngày nào?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81940" y="4594860"/>
            <a:ext cx="8168640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c) Ngày nào Rô-bốt chơi môn thể thao giống ngày thứ hai?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5962651" y="525780"/>
            <a:ext cx="1084615" cy="371287"/>
          </a:xfrm>
          <a:prstGeom prst="rect">
            <a:avLst/>
          </a:prstGeom>
          <a:solidFill>
            <a:srgbClr val="FFEAA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SÁNG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7635240" y="525780"/>
            <a:ext cx="1084615" cy="371287"/>
          </a:xfrm>
          <a:prstGeom prst="rect">
            <a:avLst/>
          </a:prstGeom>
          <a:solidFill>
            <a:srgbClr val="FFEAA7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smtClean="0">
                <a:latin typeface="Arial" pitchFamily="34" charset="0"/>
                <a:cs typeface="Arial" pitchFamily="34" charset="0"/>
              </a:rPr>
              <a:t>CHIỀU</a:t>
            </a:r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16153" y="1200150"/>
            <a:ext cx="835408" cy="371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Thứ hai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216153" y="1895663"/>
            <a:ext cx="835408" cy="371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Thứ ba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216153" y="2659756"/>
            <a:ext cx="835408" cy="371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Thứ tư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174383" y="3384863"/>
            <a:ext cx="918949" cy="4492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Thứ năm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715987" y="1184400"/>
            <a:ext cx="835408" cy="4492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Thứ sáu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4715987" y="1906583"/>
            <a:ext cx="835408" cy="4492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Thứ bảy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4715987" y="2628766"/>
            <a:ext cx="835408" cy="4492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smtClean="0">
                <a:latin typeface="Arial" pitchFamily="34" charset="0"/>
                <a:cs typeface="Arial" pitchFamily="34" charset="0"/>
              </a:rPr>
              <a:t>Chủ nhật</a:t>
            </a:r>
            <a:endParaRPr lang="en-US" sz="1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chung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84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156</Words>
  <PresentationFormat>On-screen Show (16:9)</PresentationFormat>
  <Paragraphs>38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Chủ đề 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2021-04-09T00:12:19Z</dcterms:modified>
</cp:coreProperties>
</file>