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599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21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70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50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7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41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43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38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288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5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13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80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41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28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73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2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https://www.youtube.com/watch?v=drTyYqbz6Xk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99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989672" y="1340046"/>
            <a:ext cx="1020861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008026" y="2030969"/>
            <a:ext cx="10351217" cy="428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Is Washington D.C.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capital of the USA?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Can you give me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example of an English-speaking country?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London Eye is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great attraction in London.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Canada is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very cold country.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love </a:t>
            </a:r>
            <a:r>
              <a:rPr lang="en-US" sz="18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Zealand’s countryside.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4413583" y="2266009"/>
            <a:ext cx="8871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207329" y="3075605"/>
            <a:ext cx="12137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493078" y="3924735"/>
            <a:ext cx="968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222171" y="4735676"/>
            <a:ext cx="908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537086" y="5667010"/>
            <a:ext cx="9633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/>
        </p:nvSpPr>
        <p:spPr>
          <a:xfrm>
            <a:off x="991693" y="1342229"/>
            <a:ext cx="1020861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in </a:t>
            </a: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26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683858" y="2065473"/>
            <a:ext cx="10594017" cy="442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Statue of Liberty is in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York.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Scotland is a part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UK.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New Zealand consists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North Island and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South Island.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Disneyland in </a:t>
            </a:r>
            <a:r>
              <a:rPr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California is one of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biggest entertainment centres in the world.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Bangkok is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popular city for tourists in </a:t>
            </a:r>
            <a:r>
              <a:rPr lang="en-US" sz="16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Kingdom of Thailand.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1239905" y="2253667"/>
            <a:ext cx="9703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5196085" y="2249002"/>
            <a:ext cx="6469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300064" y="2973848"/>
            <a:ext cx="640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788648" y="2993039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325227" y="3721539"/>
            <a:ext cx="926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7462361" y="3721539"/>
            <a:ext cx="901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6286132" y="4479451"/>
            <a:ext cx="901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2553415" y="5943414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7669763" y="5927329"/>
            <a:ext cx="814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2956412" y="4479451"/>
            <a:ext cx="640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/>
        </p:nvSpPr>
        <p:spPr>
          <a:xfrm>
            <a:off x="1078803" y="1275923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Put in </a:t>
            </a:r>
            <a:r>
              <a:rPr lang="en-US" sz="2800" b="1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800" b="1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1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3415" y="1766843"/>
            <a:ext cx="7247758" cy="489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5402028" y="2730005"/>
            <a:ext cx="995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5413657" y="3605036"/>
            <a:ext cx="7588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5491286" y="4506571"/>
            <a:ext cx="9455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7964185" y="4506570"/>
            <a:ext cx="1026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5590821" y="5356969"/>
            <a:ext cx="789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1078804" y="1330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36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141182" y="1982218"/>
            <a:ext cx="9909635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man sitting next to her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Englishman.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River Thames runs through London.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map of the city of Edinburgh.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popular sport in Canada?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We want to visit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attraction in Sydney.</a:t>
            </a:r>
            <a:b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8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 </a:t>
            </a:r>
            <a:r>
              <a:rPr lang="en-US" sz="28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Statue of Liberty was a present from France.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096000" y="2117197"/>
            <a:ext cx="989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1869495" y="2759685"/>
            <a:ext cx="1045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3017159" y="3410750"/>
            <a:ext cx="10823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3017159" y="4038061"/>
            <a:ext cx="10823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4422971" y="4658276"/>
            <a:ext cx="989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1869496" y="5308814"/>
            <a:ext cx="1045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926403" y="1310267"/>
            <a:ext cx="53835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Game – Faster detective.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946531" y="1812873"/>
            <a:ext cx="10864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 if the underlined articles are correct. If they aren’t, write the correct ones in the space provided.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979188" y="2643870"/>
            <a:ext cx="11044861" cy="36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“What do you call a person from England?” – “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Englishman.” 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Edinburgh is 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capital city of Scotland. 				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Queenstown is </a:t>
            </a:r>
            <a:r>
              <a:rPr lang="en-US" sz="2400" b="0" i="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amazingly beautiful town. 				</a:t>
            </a:r>
            <a: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br>
              <a:rPr lang="en-US" sz="1600" b="0" i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ancient castles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attraction of Scotland? </a:t>
            </a:r>
            <a:r>
              <a:rPr lang="en-US" sz="24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16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can you see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 telephone box? </a:t>
            </a:r>
            <a:r>
              <a:rPr lang="en-US" sz="2400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69" name="Google Shape;269;p26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702" y="4746313"/>
            <a:ext cx="778076" cy="7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10758721" y="3533149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10750703" y="4267265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6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4165" y="5476313"/>
            <a:ext cx="778076" cy="7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/>
        </p:nvSpPr>
        <p:spPr>
          <a:xfrm>
            <a:off x="10758721" y="2787451"/>
            <a:ext cx="90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27"/>
          <p:cNvCxnSpPr>
            <a:stCxn id="279" idx="3"/>
            <a:endCxn id="280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6" name="Google Shape;286;p27"/>
          <p:cNvCxnSpPr>
            <a:stCxn id="280" idx="1"/>
            <a:endCxn id="281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7" name="Google Shape;287;p2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2794167" y="5409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27"/>
          <p:cNvCxnSpPr>
            <a:stCxn id="281" idx="3"/>
            <a:endCxn id="290" idx="0"/>
          </p:cNvCxnSpPr>
          <p:nvPr/>
        </p:nvCxnSpPr>
        <p:spPr>
          <a:xfrm>
            <a:off x="2489586" y="4295851"/>
            <a:ext cx="1279800" cy="111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2301550" y="2512891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students have: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understood the use of use articles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practised using articles correctly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8" descr="Recruiting Action Plan Wrap-Up – firecrack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8539" y="2102151"/>
            <a:ext cx="3203942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1026018" y="2088665"/>
            <a:ext cx="10055881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exercises in the Workbook.</a:t>
            </a:r>
            <a:endParaRPr/>
          </a:p>
        </p:txBody>
      </p:sp>
      <p:pic>
        <p:nvPicPr>
          <p:cNvPr id="316" name="Google Shape;31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ENGLISH-SPEAKING COUNTRIES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/>
          </a:p>
        </p:txBody>
      </p:sp>
      <p:sp>
        <p:nvSpPr>
          <p:cNvPr id="102" name="Google Shape;102;p14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2345476" y="2100865"/>
            <a:ext cx="873073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articles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articles correctly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the.</a:t>
            </a: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6"/>
          <p:cNvCxnSpPr>
            <a:stCxn id="116" idx="3"/>
            <a:endCxn id="117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" name="Google Shape;123;p16"/>
          <p:cNvCxnSpPr>
            <a:stCxn id="117" idx="1"/>
            <a:endCxn id="118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4" name="Google Shape;124;p1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2794167" y="5409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6"/>
          <p:cNvCxnSpPr>
            <a:stCxn id="118" idx="3"/>
            <a:endCxn id="127" idx="0"/>
          </p:cNvCxnSpPr>
          <p:nvPr/>
        </p:nvCxnSpPr>
        <p:spPr>
          <a:xfrm>
            <a:off x="2489586" y="4295851"/>
            <a:ext cx="1279800" cy="111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8" descr="How Brexit Is Affecting Arts and Design Programs | Architectural Dig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7280" y="1870130"/>
            <a:ext cx="4853950" cy="363963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48" name="Google Shape;148;p18"/>
          <p:cNvSpPr/>
          <p:nvPr/>
        </p:nvSpPr>
        <p:spPr>
          <a:xfrm>
            <a:off x="971990" y="2558142"/>
            <a:ext cx="3595849" cy="2951619"/>
          </a:xfrm>
          <a:prstGeom prst="cloudCallout">
            <a:avLst>
              <a:gd name="adj1" fmla="val 60904"/>
              <a:gd name="adj2" fmla="val 32996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picture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9"/>
          <p:cNvCxnSpPr>
            <a:stCxn id="154" idx="3"/>
            <a:endCxn id="155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1" y="1254876"/>
            <a:ext cx="4775159" cy="5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title="Articles A, An and The | English Grammar For Kids with Elvis | Grade 1 | #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296" y="1775946"/>
            <a:ext cx="6409382" cy="415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38853" y="1256548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794168" y="233005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538853" y="39407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describing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review &amp; article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necessary.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3: Put in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 with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/ an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5: Game – Faster detective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1"/>
          <p:cNvCxnSpPr>
            <a:stCxn id="176" idx="3"/>
            <a:endCxn id="177" idx="0"/>
          </p:cNvCxnSpPr>
          <p:nvPr/>
        </p:nvCxnSpPr>
        <p:spPr>
          <a:xfrm>
            <a:off x="2489586" y="1584085"/>
            <a:ext cx="1279800" cy="74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p21"/>
          <p:cNvCxnSpPr>
            <a:stCxn id="177" idx="1"/>
            <a:endCxn id="178" idx="0"/>
          </p:cNvCxnSpPr>
          <p:nvPr/>
        </p:nvCxnSpPr>
        <p:spPr>
          <a:xfrm flipH="1">
            <a:off x="1514368" y="2657755"/>
            <a:ext cx="1279800" cy="1283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Noto Sans Symbols</vt:lpstr>
      <vt:lpstr>Arial</vt:lpstr>
      <vt:lpstr>Open Sans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2023-04-07T08:29:53Z</dcterms:modified>
</cp:coreProperties>
</file>