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5" r:id="rId2"/>
    <p:sldId id="256" r:id="rId3"/>
    <p:sldId id="257" r:id="rId4"/>
    <p:sldId id="264" r:id="rId5"/>
    <p:sldId id="267" r:id="rId6"/>
    <p:sldId id="258" r:id="rId7"/>
    <p:sldId id="268" r:id="rId8"/>
    <p:sldId id="259" r:id="rId9"/>
    <p:sldId id="269" r:id="rId10"/>
    <p:sldId id="270" r:id="rId11"/>
    <p:sldId id="263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A0DA3-2122-458F-9227-3FF81D2AAE5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FA7C2-8304-44C8-98B9-5FB503EE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8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FA7C2-8304-44C8-98B9-5FB503EEB2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FA7C2-8304-44C8-98B9-5FB503EEB2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FA7C2-8304-44C8-98B9-5FB503EEB2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0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06.svg"/><Relationship Id="rId4" Type="http://schemas.openxmlformats.org/officeDocument/2006/relationships/image" Target="../media/image102.svg"/><Relationship Id="rId9" Type="http://schemas.openxmlformats.org/officeDocument/2006/relationships/image" Target="../media/image5.png"/><Relationship Id="rId14" Type="http://schemas.openxmlformats.org/officeDocument/2006/relationships/image" Target="../media/image36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svg"/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93.svg"/><Relationship Id="rId3" Type="http://schemas.openxmlformats.org/officeDocument/2006/relationships/image" Target="../media/image32.png"/><Relationship Id="rId7" Type="http://schemas.openxmlformats.org/officeDocument/2006/relationships/image" Target="../media/image9.png"/><Relationship Id="rId12" Type="http://schemas.openxmlformats.org/officeDocument/2006/relationships/image" Target="../media/image5.svg"/><Relationship Id="rId17" Type="http://schemas.openxmlformats.org/officeDocument/2006/relationships/image" Target="../media/image33.png"/><Relationship Id="rId2" Type="http://schemas.openxmlformats.org/officeDocument/2006/relationships/image" Target="../media/image1.jpe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8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0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06.svg"/><Relationship Id="rId4" Type="http://schemas.openxmlformats.org/officeDocument/2006/relationships/image" Target="../media/image102.svg"/><Relationship Id="rId9" Type="http://schemas.openxmlformats.org/officeDocument/2006/relationships/image" Target="../media/image5.png"/><Relationship Id="rId1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6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13" Type="http://schemas.openxmlformats.org/officeDocument/2006/relationships/image" Target="../media/image22.png"/><Relationship Id="rId3" Type="http://schemas.openxmlformats.org/officeDocument/2006/relationships/image" Target="../media/image20.png"/><Relationship Id="rId12" Type="http://schemas.openxmlformats.org/officeDocument/2006/relationships/image" Target="../media/image5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15" Type="http://schemas.openxmlformats.org/officeDocument/2006/relationships/image" Target="../media/image23.png"/><Relationship Id="rId10" Type="http://schemas.openxmlformats.org/officeDocument/2006/relationships/image" Target="../media/image9.svg"/><Relationship Id="rId9" Type="http://schemas.openxmlformats.org/officeDocument/2006/relationships/image" Target="../media/image10.png"/><Relationship Id="rId14" Type="http://schemas.openxmlformats.org/officeDocument/2006/relationships/image" Target="../media/image10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13" Type="http://schemas.openxmlformats.org/officeDocument/2006/relationships/image" Target="../media/image22.png"/><Relationship Id="rId3" Type="http://schemas.openxmlformats.org/officeDocument/2006/relationships/image" Target="../media/image20.png"/><Relationship Id="rId12" Type="http://schemas.openxmlformats.org/officeDocument/2006/relationships/image" Target="../media/image5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10" Type="http://schemas.openxmlformats.org/officeDocument/2006/relationships/image" Target="../media/image9.svg"/><Relationship Id="rId9" Type="http://schemas.openxmlformats.org/officeDocument/2006/relationships/image" Target="../media/image10.png"/><Relationship Id="rId14" Type="http://schemas.openxmlformats.org/officeDocument/2006/relationships/image" Target="../media/image10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3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39.sv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3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39.sv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svg"/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svg"/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43001" y="1978213"/>
            <a:ext cx="16130930" cy="6330575"/>
            <a:chOff x="0" y="0"/>
            <a:chExt cx="4428377" cy="191835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05517" cy="1890416"/>
            </a:xfrm>
            <a:custGeom>
              <a:avLst/>
              <a:gdLst/>
              <a:ahLst/>
              <a:cxnLst/>
              <a:rect l="l" t="t" r="r" b="b"/>
              <a:pathLst>
                <a:path w="4405517" h="1890416">
                  <a:moveTo>
                    <a:pt x="4405517" y="1890416"/>
                  </a:moveTo>
                  <a:lnTo>
                    <a:pt x="0" y="1882796"/>
                  </a:lnTo>
                  <a:lnTo>
                    <a:pt x="0" y="668873"/>
                  </a:lnTo>
                  <a:lnTo>
                    <a:pt x="17780" y="19050"/>
                  </a:lnTo>
                  <a:lnTo>
                    <a:pt x="2194816" y="0"/>
                  </a:lnTo>
                  <a:lnTo>
                    <a:pt x="438646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4434726" cy="1917086"/>
            </a:xfrm>
            <a:custGeom>
              <a:avLst/>
              <a:gdLst/>
              <a:ahLst/>
              <a:cxnLst/>
              <a:rect l="l" t="t" r="r" b="b"/>
              <a:pathLst>
                <a:path w="4434726" h="1917086">
                  <a:moveTo>
                    <a:pt x="4400437" y="21590"/>
                  </a:moveTo>
                  <a:cubicBezTo>
                    <a:pt x="4401707" y="34290"/>
                    <a:pt x="4401707" y="44450"/>
                    <a:pt x="4402976" y="54610"/>
                  </a:cubicBezTo>
                  <a:cubicBezTo>
                    <a:pt x="4405517" y="92054"/>
                    <a:pt x="4406787" y="132183"/>
                    <a:pt x="4409326" y="170878"/>
                  </a:cubicBezTo>
                  <a:cubicBezTo>
                    <a:pt x="4409326" y="226771"/>
                    <a:pt x="4422026" y="1328872"/>
                    <a:pt x="4428376" y="1384765"/>
                  </a:cubicBezTo>
                  <a:cubicBezTo>
                    <a:pt x="4434726" y="1469321"/>
                    <a:pt x="4430917" y="1555311"/>
                    <a:pt x="4430917" y="1639867"/>
                  </a:cubicBezTo>
                  <a:cubicBezTo>
                    <a:pt x="4430917" y="1714391"/>
                    <a:pt x="4432187" y="1783183"/>
                    <a:pt x="4433457" y="1856126"/>
                  </a:cubicBezTo>
                  <a:cubicBezTo>
                    <a:pt x="4433457" y="1877716"/>
                    <a:pt x="4433457" y="1891686"/>
                    <a:pt x="4433457" y="1915816"/>
                  </a:cubicBezTo>
                  <a:cubicBezTo>
                    <a:pt x="4410596" y="1915816"/>
                    <a:pt x="4390276" y="1917086"/>
                    <a:pt x="4361134" y="1915816"/>
                  </a:cubicBezTo>
                  <a:cubicBezTo>
                    <a:pt x="4138358" y="1910736"/>
                    <a:pt x="3912156" y="1917086"/>
                    <a:pt x="3689382" y="1912006"/>
                  </a:cubicBezTo>
                  <a:cubicBezTo>
                    <a:pt x="3555717" y="1908196"/>
                    <a:pt x="3425479" y="1910736"/>
                    <a:pt x="3291814" y="1908196"/>
                  </a:cubicBezTo>
                  <a:cubicBezTo>
                    <a:pt x="3230123" y="1906926"/>
                    <a:pt x="3168431" y="1905656"/>
                    <a:pt x="3106740" y="1904386"/>
                  </a:cubicBezTo>
                  <a:cubicBezTo>
                    <a:pt x="3069039" y="1904386"/>
                    <a:pt x="3034766" y="1905656"/>
                    <a:pt x="2997066" y="1905656"/>
                  </a:cubicBezTo>
                  <a:cubicBezTo>
                    <a:pt x="2901102" y="1904386"/>
                    <a:pt x="2637199" y="1905656"/>
                    <a:pt x="2541235" y="1904386"/>
                  </a:cubicBezTo>
                  <a:cubicBezTo>
                    <a:pt x="2472688" y="1903116"/>
                    <a:pt x="1101766" y="1912006"/>
                    <a:pt x="1033220" y="1910736"/>
                  </a:cubicBezTo>
                  <a:cubicBezTo>
                    <a:pt x="1016084" y="1910736"/>
                    <a:pt x="995520" y="1912006"/>
                    <a:pt x="978383" y="1912006"/>
                  </a:cubicBezTo>
                  <a:cubicBezTo>
                    <a:pt x="937256" y="1912006"/>
                    <a:pt x="899556" y="1913276"/>
                    <a:pt x="858428" y="1913276"/>
                  </a:cubicBezTo>
                  <a:cubicBezTo>
                    <a:pt x="755609" y="1913276"/>
                    <a:pt x="656217" y="1912006"/>
                    <a:pt x="553398" y="1910736"/>
                  </a:cubicBezTo>
                  <a:cubicBezTo>
                    <a:pt x="491706" y="1909466"/>
                    <a:pt x="430015" y="1908196"/>
                    <a:pt x="371751" y="1906926"/>
                  </a:cubicBezTo>
                  <a:cubicBezTo>
                    <a:pt x="262077" y="1905656"/>
                    <a:pt x="152403" y="1904386"/>
                    <a:pt x="48260" y="1904386"/>
                  </a:cubicBezTo>
                  <a:cubicBezTo>
                    <a:pt x="38100" y="1904386"/>
                    <a:pt x="29210" y="1904386"/>
                    <a:pt x="19050" y="1903116"/>
                  </a:cubicBezTo>
                  <a:cubicBezTo>
                    <a:pt x="10160" y="1901846"/>
                    <a:pt x="5080" y="1895496"/>
                    <a:pt x="7620" y="1886606"/>
                  </a:cubicBezTo>
                  <a:cubicBezTo>
                    <a:pt x="16510" y="1854841"/>
                    <a:pt x="12700" y="1819012"/>
                    <a:pt x="11430" y="1781750"/>
                  </a:cubicBezTo>
                  <a:cubicBezTo>
                    <a:pt x="10160" y="1705793"/>
                    <a:pt x="6350" y="1631268"/>
                    <a:pt x="7620" y="1555311"/>
                  </a:cubicBezTo>
                  <a:cubicBezTo>
                    <a:pt x="5080" y="1460722"/>
                    <a:pt x="0" y="289830"/>
                    <a:pt x="7620" y="193809"/>
                  </a:cubicBezTo>
                  <a:cubicBezTo>
                    <a:pt x="8890" y="175177"/>
                    <a:pt x="7620" y="155113"/>
                    <a:pt x="8890" y="136482"/>
                  </a:cubicBezTo>
                  <a:cubicBezTo>
                    <a:pt x="10160" y="106386"/>
                    <a:pt x="12700" y="734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720" y="30480"/>
                    <a:pt x="121557" y="29210"/>
                  </a:cubicBezTo>
                  <a:cubicBezTo>
                    <a:pt x="214095" y="25400"/>
                    <a:pt x="306632" y="22860"/>
                    <a:pt x="402596" y="20320"/>
                  </a:cubicBezTo>
                  <a:cubicBezTo>
                    <a:pt x="467715" y="17780"/>
                    <a:pt x="532834" y="16510"/>
                    <a:pt x="594525" y="13970"/>
                  </a:cubicBezTo>
                  <a:cubicBezTo>
                    <a:pt x="656217" y="11430"/>
                    <a:pt x="721336" y="8890"/>
                    <a:pt x="783027" y="8890"/>
                  </a:cubicBezTo>
                  <a:cubicBezTo>
                    <a:pt x="851573" y="7620"/>
                    <a:pt x="920119" y="10160"/>
                    <a:pt x="988665" y="8890"/>
                  </a:cubicBezTo>
                  <a:cubicBezTo>
                    <a:pt x="1074348" y="8890"/>
                    <a:pt x="2626917" y="6350"/>
                    <a:pt x="2712600" y="5080"/>
                  </a:cubicBezTo>
                  <a:cubicBezTo>
                    <a:pt x="2794855" y="3810"/>
                    <a:pt x="2877110" y="2540"/>
                    <a:pt x="2962793" y="2540"/>
                  </a:cubicBezTo>
                  <a:cubicBezTo>
                    <a:pt x="3103312" y="1270"/>
                    <a:pt x="3240405" y="0"/>
                    <a:pt x="3380924" y="0"/>
                  </a:cubicBezTo>
                  <a:cubicBezTo>
                    <a:pt x="3439188" y="0"/>
                    <a:pt x="3500880" y="2540"/>
                    <a:pt x="3559144" y="2540"/>
                  </a:cubicBezTo>
                  <a:cubicBezTo>
                    <a:pt x="3720227" y="3810"/>
                    <a:pt x="3884738" y="5080"/>
                    <a:pt x="4045821" y="7620"/>
                  </a:cubicBezTo>
                  <a:cubicBezTo>
                    <a:pt x="4131504" y="8890"/>
                    <a:pt x="4217187" y="12700"/>
                    <a:pt x="4302869" y="16510"/>
                  </a:cubicBezTo>
                  <a:cubicBezTo>
                    <a:pt x="4323433" y="16510"/>
                    <a:pt x="4343997" y="16510"/>
                    <a:pt x="4361133" y="16510"/>
                  </a:cubicBezTo>
                  <a:cubicBezTo>
                    <a:pt x="4381387" y="17780"/>
                    <a:pt x="4390276" y="20320"/>
                    <a:pt x="4400437" y="21590"/>
                  </a:cubicBezTo>
                  <a:close/>
                  <a:moveTo>
                    <a:pt x="4410596" y="1899306"/>
                  </a:moveTo>
                  <a:cubicBezTo>
                    <a:pt x="4411867" y="1882796"/>
                    <a:pt x="4413137" y="1870096"/>
                    <a:pt x="4413137" y="1857396"/>
                  </a:cubicBezTo>
                  <a:cubicBezTo>
                    <a:pt x="4411867" y="1776017"/>
                    <a:pt x="4410596" y="1700060"/>
                    <a:pt x="4410596" y="1618370"/>
                  </a:cubicBezTo>
                  <a:cubicBezTo>
                    <a:pt x="4410596" y="1581108"/>
                    <a:pt x="4413137" y="1543845"/>
                    <a:pt x="4411867" y="1506583"/>
                  </a:cubicBezTo>
                  <a:cubicBezTo>
                    <a:pt x="4411867" y="1472187"/>
                    <a:pt x="4410596" y="1436358"/>
                    <a:pt x="4409327" y="1401963"/>
                  </a:cubicBezTo>
                  <a:cubicBezTo>
                    <a:pt x="4404246" y="1348936"/>
                    <a:pt x="4392817" y="251135"/>
                    <a:pt x="4392817" y="198108"/>
                  </a:cubicBezTo>
                  <a:cubicBezTo>
                    <a:pt x="4390277" y="153680"/>
                    <a:pt x="4387737" y="107819"/>
                    <a:pt x="4385196" y="63500"/>
                  </a:cubicBezTo>
                  <a:cubicBezTo>
                    <a:pt x="4383927" y="44450"/>
                    <a:pt x="4382657" y="43180"/>
                    <a:pt x="4350852" y="41910"/>
                  </a:cubicBezTo>
                  <a:cubicBezTo>
                    <a:pt x="4340570" y="41910"/>
                    <a:pt x="4333715" y="41910"/>
                    <a:pt x="4323433" y="40640"/>
                  </a:cubicBezTo>
                  <a:cubicBezTo>
                    <a:pt x="4237750" y="36830"/>
                    <a:pt x="4148641" y="31750"/>
                    <a:pt x="4062958" y="30480"/>
                  </a:cubicBezTo>
                  <a:cubicBezTo>
                    <a:pt x="3853892" y="26670"/>
                    <a:pt x="3641400" y="25400"/>
                    <a:pt x="3432334" y="22860"/>
                  </a:cubicBezTo>
                  <a:cubicBezTo>
                    <a:pt x="3401488" y="22860"/>
                    <a:pt x="3367215" y="22860"/>
                    <a:pt x="3336369" y="22860"/>
                  </a:cubicBezTo>
                  <a:cubicBezTo>
                    <a:pt x="3284960" y="22860"/>
                    <a:pt x="3233550" y="22860"/>
                    <a:pt x="3185568" y="22860"/>
                  </a:cubicBezTo>
                  <a:cubicBezTo>
                    <a:pt x="3075894" y="22860"/>
                    <a:pt x="2966220" y="22860"/>
                    <a:pt x="2859974" y="24130"/>
                  </a:cubicBezTo>
                  <a:cubicBezTo>
                    <a:pt x="2767437" y="25400"/>
                    <a:pt x="1208013" y="29210"/>
                    <a:pt x="1115476" y="29210"/>
                  </a:cubicBezTo>
                  <a:cubicBezTo>
                    <a:pt x="964674" y="29210"/>
                    <a:pt x="813873" y="26670"/>
                    <a:pt x="663072" y="33020"/>
                  </a:cubicBezTo>
                  <a:cubicBezTo>
                    <a:pt x="584243" y="36830"/>
                    <a:pt x="508843" y="36830"/>
                    <a:pt x="433442" y="38100"/>
                  </a:cubicBezTo>
                  <a:cubicBezTo>
                    <a:pt x="303204" y="41910"/>
                    <a:pt x="172967" y="45720"/>
                    <a:pt x="49530" y="50800"/>
                  </a:cubicBezTo>
                  <a:cubicBezTo>
                    <a:pt x="36830" y="50800"/>
                    <a:pt x="34290" y="53340"/>
                    <a:pt x="33020" y="69124"/>
                  </a:cubicBezTo>
                  <a:cubicBezTo>
                    <a:pt x="31750" y="94921"/>
                    <a:pt x="31750" y="120717"/>
                    <a:pt x="30480" y="146514"/>
                  </a:cubicBezTo>
                  <a:cubicBezTo>
                    <a:pt x="29210" y="189509"/>
                    <a:pt x="26670" y="231071"/>
                    <a:pt x="25400" y="274066"/>
                  </a:cubicBezTo>
                  <a:cubicBezTo>
                    <a:pt x="20320" y="319927"/>
                    <a:pt x="26670" y="1440658"/>
                    <a:pt x="29210" y="1486519"/>
                  </a:cubicBezTo>
                  <a:cubicBezTo>
                    <a:pt x="29210" y="1535247"/>
                    <a:pt x="29210" y="1585407"/>
                    <a:pt x="30480" y="1634135"/>
                  </a:cubicBezTo>
                  <a:cubicBezTo>
                    <a:pt x="30480" y="1669964"/>
                    <a:pt x="33020" y="1705793"/>
                    <a:pt x="33020" y="1741622"/>
                  </a:cubicBezTo>
                  <a:cubicBezTo>
                    <a:pt x="33020" y="1780317"/>
                    <a:pt x="33020" y="1819012"/>
                    <a:pt x="31750" y="1857396"/>
                  </a:cubicBezTo>
                  <a:cubicBezTo>
                    <a:pt x="31750" y="1861206"/>
                    <a:pt x="31750" y="1863746"/>
                    <a:pt x="31750" y="1867556"/>
                  </a:cubicBezTo>
                  <a:cubicBezTo>
                    <a:pt x="31750" y="1877716"/>
                    <a:pt x="35560" y="1881526"/>
                    <a:pt x="44450" y="1881526"/>
                  </a:cubicBezTo>
                  <a:cubicBezTo>
                    <a:pt x="73575" y="1881526"/>
                    <a:pt x="121557" y="1882796"/>
                    <a:pt x="166112" y="1882796"/>
                  </a:cubicBezTo>
                  <a:cubicBezTo>
                    <a:pt x="231231" y="1882796"/>
                    <a:pt x="299777" y="1880256"/>
                    <a:pt x="364896" y="1882796"/>
                  </a:cubicBezTo>
                  <a:cubicBezTo>
                    <a:pt x="471142" y="1886606"/>
                    <a:pt x="577389" y="1889146"/>
                    <a:pt x="683635" y="1887876"/>
                  </a:cubicBezTo>
                  <a:cubicBezTo>
                    <a:pt x="752181" y="1886606"/>
                    <a:pt x="817300" y="1889146"/>
                    <a:pt x="885846" y="1889146"/>
                  </a:cubicBezTo>
                  <a:cubicBezTo>
                    <a:pt x="985238" y="1889146"/>
                    <a:pt x="1084630" y="1887876"/>
                    <a:pt x="1184022" y="1889146"/>
                  </a:cubicBezTo>
                  <a:cubicBezTo>
                    <a:pt x="1331396" y="1890416"/>
                    <a:pt x="2949084" y="1880256"/>
                    <a:pt x="3099885" y="1882796"/>
                  </a:cubicBezTo>
                  <a:cubicBezTo>
                    <a:pt x="3165004" y="1884066"/>
                    <a:pt x="3230123" y="1885336"/>
                    <a:pt x="3291814" y="1885336"/>
                  </a:cubicBezTo>
                  <a:cubicBezTo>
                    <a:pt x="3404916" y="1887876"/>
                    <a:pt x="3514589" y="1884066"/>
                    <a:pt x="3627690" y="1887876"/>
                  </a:cubicBezTo>
                  <a:cubicBezTo>
                    <a:pt x="3720227" y="1890416"/>
                    <a:pt x="3812765" y="1890416"/>
                    <a:pt x="3905302" y="1892956"/>
                  </a:cubicBezTo>
                  <a:cubicBezTo>
                    <a:pt x="4042394" y="1896766"/>
                    <a:pt x="4179486" y="1899306"/>
                    <a:pt x="4316579" y="1900576"/>
                  </a:cubicBezTo>
                  <a:cubicBezTo>
                    <a:pt x="4367988" y="1900576"/>
                    <a:pt x="4390276" y="1899306"/>
                    <a:pt x="4410596" y="18993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391595" y="3495638"/>
            <a:ext cx="1375967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563634" y="123161"/>
            <a:ext cx="2104767" cy="39158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59000" y="8055242"/>
            <a:ext cx="3240557" cy="12030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26625">
            <a:off x="767955" y="7326921"/>
            <a:ext cx="1446906" cy="18882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17525">
            <a:off x="15121286" y="7381361"/>
            <a:ext cx="3378022" cy="12540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254819" y="1195099"/>
            <a:ext cx="2019111" cy="24511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608805" y="1322537"/>
            <a:ext cx="1070390" cy="13113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62100" y="1285050"/>
            <a:ext cx="15163800" cy="7553135"/>
            <a:chOff x="0" y="0"/>
            <a:chExt cx="4175760" cy="21299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75760" cy="2129981"/>
            </a:xfrm>
            <a:custGeom>
              <a:avLst/>
              <a:gdLst/>
              <a:ahLst/>
              <a:cxnLst/>
              <a:rect l="l" t="t" r="r" b="b"/>
              <a:pathLst>
                <a:path w="4175760" h="2129981">
                  <a:moveTo>
                    <a:pt x="4051300" y="2129981"/>
                  </a:moveTo>
                  <a:lnTo>
                    <a:pt x="124460" y="2129981"/>
                  </a:lnTo>
                  <a:cubicBezTo>
                    <a:pt x="55880" y="2129981"/>
                    <a:pt x="0" y="2074101"/>
                    <a:pt x="0" y="20055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1300" y="0"/>
                  </a:lnTo>
                  <a:cubicBezTo>
                    <a:pt x="4119880" y="0"/>
                    <a:pt x="4175760" y="55880"/>
                    <a:pt x="4175760" y="124460"/>
                  </a:cubicBezTo>
                  <a:lnTo>
                    <a:pt x="4175760" y="2005521"/>
                  </a:lnTo>
                  <a:cubicBezTo>
                    <a:pt x="4175760" y="2074101"/>
                    <a:pt x="4119880" y="2129981"/>
                    <a:pt x="4051300" y="21299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15174">
            <a:off x="14056091" y="-8540"/>
            <a:ext cx="2887338" cy="2530030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429645">
            <a:off x="778430" y="6332139"/>
            <a:ext cx="1054030" cy="4053960"/>
          </a:xfrm>
          <a:prstGeom prst="rect">
            <a:avLst/>
          </a:prstGeom>
        </p:spPr>
      </p:pic>
      <p:sp>
        <p:nvSpPr>
          <p:cNvPr id="14" name="TextBox 16"/>
          <p:cNvSpPr txBox="1"/>
          <p:nvPr/>
        </p:nvSpPr>
        <p:spPr>
          <a:xfrm>
            <a:off x="2819400" y="1682929"/>
            <a:ext cx="336017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799" b="1" i="1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799" b="1" i="1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2862437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4044040"/>
            <a:ext cx="746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14" y="5461194"/>
            <a:ext cx="4508771" cy="38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0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56373" y="-1283970"/>
            <a:ext cx="5111090" cy="51110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b="15319"/>
          <a:stretch>
            <a:fillRect/>
          </a:stretch>
        </p:blipFill>
        <p:spPr>
          <a:xfrm>
            <a:off x="2684188" y="266700"/>
            <a:ext cx="13165412" cy="933117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056484" y="2628900"/>
            <a:ext cx="8420819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6400" b="1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186274">
            <a:off x="15492126" y="6919542"/>
            <a:ext cx="1516006" cy="51390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700206">
            <a:off x="77950" y="7941434"/>
            <a:ext cx="3005685" cy="26337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3091429">
            <a:off x="3366897" y="8192983"/>
            <a:ext cx="2175637" cy="3290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43001" y="1978213"/>
            <a:ext cx="16130930" cy="6330575"/>
            <a:chOff x="0" y="0"/>
            <a:chExt cx="4428377" cy="191835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05517" cy="1890416"/>
            </a:xfrm>
            <a:custGeom>
              <a:avLst/>
              <a:gdLst/>
              <a:ahLst/>
              <a:cxnLst/>
              <a:rect l="l" t="t" r="r" b="b"/>
              <a:pathLst>
                <a:path w="4405517" h="1890416">
                  <a:moveTo>
                    <a:pt x="4405517" y="1890416"/>
                  </a:moveTo>
                  <a:lnTo>
                    <a:pt x="0" y="1882796"/>
                  </a:lnTo>
                  <a:lnTo>
                    <a:pt x="0" y="668873"/>
                  </a:lnTo>
                  <a:lnTo>
                    <a:pt x="17780" y="19050"/>
                  </a:lnTo>
                  <a:lnTo>
                    <a:pt x="2194816" y="0"/>
                  </a:lnTo>
                  <a:lnTo>
                    <a:pt x="438646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4434726" cy="1917086"/>
            </a:xfrm>
            <a:custGeom>
              <a:avLst/>
              <a:gdLst/>
              <a:ahLst/>
              <a:cxnLst/>
              <a:rect l="l" t="t" r="r" b="b"/>
              <a:pathLst>
                <a:path w="4434726" h="1917086">
                  <a:moveTo>
                    <a:pt x="4400437" y="21590"/>
                  </a:moveTo>
                  <a:cubicBezTo>
                    <a:pt x="4401707" y="34290"/>
                    <a:pt x="4401707" y="44450"/>
                    <a:pt x="4402976" y="54610"/>
                  </a:cubicBezTo>
                  <a:cubicBezTo>
                    <a:pt x="4405517" y="92054"/>
                    <a:pt x="4406787" y="132183"/>
                    <a:pt x="4409326" y="170878"/>
                  </a:cubicBezTo>
                  <a:cubicBezTo>
                    <a:pt x="4409326" y="226771"/>
                    <a:pt x="4422026" y="1328872"/>
                    <a:pt x="4428376" y="1384765"/>
                  </a:cubicBezTo>
                  <a:cubicBezTo>
                    <a:pt x="4434726" y="1469321"/>
                    <a:pt x="4430917" y="1555311"/>
                    <a:pt x="4430917" y="1639867"/>
                  </a:cubicBezTo>
                  <a:cubicBezTo>
                    <a:pt x="4430917" y="1714391"/>
                    <a:pt x="4432187" y="1783183"/>
                    <a:pt x="4433457" y="1856126"/>
                  </a:cubicBezTo>
                  <a:cubicBezTo>
                    <a:pt x="4433457" y="1877716"/>
                    <a:pt x="4433457" y="1891686"/>
                    <a:pt x="4433457" y="1915816"/>
                  </a:cubicBezTo>
                  <a:cubicBezTo>
                    <a:pt x="4410596" y="1915816"/>
                    <a:pt x="4390276" y="1917086"/>
                    <a:pt x="4361134" y="1915816"/>
                  </a:cubicBezTo>
                  <a:cubicBezTo>
                    <a:pt x="4138358" y="1910736"/>
                    <a:pt x="3912156" y="1917086"/>
                    <a:pt x="3689382" y="1912006"/>
                  </a:cubicBezTo>
                  <a:cubicBezTo>
                    <a:pt x="3555717" y="1908196"/>
                    <a:pt x="3425479" y="1910736"/>
                    <a:pt x="3291814" y="1908196"/>
                  </a:cubicBezTo>
                  <a:cubicBezTo>
                    <a:pt x="3230123" y="1906926"/>
                    <a:pt x="3168431" y="1905656"/>
                    <a:pt x="3106740" y="1904386"/>
                  </a:cubicBezTo>
                  <a:cubicBezTo>
                    <a:pt x="3069039" y="1904386"/>
                    <a:pt x="3034766" y="1905656"/>
                    <a:pt x="2997066" y="1905656"/>
                  </a:cubicBezTo>
                  <a:cubicBezTo>
                    <a:pt x="2901102" y="1904386"/>
                    <a:pt x="2637199" y="1905656"/>
                    <a:pt x="2541235" y="1904386"/>
                  </a:cubicBezTo>
                  <a:cubicBezTo>
                    <a:pt x="2472688" y="1903116"/>
                    <a:pt x="1101766" y="1912006"/>
                    <a:pt x="1033220" y="1910736"/>
                  </a:cubicBezTo>
                  <a:cubicBezTo>
                    <a:pt x="1016084" y="1910736"/>
                    <a:pt x="995520" y="1912006"/>
                    <a:pt x="978383" y="1912006"/>
                  </a:cubicBezTo>
                  <a:cubicBezTo>
                    <a:pt x="937256" y="1912006"/>
                    <a:pt x="899556" y="1913276"/>
                    <a:pt x="858428" y="1913276"/>
                  </a:cubicBezTo>
                  <a:cubicBezTo>
                    <a:pt x="755609" y="1913276"/>
                    <a:pt x="656217" y="1912006"/>
                    <a:pt x="553398" y="1910736"/>
                  </a:cubicBezTo>
                  <a:cubicBezTo>
                    <a:pt x="491706" y="1909466"/>
                    <a:pt x="430015" y="1908196"/>
                    <a:pt x="371751" y="1906926"/>
                  </a:cubicBezTo>
                  <a:cubicBezTo>
                    <a:pt x="262077" y="1905656"/>
                    <a:pt x="152403" y="1904386"/>
                    <a:pt x="48260" y="1904386"/>
                  </a:cubicBezTo>
                  <a:cubicBezTo>
                    <a:pt x="38100" y="1904386"/>
                    <a:pt x="29210" y="1904386"/>
                    <a:pt x="19050" y="1903116"/>
                  </a:cubicBezTo>
                  <a:cubicBezTo>
                    <a:pt x="10160" y="1901846"/>
                    <a:pt x="5080" y="1895496"/>
                    <a:pt x="7620" y="1886606"/>
                  </a:cubicBezTo>
                  <a:cubicBezTo>
                    <a:pt x="16510" y="1854841"/>
                    <a:pt x="12700" y="1819012"/>
                    <a:pt x="11430" y="1781750"/>
                  </a:cubicBezTo>
                  <a:cubicBezTo>
                    <a:pt x="10160" y="1705793"/>
                    <a:pt x="6350" y="1631268"/>
                    <a:pt x="7620" y="1555311"/>
                  </a:cubicBezTo>
                  <a:cubicBezTo>
                    <a:pt x="5080" y="1460722"/>
                    <a:pt x="0" y="289830"/>
                    <a:pt x="7620" y="193809"/>
                  </a:cubicBezTo>
                  <a:cubicBezTo>
                    <a:pt x="8890" y="175177"/>
                    <a:pt x="7620" y="155113"/>
                    <a:pt x="8890" y="136482"/>
                  </a:cubicBezTo>
                  <a:cubicBezTo>
                    <a:pt x="10160" y="106386"/>
                    <a:pt x="12700" y="734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720" y="30480"/>
                    <a:pt x="121557" y="29210"/>
                  </a:cubicBezTo>
                  <a:cubicBezTo>
                    <a:pt x="214095" y="25400"/>
                    <a:pt x="306632" y="22860"/>
                    <a:pt x="402596" y="20320"/>
                  </a:cubicBezTo>
                  <a:cubicBezTo>
                    <a:pt x="467715" y="17780"/>
                    <a:pt x="532834" y="16510"/>
                    <a:pt x="594525" y="13970"/>
                  </a:cubicBezTo>
                  <a:cubicBezTo>
                    <a:pt x="656217" y="11430"/>
                    <a:pt x="721336" y="8890"/>
                    <a:pt x="783027" y="8890"/>
                  </a:cubicBezTo>
                  <a:cubicBezTo>
                    <a:pt x="851573" y="7620"/>
                    <a:pt x="920119" y="10160"/>
                    <a:pt x="988665" y="8890"/>
                  </a:cubicBezTo>
                  <a:cubicBezTo>
                    <a:pt x="1074348" y="8890"/>
                    <a:pt x="2626917" y="6350"/>
                    <a:pt x="2712600" y="5080"/>
                  </a:cubicBezTo>
                  <a:cubicBezTo>
                    <a:pt x="2794855" y="3810"/>
                    <a:pt x="2877110" y="2540"/>
                    <a:pt x="2962793" y="2540"/>
                  </a:cubicBezTo>
                  <a:cubicBezTo>
                    <a:pt x="3103312" y="1270"/>
                    <a:pt x="3240405" y="0"/>
                    <a:pt x="3380924" y="0"/>
                  </a:cubicBezTo>
                  <a:cubicBezTo>
                    <a:pt x="3439188" y="0"/>
                    <a:pt x="3500880" y="2540"/>
                    <a:pt x="3559144" y="2540"/>
                  </a:cubicBezTo>
                  <a:cubicBezTo>
                    <a:pt x="3720227" y="3810"/>
                    <a:pt x="3884738" y="5080"/>
                    <a:pt x="4045821" y="7620"/>
                  </a:cubicBezTo>
                  <a:cubicBezTo>
                    <a:pt x="4131504" y="8890"/>
                    <a:pt x="4217187" y="12700"/>
                    <a:pt x="4302869" y="16510"/>
                  </a:cubicBezTo>
                  <a:cubicBezTo>
                    <a:pt x="4323433" y="16510"/>
                    <a:pt x="4343997" y="16510"/>
                    <a:pt x="4361133" y="16510"/>
                  </a:cubicBezTo>
                  <a:cubicBezTo>
                    <a:pt x="4381387" y="17780"/>
                    <a:pt x="4390276" y="20320"/>
                    <a:pt x="4400437" y="21590"/>
                  </a:cubicBezTo>
                  <a:close/>
                  <a:moveTo>
                    <a:pt x="4410596" y="1899306"/>
                  </a:moveTo>
                  <a:cubicBezTo>
                    <a:pt x="4411867" y="1882796"/>
                    <a:pt x="4413137" y="1870096"/>
                    <a:pt x="4413137" y="1857396"/>
                  </a:cubicBezTo>
                  <a:cubicBezTo>
                    <a:pt x="4411867" y="1776017"/>
                    <a:pt x="4410596" y="1700060"/>
                    <a:pt x="4410596" y="1618370"/>
                  </a:cubicBezTo>
                  <a:cubicBezTo>
                    <a:pt x="4410596" y="1581108"/>
                    <a:pt x="4413137" y="1543845"/>
                    <a:pt x="4411867" y="1506583"/>
                  </a:cubicBezTo>
                  <a:cubicBezTo>
                    <a:pt x="4411867" y="1472187"/>
                    <a:pt x="4410596" y="1436358"/>
                    <a:pt x="4409327" y="1401963"/>
                  </a:cubicBezTo>
                  <a:cubicBezTo>
                    <a:pt x="4404246" y="1348936"/>
                    <a:pt x="4392817" y="251135"/>
                    <a:pt x="4392817" y="198108"/>
                  </a:cubicBezTo>
                  <a:cubicBezTo>
                    <a:pt x="4390277" y="153680"/>
                    <a:pt x="4387737" y="107819"/>
                    <a:pt x="4385196" y="63500"/>
                  </a:cubicBezTo>
                  <a:cubicBezTo>
                    <a:pt x="4383927" y="44450"/>
                    <a:pt x="4382657" y="43180"/>
                    <a:pt x="4350852" y="41910"/>
                  </a:cubicBezTo>
                  <a:cubicBezTo>
                    <a:pt x="4340570" y="41910"/>
                    <a:pt x="4333715" y="41910"/>
                    <a:pt x="4323433" y="40640"/>
                  </a:cubicBezTo>
                  <a:cubicBezTo>
                    <a:pt x="4237750" y="36830"/>
                    <a:pt x="4148641" y="31750"/>
                    <a:pt x="4062958" y="30480"/>
                  </a:cubicBezTo>
                  <a:cubicBezTo>
                    <a:pt x="3853892" y="26670"/>
                    <a:pt x="3641400" y="25400"/>
                    <a:pt x="3432334" y="22860"/>
                  </a:cubicBezTo>
                  <a:cubicBezTo>
                    <a:pt x="3401488" y="22860"/>
                    <a:pt x="3367215" y="22860"/>
                    <a:pt x="3336369" y="22860"/>
                  </a:cubicBezTo>
                  <a:cubicBezTo>
                    <a:pt x="3284960" y="22860"/>
                    <a:pt x="3233550" y="22860"/>
                    <a:pt x="3185568" y="22860"/>
                  </a:cubicBezTo>
                  <a:cubicBezTo>
                    <a:pt x="3075894" y="22860"/>
                    <a:pt x="2966220" y="22860"/>
                    <a:pt x="2859974" y="24130"/>
                  </a:cubicBezTo>
                  <a:cubicBezTo>
                    <a:pt x="2767437" y="25400"/>
                    <a:pt x="1208013" y="29210"/>
                    <a:pt x="1115476" y="29210"/>
                  </a:cubicBezTo>
                  <a:cubicBezTo>
                    <a:pt x="964674" y="29210"/>
                    <a:pt x="813873" y="26670"/>
                    <a:pt x="663072" y="33020"/>
                  </a:cubicBezTo>
                  <a:cubicBezTo>
                    <a:pt x="584243" y="36830"/>
                    <a:pt x="508843" y="36830"/>
                    <a:pt x="433442" y="38100"/>
                  </a:cubicBezTo>
                  <a:cubicBezTo>
                    <a:pt x="303204" y="41910"/>
                    <a:pt x="172967" y="45720"/>
                    <a:pt x="49530" y="50800"/>
                  </a:cubicBezTo>
                  <a:cubicBezTo>
                    <a:pt x="36830" y="50800"/>
                    <a:pt x="34290" y="53340"/>
                    <a:pt x="33020" y="69124"/>
                  </a:cubicBezTo>
                  <a:cubicBezTo>
                    <a:pt x="31750" y="94921"/>
                    <a:pt x="31750" y="120717"/>
                    <a:pt x="30480" y="146514"/>
                  </a:cubicBezTo>
                  <a:cubicBezTo>
                    <a:pt x="29210" y="189509"/>
                    <a:pt x="26670" y="231071"/>
                    <a:pt x="25400" y="274066"/>
                  </a:cubicBezTo>
                  <a:cubicBezTo>
                    <a:pt x="20320" y="319927"/>
                    <a:pt x="26670" y="1440658"/>
                    <a:pt x="29210" y="1486519"/>
                  </a:cubicBezTo>
                  <a:cubicBezTo>
                    <a:pt x="29210" y="1535247"/>
                    <a:pt x="29210" y="1585407"/>
                    <a:pt x="30480" y="1634135"/>
                  </a:cubicBezTo>
                  <a:cubicBezTo>
                    <a:pt x="30480" y="1669964"/>
                    <a:pt x="33020" y="1705793"/>
                    <a:pt x="33020" y="1741622"/>
                  </a:cubicBezTo>
                  <a:cubicBezTo>
                    <a:pt x="33020" y="1780317"/>
                    <a:pt x="33020" y="1819012"/>
                    <a:pt x="31750" y="1857396"/>
                  </a:cubicBezTo>
                  <a:cubicBezTo>
                    <a:pt x="31750" y="1861206"/>
                    <a:pt x="31750" y="1863746"/>
                    <a:pt x="31750" y="1867556"/>
                  </a:cubicBezTo>
                  <a:cubicBezTo>
                    <a:pt x="31750" y="1877716"/>
                    <a:pt x="35560" y="1881526"/>
                    <a:pt x="44450" y="1881526"/>
                  </a:cubicBezTo>
                  <a:cubicBezTo>
                    <a:pt x="73575" y="1881526"/>
                    <a:pt x="121557" y="1882796"/>
                    <a:pt x="166112" y="1882796"/>
                  </a:cubicBezTo>
                  <a:cubicBezTo>
                    <a:pt x="231231" y="1882796"/>
                    <a:pt x="299777" y="1880256"/>
                    <a:pt x="364896" y="1882796"/>
                  </a:cubicBezTo>
                  <a:cubicBezTo>
                    <a:pt x="471142" y="1886606"/>
                    <a:pt x="577389" y="1889146"/>
                    <a:pt x="683635" y="1887876"/>
                  </a:cubicBezTo>
                  <a:cubicBezTo>
                    <a:pt x="752181" y="1886606"/>
                    <a:pt x="817300" y="1889146"/>
                    <a:pt x="885846" y="1889146"/>
                  </a:cubicBezTo>
                  <a:cubicBezTo>
                    <a:pt x="985238" y="1889146"/>
                    <a:pt x="1084630" y="1887876"/>
                    <a:pt x="1184022" y="1889146"/>
                  </a:cubicBezTo>
                  <a:cubicBezTo>
                    <a:pt x="1331396" y="1890416"/>
                    <a:pt x="2949084" y="1880256"/>
                    <a:pt x="3099885" y="1882796"/>
                  </a:cubicBezTo>
                  <a:cubicBezTo>
                    <a:pt x="3165004" y="1884066"/>
                    <a:pt x="3230123" y="1885336"/>
                    <a:pt x="3291814" y="1885336"/>
                  </a:cubicBezTo>
                  <a:cubicBezTo>
                    <a:pt x="3404916" y="1887876"/>
                    <a:pt x="3514589" y="1884066"/>
                    <a:pt x="3627690" y="1887876"/>
                  </a:cubicBezTo>
                  <a:cubicBezTo>
                    <a:pt x="3720227" y="1890416"/>
                    <a:pt x="3812765" y="1890416"/>
                    <a:pt x="3905302" y="1892956"/>
                  </a:cubicBezTo>
                  <a:cubicBezTo>
                    <a:pt x="4042394" y="1896766"/>
                    <a:pt x="4179486" y="1899306"/>
                    <a:pt x="4316579" y="1900576"/>
                  </a:cubicBezTo>
                  <a:cubicBezTo>
                    <a:pt x="4367988" y="1900576"/>
                    <a:pt x="4390276" y="1899306"/>
                    <a:pt x="4410596" y="18993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391595" y="3495638"/>
            <a:ext cx="13759673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563634" y="123161"/>
            <a:ext cx="2104767" cy="39158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59000" y="8055242"/>
            <a:ext cx="3240557" cy="12030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26625">
            <a:off x="767955" y="7326921"/>
            <a:ext cx="1446906" cy="18882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17525">
            <a:off x="15121286" y="7381361"/>
            <a:ext cx="3378022" cy="12540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254819" y="1195099"/>
            <a:ext cx="2019111" cy="24511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608805" y="1322537"/>
            <a:ext cx="1070390" cy="13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6542" r="3578"/>
          <a:stretch>
            <a:fillRect/>
          </a:stretch>
        </p:blipFill>
        <p:spPr>
          <a:xfrm rot="5400000" flipH="1">
            <a:off x="5713764" y="-2878955"/>
            <a:ext cx="6860472" cy="1630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186274">
            <a:off x="14397119" y="5477527"/>
            <a:ext cx="2258277" cy="765517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14600" y="5776975"/>
            <a:ext cx="128778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000"/>
              </a:lnSpc>
              <a:spcBef>
                <a:spcPct val="0"/>
              </a:spcBef>
            </a:pPr>
            <a:r>
              <a:rPr lang="en-US" sz="8900" b="1" dirty="0" smtClean="0">
                <a:solidFill>
                  <a:srgbClr val="FF66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 ƠI – CHỮ HOA Q</a:t>
            </a:r>
            <a:endParaRPr lang="en-US" sz="8900" b="1" u="none" dirty="0">
              <a:solidFill>
                <a:srgbClr val="FF66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762139">
            <a:off x="-535340" y="1063957"/>
            <a:ext cx="4177585" cy="13975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23773">
            <a:off x="14779665" y="419414"/>
            <a:ext cx="2739774" cy="23664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27302">
            <a:off x="10578032" y="9077114"/>
            <a:ext cx="2404096" cy="84143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997253" y="2652964"/>
            <a:ext cx="791249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7200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7200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7200" dirty="0" smtClean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7253" y="4170338"/>
            <a:ext cx="791249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6400" b="1" i="1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400" b="1" i="1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6400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5345"/>
          <a:stretch>
            <a:fillRect/>
          </a:stretch>
        </p:blipFill>
        <p:spPr>
          <a:xfrm>
            <a:off x="3240206" y="914400"/>
            <a:ext cx="13982700" cy="8458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239805" y="1843421"/>
            <a:ext cx="3008887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800" b="1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 ƠI</a:t>
            </a:r>
            <a:endParaRPr lang="en-US" sz="4800" b="1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469" b="15113"/>
          <a:stretch>
            <a:fillRect/>
          </a:stretch>
        </p:blipFill>
        <p:spPr>
          <a:xfrm>
            <a:off x="656082" y="4763011"/>
            <a:ext cx="3942518" cy="5600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615174">
            <a:off x="9274721" y="8421224"/>
            <a:ext cx="1913667" cy="16768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50413" y="-337445"/>
            <a:ext cx="2732290" cy="27322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5351">
            <a:off x="8746664" y="358462"/>
            <a:ext cx="2969783" cy="10529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436683" y="8343900"/>
            <a:ext cx="1600629" cy="1943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92819" y="2638138"/>
            <a:ext cx="9158049" cy="5921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  <a:p>
            <a:pPr algn="ctr"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t="18447" r="7895" b="14733"/>
          <a:stretch/>
        </p:blipFill>
        <p:spPr>
          <a:xfrm>
            <a:off x="14323274" y="6754960"/>
            <a:ext cx="3988610" cy="31908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977858" y="1304657"/>
            <a:ext cx="14361556" cy="8000961"/>
            <a:chOff x="0" y="0"/>
            <a:chExt cx="3586774" cy="1541318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3563914" cy="1513378"/>
            </a:xfrm>
            <a:custGeom>
              <a:avLst/>
              <a:gdLst/>
              <a:ahLst/>
              <a:cxnLst/>
              <a:rect l="l" t="t" r="r" b="b"/>
              <a:pathLst>
                <a:path w="3563914" h="1513378">
                  <a:moveTo>
                    <a:pt x="3563914" y="1513378"/>
                  </a:moveTo>
                  <a:lnTo>
                    <a:pt x="0" y="1505758"/>
                  </a:lnTo>
                  <a:lnTo>
                    <a:pt x="0" y="538106"/>
                  </a:lnTo>
                  <a:lnTo>
                    <a:pt x="17780" y="19050"/>
                  </a:lnTo>
                  <a:lnTo>
                    <a:pt x="1775097" y="0"/>
                  </a:lnTo>
                  <a:lnTo>
                    <a:pt x="354486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3593125" cy="1540048"/>
            </a:xfrm>
            <a:custGeom>
              <a:avLst/>
              <a:gdLst/>
              <a:ahLst/>
              <a:cxnLst/>
              <a:rect l="l" t="t" r="r" b="b"/>
              <a:pathLst>
                <a:path w="3593125" h="1540048">
                  <a:moveTo>
                    <a:pt x="3558834" y="21590"/>
                  </a:moveTo>
                  <a:cubicBezTo>
                    <a:pt x="3560105" y="34290"/>
                    <a:pt x="3560105" y="44450"/>
                    <a:pt x="3561375" y="54610"/>
                  </a:cubicBezTo>
                  <a:cubicBezTo>
                    <a:pt x="3563914" y="86220"/>
                    <a:pt x="3565184" y="117899"/>
                    <a:pt x="3567725" y="148447"/>
                  </a:cubicBezTo>
                  <a:cubicBezTo>
                    <a:pt x="3567725" y="192571"/>
                    <a:pt x="3580425" y="1062610"/>
                    <a:pt x="3586775" y="1106735"/>
                  </a:cubicBezTo>
                  <a:cubicBezTo>
                    <a:pt x="3593125" y="1173487"/>
                    <a:pt x="3589314" y="1241370"/>
                    <a:pt x="3589314" y="1308122"/>
                  </a:cubicBezTo>
                  <a:cubicBezTo>
                    <a:pt x="3589314" y="1366954"/>
                    <a:pt x="3590584" y="1421261"/>
                    <a:pt x="3591855" y="1479088"/>
                  </a:cubicBezTo>
                  <a:cubicBezTo>
                    <a:pt x="3591855" y="1500678"/>
                    <a:pt x="3591855" y="1514648"/>
                    <a:pt x="3591855" y="1538778"/>
                  </a:cubicBezTo>
                  <a:cubicBezTo>
                    <a:pt x="3568994" y="1538778"/>
                    <a:pt x="3548675" y="1540048"/>
                    <a:pt x="3522261" y="1538778"/>
                  </a:cubicBezTo>
                  <a:cubicBezTo>
                    <a:pt x="3342870" y="1533698"/>
                    <a:pt x="3160719" y="1540048"/>
                    <a:pt x="2981328" y="1534968"/>
                  </a:cubicBezTo>
                  <a:cubicBezTo>
                    <a:pt x="2873693" y="1531158"/>
                    <a:pt x="2768818" y="1533698"/>
                    <a:pt x="2661184" y="1531158"/>
                  </a:cubicBezTo>
                  <a:cubicBezTo>
                    <a:pt x="2611506" y="1529888"/>
                    <a:pt x="2561829" y="1528618"/>
                    <a:pt x="2512151" y="1527348"/>
                  </a:cubicBezTo>
                  <a:cubicBezTo>
                    <a:pt x="2481793" y="1527348"/>
                    <a:pt x="2454194" y="1528618"/>
                    <a:pt x="2423836" y="1528618"/>
                  </a:cubicBezTo>
                  <a:cubicBezTo>
                    <a:pt x="2346559" y="1527348"/>
                    <a:pt x="2134050" y="1528618"/>
                    <a:pt x="2056774" y="1527348"/>
                  </a:cubicBezTo>
                  <a:cubicBezTo>
                    <a:pt x="2001576" y="1526078"/>
                    <a:pt x="897631" y="1534968"/>
                    <a:pt x="842434" y="1533698"/>
                  </a:cubicBezTo>
                  <a:cubicBezTo>
                    <a:pt x="828634" y="1533698"/>
                    <a:pt x="812075" y="1534968"/>
                    <a:pt x="798276" y="1534968"/>
                  </a:cubicBezTo>
                  <a:cubicBezTo>
                    <a:pt x="765158" y="1534968"/>
                    <a:pt x="734799" y="1536238"/>
                    <a:pt x="701681" y="1536238"/>
                  </a:cubicBezTo>
                  <a:cubicBezTo>
                    <a:pt x="618885" y="1536238"/>
                    <a:pt x="538849" y="1534968"/>
                    <a:pt x="456053" y="1533698"/>
                  </a:cubicBezTo>
                  <a:cubicBezTo>
                    <a:pt x="406375" y="1532428"/>
                    <a:pt x="356698" y="1531158"/>
                    <a:pt x="309780" y="1529888"/>
                  </a:cubicBezTo>
                  <a:cubicBezTo>
                    <a:pt x="221465" y="1528618"/>
                    <a:pt x="133149" y="1527348"/>
                    <a:pt x="48260" y="1527348"/>
                  </a:cubicBezTo>
                  <a:cubicBezTo>
                    <a:pt x="38100" y="1527348"/>
                    <a:pt x="29210" y="1527348"/>
                    <a:pt x="19050" y="1526078"/>
                  </a:cubicBezTo>
                  <a:cubicBezTo>
                    <a:pt x="10160" y="1524808"/>
                    <a:pt x="5080" y="1518458"/>
                    <a:pt x="7620" y="1509568"/>
                  </a:cubicBezTo>
                  <a:cubicBezTo>
                    <a:pt x="16510" y="1477831"/>
                    <a:pt x="12700" y="1449546"/>
                    <a:pt x="11430" y="1420130"/>
                  </a:cubicBezTo>
                  <a:cubicBezTo>
                    <a:pt x="10160" y="1360166"/>
                    <a:pt x="6350" y="1301334"/>
                    <a:pt x="7620" y="1241370"/>
                  </a:cubicBezTo>
                  <a:cubicBezTo>
                    <a:pt x="5080" y="1166698"/>
                    <a:pt x="0" y="242352"/>
                    <a:pt x="7620" y="166549"/>
                  </a:cubicBezTo>
                  <a:cubicBezTo>
                    <a:pt x="8890" y="151841"/>
                    <a:pt x="7620" y="136002"/>
                    <a:pt x="8890" y="121293"/>
                  </a:cubicBezTo>
                  <a:cubicBezTo>
                    <a:pt x="10160" y="97534"/>
                    <a:pt x="12700" y="715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152" y="30480"/>
                    <a:pt x="108310" y="29210"/>
                  </a:cubicBezTo>
                  <a:cubicBezTo>
                    <a:pt x="182827" y="25400"/>
                    <a:pt x="257343" y="22860"/>
                    <a:pt x="334619" y="20320"/>
                  </a:cubicBezTo>
                  <a:cubicBezTo>
                    <a:pt x="387056" y="17780"/>
                    <a:pt x="439494" y="16510"/>
                    <a:pt x="489171" y="13970"/>
                  </a:cubicBezTo>
                  <a:cubicBezTo>
                    <a:pt x="538849" y="11430"/>
                    <a:pt x="591286" y="8890"/>
                    <a:pt x="640964" y="8890"/>
                  </a:cubicBezTo>
                  <a:cubicBezTo>
                    <a:pt x="696161" y="7620"/>
                    <a:pt x="751358" y="10160"/>
                    <a:pt x="806556" y="8890"/>
                  </a:cubicBezTo>
                  <a:cubicBezTo>
                    <a:pt x="875552" y="8890"/>
                    <a:pt x="2125770" y="6350"/>
                    <a:pt x="2194767" y="5080"/>
                  </a:cubicBezTo>
                  <a:cubicBezTo>
                    <a:pt x="2261004" y="3810"/>
                    <a:pt x="2327240" y="2540"/>
                    <a:pt x="2396237" y="2540"/>
                  </a:cubicBezTo>
                  <a:cubicBezTo>
                    <a:pt x="2509391" y="1270"/>
                    <a:pt x="2619786" y="0"/>
                    <a:pt x="2732940" y="0"/>
                  </a:cubicBezTo>
                  <a:cubicBezTo>
                    <a:pt x="2779858" y="0"/>
                    <a:pt x="2829535" y="2540"/>
                    <a:pt x="2876453" y="2540"/>
                  </a:cubicBezTo>
                  <a:cubicBezTo>
                    <a:pt x="3006167" y="3810"/>
                    <a:pt x="3138640" y="5080"/>
                    <a:pt x="3268354" y="7620"/>
                  </a:cubicBezTo>
                  <a:cubicBezTo>
                    <a:pt x="3337350" y="8890"/>
                    <a:pt x="3406347" y="12700"/>
                    <a:pt x="3475343" y="16510"/>
                  </a:cubicBezTo>
                  <a:cubicBezTo>
                    <a:pt x="3491903" y="16510"/>
                    <a:pt x="3508462" y="16510"/>
                    <a:pt x="3522261" y="16510"/>
                  </a:cubicBezTo>
                  <a:cubicBezTo>
                    <a:pt x="3539784" y="17780"/>
                    <a:pt x="3548674" y="20320"/>
                    <a:pt x="3558834" y="21590"/>
                  </a:cubicBezTo>
                  <a:close/>
                  <a:moveTo>
                    <a:pt x="3568994" y="1522268"/>
                  </a:moveTo>
                  <a:cubicBezTo>
                    <a:pt x="3570264" y="1505758"/>
                    <a:pt x="3571534" y="1493058"/>
                    <a:pt x="3571534" y="1480358"/>
                  </a:cubicBezTo>
                  <a:cubicBezTo>
                    <a:pt x="3570264" y="1415604"/>
                    <a:pt x="3568994" y="1355641"/>
                    <a:pt x="3568994" y="1291151"/>
                  </a:cubicBezTo>
                  <a:cubicBezTo>
                    <a:pt x="3568994" y="1261735"/>
                    <a:pt x="3571534" y="1232319"/>
                    <a:pt x="3570264" y="1202903"/>
                  </a:cubicBezTo>
                  <a:cubicBezTo>
                    <a:pt x="3570264" y="1175749"/>
                    <a:pt x="3568994" y="1147465"/>
                    <a:pt x="3567725" y="1120311"/>
                  </a:cubicBezTo>
                  <a:cubicBezTo>
                    <a:pt x="3562644" y="1078450"/>
                    <a:pt x="3551214" y="211805"/>
                    <a:pt x="3551214" y="169943"/>
                  </a:cubicBezTo>
                  <a:cubicBezTo>
                    <a:pt x="3548675" y="134870"/>
                    <a:pt x="3546134" y="98666"/>
                    <a:pt x="3543594" y="63500"/>
                  </a:cubicBezTo>
                  <a:cubicBezTo>
                    <a:pt x="3542325" y="44450"/>
                    <a:pt x="3541055" y="43180"/>
                    <a:pt x="3513981" y="41910"/>
                  </a:cubicBezTo>
                  <a:cubicBezTo>
                    <a:pt x="3505702" y="41910"/>
                    <a:pt x="3500182" y="41910"/>
                    <a:pt x="3491903" y="40640"/>
                  </a:cubicBezTo>
                  <a:cubicBezTo>
                    <a:pt x="3422906" y="36830"/>
                    <a:pt x="3351149" y="31750"/>
                    <a:pt x="3282153" y="30480"/>
                  </a:cubicBezTo>
                  <a:cubicBezTo>
                    <a:pt x="3113801" y="26670"/>
                    <a:pt x="2942690" y="25400"/>
                    <a:pt x="2774338" y="22860"/>
                  </a:cubicBezTo>
                  <a:cubicBezTo>
                    <a:pt x="2749499" y="22860"/>
                    <a:pt x="2721901" y="22860"/>
                    <a:pt x="2697062" y="22860"/>
                  </a:cubicBezTo>
                  <a:cubicBezTo>
                    <a:pt x="2655664" y="22860"/>
                    <a:pt x="2614266" y="22860"/>
                    <a:pt x="2575628" y="22860"/>
                  </a:cubicBezTo>
                  <a:cubicBezTo>
                    <a:pt x="2487312" y="22860"/>
                    <a:pt x="2398997" y="22860"/>
                    <a:pt x="2313441" y="24130"/>
                  </a:cubicBezTo>
                  <a:cubicBezTo>
                    <a:pt x="2238925" y="25400"/>
                    <a:pt x="983187" y="29210"/>
                    <a:pt x="908671" y="29210"/>
                  </a:cubicBezTo>
                  <a:cubicBezTo>
                    <a:pt x="787237" y="29210"/>
                    <a:pt x="665803" y="26670"/>
                    <a:pt x="544369" y="33020"/>
                  </a:cubicBezTo>
                  <a:cubicBezTo>
                    <a:pt x="480892" y="36830"/>
                    <a:pt x="420175" y="36830"/>
                    <a:pt x="359458" y="38100"/>
                  </a:cubicBezTo>
                  <a:cubicBezTo>
                    <a:pt x="254583" y="41910"/>
                    <a:pt x="149708" y="45720"/>
                    <a:pt x="49530" y="50800"/>
                  </a:cubicBezTo>
                  <a:cubicBezTo>
                    <a:pt x="36830" y="50800"/>
                    <a:pt x="34290" y="53340"/>
                    <a:pt x="33020" y="68118"/>
                  </a:cubicBezTo>
                  <a:cubicBezTo>
                    <a:pt x="31750" y="88483"/>
                    <a:pt x="31750" y="108848"/>
                    <a:pt x="30480" y="129213"/>
                  </a:cubicBezTo>
                  <a:cubicBezTo>
                    <a:pt x="29210" y="163155"/>
                    <a:pt x="26670" y="195965"/>
                    <a:pt x="25400" y="229907"/>
                  </a:cubicBezTo>
                  <a:cubicBezTo>
                    <a:pt x="20320" y="266111"/>
                    <a:pt x="26670" y="1150859"/>
                    <a:pt x="29210" y="1187063"/>
                  </a:cubicBezTo>
                  <a:cubicBezTo>
                    <a:pt x="29210" y="1225531"/>
                    <a:pt x="29210" y="1265129"/>
                    <a:pt x="30480" y="1303596"/>
                  </a:cubicBezTo>
                  <a:cubicBezTo>
                    <a:pt x="30480" y="1331881"/>
                    <a:pt x="33020" y="1360166"/>
                    <a:pt x="33020" y="1388451"/>
                  </a:cubicBezTo>
                  <a:cubicBezTo>
                    <a:pt x="33020" y="1418998"/>
                    <a:pt x="33020" y="1449546"/>
                    <a:pt x="31750" y="1480358"/>
                  </a:cubicBezTo>
                  <a:cubicBezTo>
                    <a:pt x="31750" y="1484168"/>
                    <a:pt x="31750" y="1486708"/>
                    <a:pt x="31750" y="1490518"/>
                  </a:cubicBezTo>
                  <a:cubicBezTo>
                    <a:pt x="31750" y="1500678"/>
                    <a:pt x="35560" y="1504488"/>
                    <a:pt x="44450" y="1504488"/>
                  </a:cubicBezTo>
                  <a:cubicBezTo>
                    <a:pt x="69672" y="1504488"/>
                    <a:pt x="108310" y="1505758"/>
                    <a:pt x="144188" y="1505758"/>
                  </a:cubicBezTo>
                  <a:cubicBezTo>
                    <a:pt x="196626" y="1505758"/>
                    <a:pt x="251823" y="1503218"/>
                    <a:pt x="304261" y="1505758"/>
                  </a:cubicBezTo>
                  <a:cubicBezTo>
                    <a:pt x="389816" y="1509568"/>
                    <a:pt x="475372" y="1512108"/>
                    <a:pt x="560928" y="1510838"/>
                  </a:cubicBezTo>
                  <a:cubicBezTo>
                    <a:pt x="616125" y="1509568"/>
                    <a:pt x="668562" y="1512108"/>
                    <a:pt x="723760" y="1512108"/>
                  </a:cubicBezTo>
                  <a:cubicBezTo>
                    <a:pt x="803796" y="1512108"/>
                    <a:pt x="883832" y="1510838"/>
                    <a:pt x="963868" y="1512108"/>
                  </a:cubicBezTo>
                  <a:cubicBezTo>
                    <a:pt x="1082542" y="1513378"/>
                    <a:pt x="2385197" y="1503218"/>
                    <a:pt x="2506631" y="1505758"/>
                  </a:cubicBezTo>
                  <a:cubicBezTo>
                    <a:pt x="2559069" y="1507028"/>
                    <a:pt x="2611506" y="1508298"/>
                    <a:pt x="2661184" y="1508298"/>
                  </a:cubicBezTo>
                  <a:cubicBezTo>
                    <a:pt x="2752259" y="1510838"/>
                    <a:pt x="2840575" y="1507028"/>
                    <a:pt x="2931650" y="1510838"/>
                  </a:cubicBezTo>
                  <a:cubicBezTo>
                    <a:pt x="3006167" y="1513378"/>
                    <a:pt x="3080683" y="1513378"/>
                    <a:pt x="3155199" y="1515918"/>
                  </a:cubicBezTo>
                  <a:cubicBezTo>
                    <a:pt x="3265594" y="1519728"/>
                    <a:pt x="3375988" y="1522268"/>
                    <a:pt x="3486383" y="1523538"/>
                  </a:cubicBezTo>
                  <a:cubicBezTo>
                    <a:pt x="3527781" y="1523538"/>
                    <a:pt x="3548674" y="1522268"/>
                    <a:pt x="3568994" y="152226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016931" y="6134100"/>
            <a:ext cx="4327005" cy="4152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962029" y="2272879"/>
            <a:ext cx="12383044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493080">
            <a:off x="-341158" y="466283"/>
            <a:ext cx="3362277" cy="11248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09600" y="8058854"/>
            <a:ext cx="1087061" cy="22241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896096">
            <a:off x="15106303" y="472088"/>
            <a:ext cx="3362277" cy="11248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b="3772"/>
          <a:stretch>
            <a:fillRect/>
          </a:stretch>
        </p:blipFill>
        <p:spPr>
          <a:xfrm>
            <a:off x="7214215" y="209702"/>
            <a:ext cx="1970727" cy="16379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14600" y="3442824"/>
            <a:ext cx="4252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02835" y="4298467"/>
            <a:ext cx="590355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ghê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Râm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ran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0400" y="6286500"/>
            <a:ext cx="6096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6876" y="7149189"/>
            <a:ext cx="6096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1120" y="6286500"/>
            <a:ext cx="6096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6876" y="7139548"/>
            <a:ext cx="6096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8991102" y="5143500"/>
            <a:ext cx="700908" cy="5334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t="19635" r="24882" b="6765"/>
          <a:stretch/>
        </p:blipFill>
        <p:spPr>
          <a:xfrm>
            <a:off x="10654613" y="3924300"/>
            <a:ext cx="2743200" cy="35052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577090" y="7429500"/>
            <a:ext cx="289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VE SẦU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977858" y="1304657"/>
            <a:ext cx="14361556" cy="8000961"/>
            <a:chOff x="0" y="0"/>
            <a:chExt cx="3586774" cy="1541318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3563914" cy="1513378"/>
            </a:xfrm>
            <a:custGeom>
              <a:avLst/>
              <a:gdLst/>
              <a:ahLst/>
              <a:cxnLst/>
              <a:rect l="l" t="t" r="r" b="b"/>
              <a:pathLst>
                <a:path w="3563914" h="1513378">
                  <a:moveTo>
                    <a:pt x="3563914" y="1513378"/>
                  </a:moveTo>
                  <a:lnTo>
                    <a:pt x="0" y="1505758"/>
                  </a:lnTo>
                  <a:lnTo>
                    <a:pt x="0" y="538106"/>
                  </a:lnTo>
                  <a:lnTo>
                    <a:pt x="17780" y="19050"/>
                  </a:lnTo>
                  <a:lnTo>
                    <a:pt x="1775097" y="0"/>
                  </a:lnTo>
                  <a:lnTo>
                    <a:pt x="354486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3810" y="0"/>
              <a:ext cx="3593125" cy="1540048"/>
            </a:xfrm>
            <a:custGeom>
              <a:avLst/>
              <a:gdLst/>
              <a:ahLst/>
              <a:cxnLst/>
              <a:rect l="l" t="t" r="r" b="b"/>
              <a:pathLst>
                <a:path w="3593125" h="1540048">
                  <a:moveTo>
                    <a:pt x="3558834" y="21590"/>
                  </a:moveTo>
                  <a:cubicBezTo>
                    <a:pt x="3560105" y="34290"/>
                    <a:pt x="3560105" y="44450"/>
                    <a:pt x="3561375" y="54610"/>
                  </a:cubicBezTo>
                  <a:cubicBezTo>
                    <a:pt x="3563914" y="86220"/>
                    <a:pt x="3565184" y="117899"/>
                    <a:pt x="3567725" y="148447"/>
                  </a:cubicBezTo>
                  <a:cubicBezTo>
                    <a:pt x="3567725" y="192571"/>
                    <a:pt x="3580425" y="1062610"/>
                    <a:pt x="3586775" y="1106735"/>
                  </a:cubicBezTo>
                  <a:cubicBezTo>
                    <a:pt x="3593125" y="1173487"/>
                    <a:pt x="3589314" y="1241370"/>
                    <a:pt x="3589314" y="1308122"/>
                  </a:cubicBezTo>
                  <a:cubicBezTo>
                    <a:pt x="3589314" y="1366954"/>
                    <a:pt x="3590584" y="1421261"/>
                    <a:pt x="3591855" y="1479088"/>
                  </a:cubicBezTo>
                  <a:cubicBezTo>
                    <a:pt x="3591855" y="1500678"/>
                    <a:pt x="3591855" y="1514648"/>
                    <a:pt x="3591855" y="1538778"/>
                  </a:cubicBezTo>
                  <a:cubicBezTo>
                    <a:pt x="3568994" y="1538778"/>
                    <a:pt x="3548675" y="1540048"/>
                    <a:pt x="3522261" y="1538778"/>
                  </a:cubicBezTo>
                  <a:cubicBezTo>
                    <a:pt x="3342870" y="1533698"/>
                    <a:pt x="3160719" y="1540048"/>
                    <a:pt x="2981328" y="1534968"/>
                  </a:cubicBezTo>
                  <a:cubicBezTo>
                    <a:pt x="2873693" y="1531158"/>
                    <a:pt x="2768818" y="1533698"/>
                    <a:pt x="2661184" y="1531158"/>
                  </a:cubicBezTo>
                  <a:cubicBezTo>
                    <a:pt x="2611506" y="1529888"/>
                    <a:pt x="2561829" y="1528618"/>
                    <a:pt x="2512151" y="1527348"/>
                  </a:cubicBezTo>
                  <a:cubicBezTo>
                    <a:pt x="2481793" y="1527348"/>
                    <a:pt x="2454194" y="1528618"/>
                    <a:pt x="2423836" y="1528618"/>
                  </a:cubicBezTo>
                  <a:cubicBezTo>
                    <a:pt x="2346559" y="1527348"/>
                    <a:pt x="2134050" y="1528618"/>
                    <a:pt x="2056774" y="1527348"/>
                  </a:cubicBezTo>
                  <a:cubicBezTo>
                    <a:pt x="2001576" y="1526078"/>
                    <a:pt x="897631" y="1534968"/>
                    <a:pt x="842434" y="1533698"/>
                  </a:cubicBezTo>
                  <a:cubicBezTo>
                    <a:pt x="828634" y="1533698"/>
                    <a:pt x="812075" y="1534968"/>
                    <a:pt x="798276" y="1534968"/>
                  </a:cubicBezTo>
                  <a:cubicBezTo>
                    <a:pt x="765158" y="1534968"/>
                    <a:pt x="734799" y="1536238"/>
                    <a:pt x="701681" y="1536238"/>
                  </a:cubicBezTo>
                  <a:cubicBezTo>
                    <a:pt x="618885" y="1536238"/>
                    <a:pt x="538849" y="1534968"/>
                    <a:pt x="456053" y="1533698"/>
                  </a:cubicBezTo>
                  <a:cubicBezTo>
                    <a:pt x="406375" y="1532428"/>
                    <a:pt x="356698" y="1531158"/>
                    <a:pt x="309780" y="1529888"/>
                  </a:cubicBezTo>
                  <a:cubicBezTo>
                    <a:pt x="221465" y="1528618"/>
                    <a:pt x="133149" y="1527348"/>
                    <a:pt x="48260" y="1527348"/>
                  </a:cubicBezTo>
                  <a:cubicBezTo>
                    <a:pt x="38100" y="1527348"/>
                    <a:pt x="29210" y="1527348"/>
                    <a:pt x="19050" y="1526078"/>
                  </a:cubicBezTo>
                  <a:cubicBezTo>
                    <a:pt x="10160" y="1524808"/>
                    <a:pt x="5080" y="1518458"/>
                    <a:pt x="7620" y="1509568"/>
                  </a:cubicBezTo>
                  <a:cubicBezTo>
                    <a:pt x="16510" y="1477831"/>
                    <a:pt x="12700" y="1449546"/>
                    <a:pt x="11430" y="1420130"/>
                  </a:cubicBezTo>
                  <a:cubicBezTo>
                    <a:pt x="10160" y="1360166"/>
                    <a:pt x="6350" y="1301334"/>
                    <a:pt x="7620" y="1241370"/>
                  </a:cubicBezTo>
                  <a:cubicBezTo>
                    <a:pt x="5080" y="1166698"/>
                    <a:pt x="0" y="242352"/>
                    <a:pt x="7620" y="166549"/>
                  </a:cubicBezTo>
                  <a:cubicBezTo>
                    <a:pt x="8890" y="151841"/>
                    <a:pt x="7620" y="136002"/>
                    <a:pt x="8890" y="121293"/>
                  </a:cubicBezTo>
                  <a:cubicBezTo>
                    <a:pt x="10160" y="97534"/>
                    <a:pt x="12700" y="715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152" y="30480"/>
                    <a:pt x="108310" y="29210"/>
                  </a:cubicBezTo>
                  <a:cubicBezTo>
                    <a:pt x="182827" y="25400"/>
                    <a:pt x="257343" y="22860"/>
                    <a:pt x="334619" y="20320"/>
                  </a:cubicBezTo>
                  <a:cubicBezTo>
                    <a:pt x="387056" y="17780"/>
                    <a:pt x="439494" y="16510"/>
                    <a:pt x="489171" y="13970"/>
                  </a:cubicBezTo>
                  <a:cubicBezTo>
                    <a:pt x="538849" y="11430"/>
                    <a:pt x="591286" y="8890"/>
                    <a:pt x="640964" y="8890"/>
                  </a:cubicBezTo>
                  <a:cubicBezTo>
                    <a:pt x="696161" y="7620"/>
                    <a:pt x="751358" y="10160"/>
                    <a:pt x="806556" y="8890"/>
                  </a:cubicBezTo>
                  <a:cubicBezTo>
                    <a:pt x="875552" y="8890"/>
                    <a:pt x="2125770" y="6350"/>
                    <a:pt x="2194767" y="5080"/>
                  </a:cubicBezTo>
                  <a:cubicBezTo>
                    <a:pt x="2261004" y="3810"/>
                    <a:pt x="2327240" y="2540"/>
                    <a:pt x="2396237" y="2540"/>
                  </a:cubicBezTo>
                  <a:cubicBezTo>
                    <a:pt x="2509391" y="1270"/>
                    <a:pt x="2619786" y="0"/>
                    <a:pt x="2732940" y="0"/>
                  </a:cubicBezTo>
                  <a:cubicBezTo>
                    <a:pt x="2779858" y="0"/>
                    <a:pt x="2829535" y="2540"/>
                    <a:pt x="2876453" y="2540"/>
                  </a:cubicBezTo>
                  <a:cubicBezTo>
                    <a:pt x="3006167" y="3810"/>
                    <a:pt x="3138640" y="5080"/>
                    <a:pt x="3268354" y="7620"/>
                  </a:cubicBezTo>
                  <a:cubicBezTo>
                    <a:pt x="3337350" y="8890"/>
                    <a:pt x="3406347" y="12700"/>
                    <a:pt x="3475343" y="16510"/>
                  </a:cubicBezTo>
                  <a:cubicBezTo>
                    <a:pt x="3491903" y="16510"/>
                    <a:pt x="3508462" y="16510"/>
                    <a:pt x="3522261" y="16510"/>
                  </a:cubicBezTo>
                  <a:cubicBezTo>
                    <a:pt x="3539784" y="17780"/>
                    <a:pt x="3548674" y="20320"/>
                    <a:pt x="3558834" y="21590"/>
                  </a:cubicBezTo>
                  <a:close/>
                  <a:moveTo>
                    <a:pt x="3568994" y="1522268"/>
                  </a:moveTo>
                  <a:cubicBezTo>
                    <a:pt x="3570264" y="1505758"/>
                    <a:pt x="3571534" y="1493058"/>
                    <a:pt x="3571534" y="1480358"/>
                  </a:cubicBezTo>
                  <a:cubicBezTo>
                    <a:pt x="3570264" y="1415604"/>
                    <a:pt x="3568994" y="1355641"/>
                    <a:pt x="3568994" y="1291151"/>
                  </a:cubicBezTo>
                  <a:cubicBezTo>
                    <a:pt x="3568994" y="1261735"/>
                    <a:pt x="3571534" y="1232319"/>
                    <a:pt x="3570264" y="1202903"/>
                  </a:cubicBezTo>
                  <a:cubicBezTo>
                    <a:pt x="3570264" y="1175749"/>
                    <a:pt x="3568994" y="1147465"/>
                    <a:pt x="3567725" y="1120311"/>
                  </a:cubicBezTo>
                  <a:cubicBezTo>
                    <a:pt x="3562644" y="1078450"/>
                    <a:pt x="3551214" y="211805"/>
                    <a:pt x="3551214" y="169943"/>
                  </a:cubicBezTo>
                  <a:cubicBezTo>
                    <a:pt x="3548675" y="134870"/>
                    <a:pt x="3546134" y="98666"/>
                    <a:pt x="3543594" y="63500"/>
                  </a:cubicBezTo>
                  <a:cubicBezTo>
                    <a:pt x="3542325" y="44450"/>
                    <a:pt x="3541055" y="43180"/>
                    <a:pt x="3513981" y="41910"/>
                  </a:cubicBezTo>
                  <a:cubicBezTo>
                    <a:pt x="3505702" y="41910"/>
                    <a:pt x="3500182" y="41910"/>
                    <a:pt x="3491903" y="40640"/>
                  </a:cubicBezTo>
                  <a:cubicBezTo>
                    <a:pt x="3422906" y="36830"/>
                    <a:pt x="3351149" y="31750"/>
                    <a:pt x="3282153" y="30480"/>
                  </a:cubicBezTo>
                  <a:cubicBezTo>
                    <a:pt x="3113801" y="26670"/>
                    <a:pt x="2942690" y="25400"/>
                    <a:pt x="2774338" y="22860"/>
                  </a:cubicBezTo>
                  <a:cubicBezTo>
                    <a:pt x="2749499" y="22860"/>
                    <a:pt x="2721901" y="22860"/>
                    <a:pt x="2697062" y="22860"/>
                  </a:cubicBezTo>
                  <a:cubicBezTo>
                    <a:pt x="2655664" y="22860"/>
                    <a:pt x="2614266" y="22860"/>
                    <a:pt x="2575628" y="22860"/>
                  </a:cubicBezTo>
                  <a:cubicBezTo>
                    <a:pt x="2487312" y="22860"/>
                    <a:pt x="2398997" y="22860"/>
                    <a:pt x="2313441" y="24130"/>
                  </a:cubicBezTo>
                  <a:cubicBezTo>
                    <a:pt x="2238925" y="25400"/>
                    <a:pt x="983187" y="29210"/>
                    <a:pt x="908671" y="29210"/>
                  </a:cubicBezTo>
                  <a:cubicBezTo>
                    <a:pt x="787237" y="29210"/>
                    <a:pt x="665803" y="26670"/>
                    <a:pt x="544369" y="33020"/>
                  </a:cubicBezTo>
                  <a:cubicBezTo>
                    <a:pt x="480892" y="36830"/>
                    <a:pt x="420175" y="36830"/>
                    <a:pt x="359458" y="38100"/>
                  </a:cubicBezTo>
                  <a:cubicBezTo>
                    <a:pt x="254583" y="41910"/>
                    <a:pt x="149708" y="45720"/>
                    <a:pt x="49530" y="50800"/>
                  </a:cubicBezTo>
                  <a:cubicBezTo>
                    <a:pt x="36830" y="50800"/>
                    <a:pt x="34290" y="53340"/>
                    <a:pt x="33020" y="68118"/>
                  </a:cubicBezTo>
                  <a:cubicBezTo>
                    <a:pt x="31750" y="88483"/>
                    <a:pt x="31750" y="108848"/>
                    <a:pt x="30480" y="129213"/>
                  </a:cubicBezTo>
                  <a:cubicBezTo>
                    <a:pt x="29210" y="163155"/>
                    <a:pt x="26670" y="195965"/>
                    <a:pt x="25400" y="229907"/>
                  </a:cubicBezTo>
                  <a:cubicBezTo>
                    <a:pt x="20320" y="266111"/>
                    <a:pt x="26670" y="1150859"/>
                    <a:pt x="29210" y="1187063"/>
                  </a:cubicBezTo>
                  <a:cubicBezTo>
                    <a:pt x="29210" y="1225531"/>
                    <a:pt x="29210" y="1265129"/>
                    <a:pt x="30480" y="1303596"/>
                  </a:cubicBezTo>
                  <a:cubicBezTo>
                    <a:pt x="30480" y="1331881"/>
                    <a:pt x="33020" y="1360166"/>
                    <a:pt x="33020" y="1388451"/>
                  </a:cubicBezTo>
                  <a:cubicBezTo>
                    <a:pt x="33020" y="1418998"/>
                    <a:pt x="33020" y="1449546"/>
                    <a:pt x="31750" y="1480358"/>
                  </a:cubicBezTo>
                  <a:cubicBezTo>
                    <a:pt x="31750" y="1484168"/>
                    <a:pt x="31750" y="1486708"/>
                    <a:pt x="31750" y="1490518"/>
                  </a:cubicBezTo>
                  <a:cubicBezTo>
                    <a:pt x="31750" y="1500678"/>
                    <a:pt x="35560" y="1504488"/>
                    <a:pt x="44450" y="1504488"/>
                  </a:cubicBezTo>
                  <a:cubicBezTo>
                    <a:pt x="69672" y="1504488"/>
                    <a:pt x="108310" y="1505758"/>
                    <a:pt x="144188" y="1505758"/>
                  </a:cubicBezTo>
                  <a:cubicBezTo>
                    <a:pt x="196626" y="1505758"/>
                    <a:pt x="251823" y="1503218"/>
                    <a:pt x="304261" y="1505758"/>
                  </a:cubicBezTo>
                  <a:cubicBezTo>
                    <a:pt x="389816" y="1509568"/>
                    <a:pt x="475372" y="1512108"/>
                    <a:pt x="560928" y="1510838"/>
                  </a:cubicBezTo>
                  <a:cubicBezTo>
                    <a:pt x="616125" y="1509568"/>
                    <a:pt x="668562" y="1512108"/>
                    <a:pt x="723760" y="1512108"/>
                  </a:cubicBezTo>
                  <a:cubicBezTo>
                    <a:pt x="803796" y="1512108"/>
                    <a:pt x="883832" y="1510838"/>
                    <a:pt x="963868" y="1512108"/>
                  </a:cubicBezTo>
                  <a:cubicBezTo>
                    <a:pt x="1082542" y="1513378"/>
                    <a:pt x="2385197" y="1503218"/>
                    <a:pt x="2506631" y="1505758"/>
                  </a:cubicBezTo>
                  <a:cubicBezTo>
                    <a:pt x="2559069" y="1507028"/>
                    <a:pt x="2611506" y="1508298"/>
                    <a:pt x="2661184" y="1508298"/>
                  </a:cubicBezTo>
                  <a:cubicBezTo>
                    <a:pt x="2752259" y="1510838"/>
                    <a:pt x="2840575" y="1507028"/>
                    <a:pt x="2931650" y="1510838"/>
                  </a:cubicBezTo>
                  <a:cubicBezTo>
                    <a:pt x="3006167" y="1513378"/>
                    <a:pt x="3080683" y="1513378"/>
                    <a:pt x="3155199" y="1515918"/>
                  </a:cubicBezTo>
                  <a:cubicBezTo>
                    <a:pt x="3265594" y="1519728"/>
                    <a:pt x="3375988" y="1522268"/>
                    <a:pt x="3486383" y="1523538"/>
                  </a:cubicBezTo>
                  <a:cubicBezTo>
                    <a:pt x="3527781" y="1523538"/>
                    <a:pt x="3548674" y="1522268"/>
                    <a:pt x="3568994" y="152226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016931" y="6134100"/>
            <a:ext cx="4327005" cy="41529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962029" y="2272879"/>
            <a:ext cx="12383044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493080">
            <a:off x="-341158" y="466283"/>
            <a:ext cx="3362277" cy="11248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09600" y="8058854"/>
            <a:ext cx="1087061" cy="22241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896096">
            <a:off x="15106303" y="472088"/>
            <a:ext cx="3362277" cy="11248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b="3772"/>
          <a:stretch>
            <a:fillRect/>
          </a:stretch>
        </p:blipFill>
        <p:spPr>
          <a:xfrm>
            <a:off x="7214215" y="209702"/>
            <a:ext cx="1970727" cy="16379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14600" y="3442824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02834" y="4298467"/>
            <a:ext cx="9393965" cy="224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63200" y="4692241"/>
            <a:ext cx="1066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011720" y="5858619"/>
            <a:ext cx="1066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363200" y="4689853"/>
            <a:ext cx="1066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011720" y="5860998"/>
            <a:ext cx="1066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iếc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3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5620" b="7191"/>
          <a:stretch>
            <a:fillRect/>
          </a:stretch>
        </p:blipFill>
        <p:spPr>
          <a:xfrm>
            <a:off x="952500" y="964388"/>
            <a:ext cx="16364743" cy="9376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2573">
            <a:off x="15810700" y="7811224"/>
            <a:ext cx="2191435" cy="28599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58597">
            <a:off x="17084137" y="2646816"/>
            <a:ext cx="871188" cy="35925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16057487" y="-1218500"/>
            <a:ext cx="1869584" cy="34782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716000" y="321324"/>
            <a:ext cx="1544211" cy="189183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b="3772"/>
          <a:stretch>
            <a:fillRect/>
          </a:stretch>
        </p:blipFill>
        <p:spPr>
          <a:xfrm rot="-5400000">
            <a:off x="-544606" y="4833683"/>
            <a:ext cx="1970727" cy="1637996"/>
          </a:xfrm>
          <a:prstGeom prst="rect">
            <a:avLst/>
          </a:prstGeom>
        </p:spPr>
      </p:pic>
      <p:sp>
        <p:nvSpPr>
          <p:cNvPr id="13" name="TextBox 16"/>
          <p:cNvSpPr txBox="1"/>
          <p:nvPr/>
        </p:nvSpPr>
        <p:spPr>
          <a:xfrm>
            <a:off x="1962028" y="2272879"/>
            <a:ext cx="12816353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3442824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3294" y="4667317"/>
            <a:ext cx="3488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88870" y="4698095"/>
            <a:ext cx="3593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6050" y="4753008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94951" y="4749127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6624482"/>
            <a:ext cx="3488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86050" y="6666962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88870" y="6581270"/>
            <a:ext cx="3593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66536" y="6642176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86050" y="4749128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194951" y="4740330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76325" y="6666962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866536" y="6638296"/>
            <a:ext cx="533400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5620" b="7191"/>
          <a:stretch>
            <a:fillRect/>
          </a:stretch>
        </p:blipFill>
        <p:spPr>
          <a:xfrm>
            <a:off x="952500" y="964388"/>
            <a:ext cx="16364743" cy="9376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2573">
            <a:off x="15810700" y="7811224"/>
            <a:ext cx="2191435" cy="28599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58597">
            <a:off x="17084137" y="2646816"/>
            <a:ext cx="871188" cy="35925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800000">
            <a:off x="16057487" y="-1218500"/>
            <a:ext cx="1869584" cy="34782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716000" y="321324"/>
            <a:ext cx="1544211" cy="189183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b="3772"/>
          <a:stretch>
            <a:fillRect/>
          </a:stretch>
        </p:blipFill>
        <p:spPr>
          <a:xfrm rot="-5400000">
            <a:off x="-544606" y="4833683"/>
            <a:ext cx="1970727" cy="1637996"/>
          </a:xfrm>
          <a:prstGeom prst="rect">
            <a:avLst/>
          </a:prstGeom>
        </p:spPr>
      </p:pic>
      <p:sp>
        <p:nvSpPr>
          <p:cNvPr id="13" name="TextBox 16"/>
          <p:cNvSpPr txBox="1"/>
          <p:nvPr/>
        </p:nvSpPr>
        <p:spPr>
          <a:xfrm>
            <a:off x="1962028" y="2272879"/>
            <a:ext cx="12816353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799" b="1" i="1" u="none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799" b="1" i="1" u="none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3442824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3294" y="4667317"/>
            <a:ext cx="3793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v   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88870" y="4698095"/>
            <a:ext cx="3593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7478" y="4740329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2652" y="6638045"/>
            <a:ext cx="29039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88870" y="6581270"/>
            <a:ext cx="3593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86425" y="6666961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30863" y="4740328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130863" y="6670590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87477" y="4721677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130862" y="4740328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ệc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86424" y="6677469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ệc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123533" y="6677468"/>
            <a:ext cx="998947" cy="567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6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9" grpId="0"/>
      <p:bldP spid="21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62100" y="1285050"/>
            <a:ext cx="15163800" cy="7553135"/>
            <a:chOff x="0" y="0"/>
            <a:chExt cx="4175760" cy="21299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75760" cy="2129981"/>
            </a:xfrm>
            <a:custGeom>
              <a:avLst/>
              <a:gdLst/>
              <a:ahLst/>
              <a:cxnLst/>
              <a:rect l="l" t="t" r="r" b="b"/>
              <a:pathLst>
                <a:path w="4175760" h="2129981">
                  <a:moveTo>
                    <a:pt x="4051300" y="2129981"/>
                  </a:moveTo>
                  <a:lnTo>
                    <a:pt x="124460" y="2129981"/>
                  </a:lnTo>
                  <a:cubicBezTo>
                    <a:pt x="55880" y="2129981"/>
                    <a:pt x="0" y="2074101"/>
                    <a:pt x="0" y="20055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1300" y="0"/>
                  </a:lnTo>
                  <a:cubicBezTo>
                    <a:pt x="4119880" y="0"/>
                    <a:pt x="4175760" y="55880"/>
                    <a:pt x="4175760" y="124460"/>
                  </a:cubicBezTo>
                  <a:lnTo>
                    <a:pt x="4175760" y="2005521"/>
                  </a:lnTo>
                  <a:cubicBezTo>
                    <a:pt x="4175760" y="2074101"/>
                    <a:pt x="4119880" y="2129981"/>
                    <a:pt x="4051300" y="21299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15174">
            <a:off x="14056091" y="-8540"/>
            <a:ext cx="2887338" cy="2530030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429645">
            <a:off x="778430" y="6332139"/>
            <a:ext cx="1054030" cy="4053960"/>
          </a:xfrm>
          <a:prstGeom prst="rect">
            <a:avLst/>
          </a:prstGeom>
        </p:spPr>
      </p:pic>
      <p:sp>
        <p:nvSpPr>
          <p:cNvPr id="14" name="TextBox 16"/>
          <p:cNvSpPr txBox="1"/>
          <p:nvPr/>
        </p:nvSpPr>
        <p:spPr>
          <a:xfrm>
            <a:off x="2819400" y="1682929"/>
            <a:ext cx="336017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799" b="1" i="1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799" b="1" i="1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2597" y="2697880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97" y="3827189"/>
            <a:ext cx="4114800" cy="43209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001000" y="3581705"/>
            <a:ext cx="7806578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O). 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62100" y="1285050"/>
            <a:ext cx="15163800" cy="7553135"/>
            <a:chOff x="0" y="0"/>
            <a:chExt cx="4175760" cy="21299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75760" cy="2129981"/>
            </a:xfrm>
            <a:custGeom>
              <a:avLst/>
              <a:gdLst/>
              <a:ahLst/>
              <a:cxnLst/>
              <a:rect l="l" t="t" r="r" b="b"/>
              <a:pathLst>
                <a:path w="4175760" h="2129981">
                  <a:moveTo>
                    <a:pt x="4051300" y="2129981"/>
                  </a:moveTo>
                  <a:lnTo>
                    <a:pt x="124460" y="2129981"/>
                  </a:lnTo>
                  <a:cubicBezTo>
                    <a:pt x="55880" y="2129981"/>
                    <a:pt x="0" y="2074101"/>
                    <a:pt x="0" y="20055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1300" y="0"/>
                  </a:lnTo>
                  <a:cubicBezTo>
                    <a:pt x="4119880" y="0"/>
                    <a:pt x="4175760" y="55880"/>
                    <a:pt x="4175760" y="124460"/>
                  </a:cubicBezTo>
                  <a:lnTo>
                    <a:pt x="4175760" y="2005521"/>
                  </a:lnTo>
                  <a:cubicBezTo>
                    <a:pt x="4175760" y="2074101"/>
                    <a:pt x="4119880" y="2129981"/>
                    <a:pt x="4051300" y="21299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15174">
            <a:off x="14056091" y="-8540"/>
            <a:ext cx="2887338" cy="2530030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429645">
            <a:off x="778430" y="6332139"/>
            <a:ext cx="1054030" cy="4053960"/>
          </a:xfrm>
          <a:prstGeom prst="rect">
            <a:avLst/>
          </a:prstGeom>
        </p:spPr>
      </p:pic>
      <p:sp>
        <p:nvSpPr>
          <p:cNvPr id="14" name="TextBox 16"/>
          <p:cNvSpPr txBox="1"/>
          <p:nvPr/>
        </p:nvSpPr>
        <p:spPr>
          <a:xfrm>
            <a:off x="2819400" y="1682929"/>
            <a:ext cx="336017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719"/>
              </a:lnSpc>
              <a:spcBef>
                <a:spcPct val="0"/>
              </a:spcBef>
            </a:pPr>
            <a:r>
              <a:rPr lang="en-US" sz="4799" b="1" i="1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799" b="1" i="1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799" b="1" i="1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i="1" dirty="0" err="1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799" b="1" i="1" u="none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2597" y="2697880"/>
            <a:ext cx="4910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smtClean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0" y="3581705"/>
            <a:ext cx="83058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Lượn ngang (như làn sóng).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91" y="3827189"/>
            <a:ext cx="3886200" cy="42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312</Words>
  <Application>Microsoft Office PowerPoint</Application>
  <PresentationFormat>Custom</PresentationFormat>
  <Paragraphs>75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13</cp:revision>
  <dcterms:created xsi:type="dcterms:W3CDTF">2006-08-16T00:00:00Z</dcterms:created>
  <dcterms:modified xsi:type="dcterms:W3CDTF">2021-10-20T06:14:26Z</dcterms:modified>
  <dc:identifier>DAEtUBLhDZE</dc:identifier>
</cp:coreProperties>
</file>