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61" r:id="rId2"/>
    <p:sldId id="462" r:id="rId3"/>
    <p:sldId id="302" r:id="rId4"/>
    <p:sldId id="441" r:id="rId5"/>
    <p:sldId id="472" r:id="rId6"/>
    <p:sldId id="473" r:id="rId7"/>
    <p:sldId id="334" r:id="rId8"/>
    <p:sldId id="450" r:id="rId9"/>
    <p:sldId id="464" r:id="rId10"/>
    <p:sldId id="465" r:id="rId11"/>
    <p:sldId id="466" r:id="rId12"/>
    <p:sldId id="467" r:id="rId13"/>
    <p:sldId id="468" r:id="rId14"/>
    <p:sldId id="384" r:id="rId15"/>
    <p:sldId id="469" r:id="rId16"/>
    <p:sldId id="470" r:id="rId17"/>
    <p:sldId id="406" r:id="rId18"/>
    <p:sldId id="475" r:id="rId19"/>
    <p:sldId id="331" r:id="rId20"/>
    <p:sldId id="423" r:id="rId21"/>
    <p:sldId id="444" r:id="rId22"/>
    <p:sldId id="44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3" autoAdjust="0"/>
    <p:restoredTop sz="94657"/>
  </p:normalViewPr>
  <p:slideViewPr>
    <p:cSldViewPr snapToGrid="0">
      <p:cViewPr varScale="1">
        <p:scale>
          <a:sx n="75" d="100"/>
          <a:sy n="75" d="100"/>
        </p:scale>
        <p:origin x="468" y="6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21557" y="-29701"/>
            <a:ext cx="309700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4.2</a:t>
            </a:r>
            <a:r>
              <a:rPr lang="en-US" sz="1800" b="1" baseline="0" dirty="0">
                <a:solidFill>
                  <a:schemeClr val="bg1"/>
                </a:solidFill>
              </a:rPr>
              <a:t> review and practice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4.2 Review and practice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65</a:t>
            </a:r>
          </a:p>
        </p:txBody>
      </p:sp>
    </p:spTree>
    <p:extLst>
      <p:ext uri="{BB962C8B-B14F-4D97-AF65-F5344CB8AC3E}">
        <p14:creationId xmlns:p14="http://schemas.microsoft.com/office/powerpoint/2010/main" val="66483525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6" y="339362"/>
            <a:ext cx="4997094" cy="7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1062"/>
            <a:ext cx="5753100" cy="509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3229381"/>
            <a:ext cx="7239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5141457"/>
            <a:ext cx="7143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" y="1563324"/>
            <a:ext cx="695325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5" y="1371600"/>
            <a:ext cx="411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Where’s he?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He’s in the yard.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06" y="3078482"/>
            <a:ext cx="44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What’s she doing?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She’s cooking.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939" y="4641672"/>
            <a:ext cx="536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sofa in the living room?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 Yes, it is. </a:t>
            </a:r>
          </a:p>
        </p:txBody>
      </p:sp>
    </p:spTree>
    <p:extLst>
      <p:ext uri="{BB962C8B-B14F-4D97-AF65-F5344CB8AC3E}">
        <p14:creationId xmlns:p14="http://schemas.microsoft.com/office/powerpoint/2010/main" val="3996216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6" y="339362"/>
            <a:ext cx="4997094" cy="7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1062"/>
            <a:ext cx="5753100" cy="509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3229381"/>
            <a:ext cx="7239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5141457"/>
            <a:ext cx="7143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" y="1563324"/>
            <a:ext cx="695325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4" y="1371600"/>
            <a:ext cx="5577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Where’s he?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He’s in the bedroom.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06" y="3078482"/>
            <a:ext cx="44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What’s she doing?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She’s eating.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939" y="4641672"/>
            <a:ext cx="536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picture in the bedroom?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No, it isn’t. </a:t>
            </a:r>
          </a:p>
        </p:txBody>
      </p:sp>
    </p:spTree>
    <p:extLst>
      <p:ext uri="{BB962C8B-B14F-4D97-AF65-F5344CB8AC3E}">
        <p14:creationId xmlns:p14="http://schemas.microsoft.com/office/powerpoint/2010/main" val="41286584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6" y="339362"/>
            <a:ext cx="4997094" cy="7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1062"/>
            <a:ext cx="5753100" cy="509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3229381"/>
            <a:ext cx="7239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5141457"/>
            <a:ext cx="7143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" y="1563324"/>
            <a:ext cx="695325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4" y="1371600"/>
            <a:ext cx="5577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Where’s she?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She’s in the bathroom.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06" y="3078482"/>
            <a:ext cx="44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What’s he doing?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He’s cleaning.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939" y="4641672"/>
            <a:ext cx="536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table in the living room?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No, </a:t>
            </a:r>
            <a:r>
              <a:rPr lang="en-US" sz="3600">
                <a:solidFill>
                  <a:srgbClr val="0070C0"/>
                </a:solidFill>
              </a:rPr>
              <a:t>it isn’t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29547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55"/>
            <a:ext cx="4810125" cy="117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40" y="1959427"/>
            <a:ext cx="86606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I can say rooms in the house.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I can ask where people and things are.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I can say what people are doing.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676" y="1865403"/>
            <a:ext cx="1666875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675" y="3111750"/>
            <a:ext cx="1666875" cy="619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675" y="4264073"/>
            <a:ext cx="16668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10164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</a:t>
            </a:r>
            <a:r>
              <a:rPr lang="vi-VN" sz="3600" dirty="0">
                <a:solidFill>
                  <a:schemeClr val="bg1"/>
                </a:solidFill>
              </a:rPr>
              <a:t>44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" y="374740"/>
            <a:ext cx="3771900" cy="85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14" y="1462495"/>
            <a:ext cx="9667875" cy="1790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1051" y="1508758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mirror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14" y="4113303"/>
            <a:ext cx="9677400" cy="1609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2480" y="2380976"/>
            <a:ext cx="5724861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Yes, it 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5062" y="4918165"/>
            <a:ext cx="5949452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He’s in the yard.</a:t>
            </a:r>
          </a:p>
        </p:txBody>
      </p:sp>
    </p:spTree>
    <p:extLst>
      <p:ext uri="{BB962C8B-B14F-4D97-AF65-F5344CB8AC3E}">
        <p14:creationId xmlns:p14="http://schemas.microsoft.com/office/powerpoint/2010/main" val="6769157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" y="374740"/>
            <a:ext cx="37719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" y="1537607"/>
            <a:ext cx="9715500" cy="156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05" y="4105955"/>
            <a:ext cx="9820275" cy="1781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3418" y="1476510"/>
            <a:ext cx="3483429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 the living room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89566" y="2351925"/>
            <a:ext cx="3500847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No, it isn’t.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7806" y="4102756"/>
            <a:ext cx="2342607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31594" y="5095058"/>
            <a:ext cx="5876791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She’s reading.</a:t>
            </a:r>
          </a:p>
        </p:txBody>
      </p:sp>
    </p:spTree>
    <p:extLst>
      <p:ext uri="{BB962C8B-B14F-4D97-AF65-F5344CB8AC3E}">
        <p14:creationId xmlns:p14="http://schemas.microsoft.com/office/powerpoint/2010/main" val="41828948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49274593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254977" y="2892669"/>
            <a:ext cx="18463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312" y="1670538"/>
            <a:ext cx="9195380" cy="4116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572" y="750279"/>
            <a:ext cx="1755536" cy="461665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80480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547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2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47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67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33.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42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678355"/>
            <a:ext cx="10832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asking where people are, asking what people are doing, asking where things are and talking about their homes.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7AAAC-DFC0-46D5-AA7E-04D4D5731639}"/>
              </a:ext>
            </a:extLst>
          </p:cNvPr>
          <p:cNvSpPr txBox="1"/>
          <p:nvPr/>
        </p:nvSpPr>
        <p:spPr>
          <a:xfrm>
            <a:off x="194872" y="429931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WHAT’S NEXT?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686F6-4B58-4D76-98D2-B039425E1D43}"/>
              </a:ext>
            </a:extLst>
          </p:cNvPr>
          <p:cNvSpPr txBox="1"/>
          <p:nvPr/>
        </p:nvSpPr>
        <p:spPr>
          <a:xfrm>
            <a:off x="652071" y="3003790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73014-5546-4494-AF91-A2EB4DEFC3A3}"/>
              </a:ext>
            </a:extLst>
          </p:cNvPr>
          <p:cNvSpPr txBox="1"/>
          <p:nvPr/>
        </p:nvSpPr>
        <p:spPr>
          <a:xfrm>
            <a:off x="609599" y="4784474"/>
            <a:ext cx="331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Mi</a:t>
            </a:r>
            <a:r>
              <a:rPr lang="en-US" sz="3600" dirty="0">
                <a:solidFill>
                  <a:srgbClr val="FF0000"/>
                </a:solidFill>
              </a:rPr>
              <a:t>__ __ __ __ 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B5122-46CD-4F49-BBB1-CE3E7D52CB8F}"/>
              </a:ext>
            </a:extLst>
          </p:cNvPr>
          <p:cNvSpPr txBox="1"/>
          <p:nvPr/>
        </p:nvSpPr>
        <p:spPr>
          <a:xfrm>
            <a:off x="652071" y="2010922"/>
            <a:ext cx="432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Ta__ __ 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1BC759-F6EF-4CFB-AF2B-A800D127C2B1}"/>
              </a:ext>
            </a:extLst>
          </p:cNvPr>
          <p:cNvSpPr txBox="1"/>
          <p:nvPr/>
        </p:nvSpPr>
        <p:spPr>
          <a:xfrm>
            <a:off x="613416" y="3832231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De__ __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62D22-DBFC-442C-8488-985E91491908}"/>
              </a:ext>
            </a:extLst>
          </p:cNvPr>
          <p:cNvSpPr txBox="1"/>
          <p:nvPr/>
        </p:nvSpPr>
        <p:spPr>
          <a:xfrm>
            <a:off x="652071" y="982036"/>
            <a:ext cx="45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9F111F-FD3A-48E5-9B31-5F5C898E9D2A}"/>
              </a:ext>
            </a:extLst>
          </p:cNvPr>
          <p:cNvSpPr txBox="1"/>
          <p:nvPr/>
        </p:nvSpPr>
        <p:spPr>
          <a:xfrm>
            <a:off x="4586990" y="982036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Box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9942B-ED9B-4E82-AD34-40C880E6DC90}"/>
              </a:ext>
            </a:extLst>
          </p:cNvPr>
          <p:cNvSpPr txBox="1"/>
          <p:nvPr/>
        </p:nvSpPr>
        <p:spPr>
          <a:xfrm>
            <a:off x="4586990" y="1935683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EC522-0C6F-4D1F-8ADC-95C6D084B05E}"/>
              </a:ext>
            </a:extLst>
          </p:cNvPr>
          <p:cNvSpPr txBox="1"/>
          <p:nvPr/>
        </p:nvSpPr>
        <p:spPr>
          <a:xfrm>
            <a:off x="4569571" y="288933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DD726E-F2AD-451E-97D8-5834FFB312EA}"/>
              </a:ext>
            </a:extLst>
          </p:cNvPr>
          <p:cNvSpPr txBox="1"/>
          <p:nvPr/>
        </p:nvSpPr>
        <p:spPr>
          <a:xfrm>
            <a:off x="4569571" y="383223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Desk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BD80C0-FCF8-43B7-B024-95D3E45BB36B}"/>
              </a:ext>
            </a:extLst>
          </p:cNvPr>
          <p:cNvSpPr txBox="1"/>
          <p:nvPr/>
        </p:nvSpPr>
        <p:spPr>
          <a:xfrm>
            <a:off x="4569571" y="479316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Mirror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73014-5546-4494-AF91-A2EB4DEFC3A3}"/>
              </a:ext>
            </a:extLst>
          </p:cNvPr>
          <p:cNvSpPr txBox="1"/>
          <p:nvPr/>
        </p:nvSpPr>
        <p:spPr>
          <a:xfrm>
            <a:off x="613416" y="5653541"/>
            <a:ext cx="331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Cl__ __ __ __ __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BD80C0-FCF8-43B7-B024-95D3E45BB36B}"/>
              </a:ext>
            </a:extLst>
          </p:cNvPr>
          <p:cNvSpPr txBox="1"/>
          <p:nvPr/>
        </p:nvSpPr>
        <p:spPr>
          <a:xfrm>
            <a:off x="4569571" y="5653541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Closet</a:t>
            </a:r>
          </a:p>
        </p:txBody>
      </p:sp>
    </p:spTree>
    <p:extLst>
      <p:ext uri="{BB962C8B-B14F-4D97-AF65-F5344CB8AC3E}">
        <p14:creationId xmlns:p14="http://schemas.microsoft.com/office/powerpoint/2010/main" val="784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4FA19-865F-4BC4-B411-420E8C9D5F21}"/>
              </a:ext>
            </a:extLst>
          </p:cNvPr>
          <p:cNvSpPr txBox="1"/>
          <p:nvPr/>
        </p:nvSpPr>
        <p:spPr>
          <a:xfrm>
            <a:off x="633939" y="1182998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Pi__ __ 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AEC03-FB37-481E-B25E-2BFB92ADE87C}"/>
              </a:ext>
            </a:extLst>
          </p:cNvPr>
          <p:cNvSpPr txBox="1"/>
          <p:nvPr/>
        </p:nvSpPr>
        <p:spPr>
          <a:xfrm>
            <a:off x="633939" y="3830551"/>
            <a:ext cx="419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Be__ __ __ __ __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FA836-524A-49BB-B5B1-8E94E2BE2B1E}"/>
              </a:ext>
            </a:extLst>
          </p:cNvPr>
          <p:cNvSpPr txBox="1"/>
          <p:nvPr/>
        </p:nvSpPr>
        <p:spPr>
          <a:xfrm>
            <a:off x="633939" y="5457885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Cha__ 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AD5A8-AC36-4F7B-A67A-712B8F9C3541}"/>
              </a:ext>
            </a:extLst>
          </p:cNvPr>
          <p:cNvSpPr txBox="1"/>
          <p:nvPr/>
        </p:nvSpPr>
        <p:spPr>
          <a:xfrm>
            <a:off x="633939" y="4644218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Ya</a:t>
            </a:r>
            <a:r>
              <a:rPr lang="en-US" sz="3600" dirty="0">
                <a:solidFill>
                  <a:srgbClr val="FF0000"/>
                </a:solidFill>
              </a:rPr>
              <a:t>__ 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C09F0-2C6A-4D07-AC97-EEF2C90A3892}"/>
              </a:ext>
            </a:extLst>
          </p:cNvPr>
          <p:cNvSpPr txBox="1"/>
          <p:nvPr/>
        </p:nvSpPr>
        <p:spPr>
          <a:xfrm>
            <a:off x="633939" y="3044753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Ki__ __ __ __ 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500DA-8D21-4636-B1BD-80CB1BFE5DE3}"/>
              </a:ext>
            </a:extLst>
          </p:cNvPr>
          <p:cNvSpPr txBox="1"/>
          <p:nvPr/>
        </p:nvSpPr>
        <p:spPr>
          <a:xfrm>
            <a:off x="633939" y="2087384"/>
            <a:ext cx="4452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Ba__ __ __ __ __ __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9CD07-3D32-49CF-9D0D-7E2308000940}"/>
              </a:ext>
            </a:extLst>
          </p:cNvPr>
          <p:cNvSpPr txBox="1"/>
          <p:nvPr/>
        </p:nvSpPr>
        <p:spPr>
          <a:xfrm>
            <a:off x="194872" y="429931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WHAT’S NEXT?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85BA4-17B3-4EAD-B0EC-41F9C3E61055}"/>
              </a:ext>
            </a:extLst>
          </p:cNvPr>
          <p:cNvSpPr txBox="1"/>
          <p:nvPr/>
        </p:nvSpPr>
        <p:spPr>
          <a:xfrm>
            <a:off x="5366478" y="1076262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Picture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03481-982D-4611-A582-14464118BB83}"/>
              </a:ext>
            </a:extLst>
          </p:cNvPr>
          <p:cNvSpPr txBox="1"/>
          <p:nvPr/>
        </p:nvSpPr>
        <p:spPr>
          <a:xfrm>
            <a:off x="5366478" y="2025495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Bathroom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54440-8096-43C5-A806-0D00CAD1B52D}"/>
              </a:ext>
            </a:extLst>
          </p:cNvPr>
          <p:cNvSpPr txBox="1"/>
          <p:nvPr/>
        </p:nvSpPr>
        <p:spPr>
          <a:xfrm>
            <a:off x="5366478" y="2934217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Kitchen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958CF-1D67-47A5-8903-D7CB1BBD063A}"/>
              </a:ext>
            </a:extLst>
          </p:cNvPr>
          <p:cNvSpPr txBox="1"/>
          <p:nvPr/>
        </p:nvSpPr>
        <p:spPr>
          <a:xfrm>
            <a:off x="5396460" y="378105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Bedroom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BEDE5-3476-48E0-A4F7-A4C66059A67E}"/>
              </a:ext>
            </a:extLst>
          </p:cNvPr>
          <p:cNvSpPr txBox="1"/>
          <p:nvPr/>
        </p:nvSpPr>
        <p:spPr>
          <a:xfrm>
            <a:off x="5396460" y="4644218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Yard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77C4A-D3F2-449C-AA0D-0F8CBF4EC752}"/>
              </a:ext>
            </a:extLst>
          </p:cNvPr>
          <p:cNvSpPr txBox="1"/>
          <p:nvPr/>
        </p:nvSpPr>
        <p:spPr>
          <a:xfrm>
            <a:off x="5366478" y="5536605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Chair</a:t>
            </a:r>
          </a:p>
        </p:txBody>
      </p:sp>
    </p:spTree>
    <p:extLst>
      <p:ext uri="{BB962C8B-B14F-4D97-AF65-F5344CB8AC3E}">
        <p14:creationId xmlns:p14="http://schemas.microsoft.com/office/powerpoint/2010/main" val="42802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6" y="339362"/>
            <a:ext cx="4997094" cy="73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1062"/>
            <a:ext cx="5753100" cy="509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0" y="3229381"/>
            <a:ext cx="72390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5141457"/>
            <a:ext cx="714375" cy="704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" y="1563324"/>
            <a:ext cx="695325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24" y="1371600"/>
            <a:ext cx="493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Where’s Mom?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She’s in the kitchen.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106" y="3078482"/>
            <a:ext cx="449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What’s she doing? B: She’s sleeping.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939" y="4641672"/>
            <a:ext cx="5364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mirror in the living room?   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Yes, it is.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0075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8102</TotalTime>
  <Words>432</Words>
  <Application>Microsoft Office PowerPoint</Application>
  <PresentationFormat>Màn hình rộng</PresentationFormat>
  <Paragraphs>90</Paragraphs>
  <Slides>22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393</cp:revision>
  <dcterms:created xsi:type="dcterms:W3CDTF">2020-12-08T03:17:05Z</dcterms:created>
  <dcterms:modified xsi:type="dcterms:W3CDTF">2022-08-02T01:50:14Z</dcterms:modified>
</cp:coreProperties>
</file>