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4" r:id="rId9"/>
    <p:sldMasterId id="2147483806" r:id="rId10"/>
    <p:sldMasterId id="2147483818" r:id="rId11"/>
    <p:sldMasterId id="2147483830" r:id="rId12"/>
  </p:sldMasterIdLst>
  <p:notesMasterIdLst>
    <p:notesMasterId r:id="rId32"/>
  </p:notesMasterIdLst>
  <p:sldIdLst>
    <p:sldId id="257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36" r:id="rId21"/>
    <p:sldId id="437" r:id="rId22"/>
    <p:sldId id="404" r:id="rId23"/>
    <p:sldId id="443" r:id="rId24"/>
    <p:sldId id="444" r:id="rId25"/>
    <p:sldId id="445" r:id="rId26"/>
    <p:sldId id="432" r:id="rId27"/>
    <p:sldId id="447" r:id="rId28"/>
    <p:sldId id="448" r:id="rId29"/>
    <p:sldId id="449" r:id="rId30"/>
    <p:sldId id="45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98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62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4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94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24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7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82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66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9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9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9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89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880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9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9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4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4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429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09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8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75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4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5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43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6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7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9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5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37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78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7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3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1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7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8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6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53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5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03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8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99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3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9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4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8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8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1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21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9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0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02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42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0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1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13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3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22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4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51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46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1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64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9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6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05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35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8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2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56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5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1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6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61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00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1219200" y="1956920"/>
            <a:ext cx="979516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6 -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TIẾT 29: ĐƠN VỊ ĐO GÓC. ĐỘ (°)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(</a:t>
            </a:r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1)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E2D02C-321B-677F-91CD-9FE6CB334A76}"/>
              </a:ext>
            </a:extLst>
          </p:cNvPr>
          <p:cNvSpPr/>
          <p:nvPr/>
        </p:nvSpPr>
        <p:spPr>
          <a:xfrm>
            <a:off x="418587" y="1700871"/>
            <a:ext cx="9936843" cy="2113501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457200"/>
            <a:r>
              <a:rPr lang="vi-VN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/>
            <a:b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/>
                </a:solidFill>
              </a:rPr>
              <a:t>ĐƠN VỊ ĐO GÓC. ĐỘ (°)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3893" cy="2100576"/>
          </a:xfrm>
          <a:prstGeom prst="rect">
            <a:avLst/>
          </a:prstGeom>
        </p:spPr>
      </p:pic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998793" y="559556"/>
            <a:ext cx="900584" cy="1041157"/>
            <a:chOff x="1920" y="708"/>
            <a:chExt cx="488" cy="1064"/>
          </a:xfrm>
        </p:grpSpPr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Google Shape;290;p7"/>
          <p:cNvSpPr txBox="1"/>
          <p:nvPr/>
        </p:nvSpPr>
        <p:spPr>
          <a:xfrm>
            <a:off x="0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12" y="0"/>
            <a:ext cx="2539304" cy="2100576"/>
          </a:xfrm>
          <a:prstGeom prst="rect">
            <a:avLst/>
          </a:prstGeom>
        </p:spPr>
      </p:pic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34995" y="442184"/>
            <a:ext cx="900584" cy="1041157"/>
            <a:chOff x="1920" y="708"/>
            <a:chExt cx="488" cy="1064"/>
          </a:xfrm>
        </p:grpSpPr>
        <p:sp>
          <p:nvSpPr>
            <p:cNvPr id="10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Google Shape;290;p7"/>
          <p:cNvSpPr txBox="1"/>
          <p:nvPr/>
        </p:nvSpPr>
        <p:spPr>
          <a:xfrm>
            <a:off x="5172981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" y="3596229"/>
            <a:ext cx="2906197" cy="1984339"/>
          </a:xfrm>
          <a:prstGeom prst="rect">
            <a:avLst/>
          </a:prstGeom>
        </p:spPr>
      </p:pic>
      <p:grpSp>
        <p:nvGrpSpPr>
          <p:cNvPr id="15" name="Group 64">
            <a:extLst>
              <a:ext uri="{FF2B5EF4-FFF2-40B4-BE49-F238E27FC236}">
                <a16:creationId xmlns:a16="http://schemas.microsoft.com/office/drawing/2014/main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6904" y="3944856"/>
            <a:ext cx="865128" cy="1161135"/>
            <a:chOff x="977" y="1102"/>
            <a:chExt cx="488" cy="1064"/>
          </a:xfrm>
        </p:grpSpPr>
        <p:sp>
          <p:nvSpPr>
            <p:cNvPr id="16" name="AutoShape 65">
              <a:extLst>
                <a:ext uri="{FF2B5EF4-FFF2-40B4-BE49-F238E27FC236}">
                  <a16:creationId xmlns:a16="http://schemas.microsoft.com/office/drawing/2014/main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66" descr="Stationery">
              <a:extLst>
                <a:ext uri="{FF2B5EF4-FFF2-40B4-BE49-F238E27FC236}">
                  <a16:creationId xmlns:a16="http://schemas.microsoft.com/office/drawing/2014/main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600035" y="4092859"/>
            <a:ext cx="865128" cy="1161135"/>
            <a:chOff x="977" y="1102"/>
            <a:chExt cx="488" cy="1064"/>
          </a:xfrm>
        </p:grpSpPr>
        <p:sp>
          <p:nvSpPr>
            <p:cNvPr id="19" name="AutoShape 65">
              <a:extLst>
                <a:ext uri="{FF2B5EF4-FFF2-40B4-BE49-F238E27FC236}">
                  <a16:creationId xmlns:a16="http://schemas.microsoft.com/office/drawing/2014/main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66" descr="Stationery">
              <a:extLst>
                <a:ext uri="{FF2B5EF4-FFF2-40B4-BE49-F238E27FC236}">
                  <a16:creationId xmlns:a16="http://schemas.microsoft.com/office/drawing/2014/main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Google Shape;290;p7"/>
          <p:cNvSpPr txBox="1"/>
          <p:nvPr/>
        </p:nvSpPr>
        <p:spPr>
          <a:xfrm>
            <a:off x="3045566" y="4381058"/>
            <a:ext cx="64379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98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31627 -0.009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6" y="117501"/>
            <a:ext cx="3629532" cy="2010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38" y="0"/>
            <a:ext cx="4152787" cy="2120261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1" y="2043792"/>
            <a:ext cx="52816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6" name="Google Shape;290;p7"/>
          <p:cNvSpPr txBox="1"/>
          <p:nvPr/>
        </p:nvSpPr>
        <p:spPr>
          <a:xfrm>
            <a:off x="5745250" y="2016082"/>
            <a:ext cx="65362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FF0000"/>
              </a:buClr>
              <a:buSzPts val="4400"/>
            </a:pP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90;p7"/>
              <p:cNvSpPr txBox="1"/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đơn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vị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blipFill rotWithShape="0">
                <a:blip r:embed="rId4"/>
                <a:stretch>
                  <a:fillRect l="-1835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90;p7"/>
              <p:cNvSpPr txBox="1"/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Người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ta chia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vuông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thành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bằng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nhau,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1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9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1300" t="-7910" r="-1250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438" y="4437863"/>
            <a:ext cx="3857625" cy="1971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232" y="4204768"/>
            <a:ext cx="4163006" cy="1505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5B233B-5D8F-E08C-65A2-94444D7D26FA}"/>
              </a:ext>
            </a:extLst>
          </p:cNvPr>
          <p:cNvSpPr txBox="1"/>
          <p:nvPr/>
        </p:nvSpPr>
        <p:spPr>
          <a:xfrm>
            <a:off x="94130" y="4437863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48728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90;p7"/>
              <p:cNvSpPr txBox="1"/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góc có một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Chẳng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hạn số đo của góc vuông là 90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blipFill rotWithShape="0">
                <a:blip r:embed="rId2"/>
                <a:stretch>
                  <a:fillRect l="-2948" t="-7910" r="-2834" b="-627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68" y="0"/>
            <a:ext cx="3857625" cy="1971675"/>
          </a:xfrm>
          <a:prstGeom prst="rect">
            <a:avLst/>
          </a:prstGeom>
        </p:spPr>
      </p:pic>
      <p:sp>
        <p:nvSpPr>
          <p:cNvPr id="4" name="Google Shape;290;p7"/>
          <p:cNvSpPr txBox="1"/>
          <p:nvPr/>
        </p:nvSpPr>
        <p:spPr>
          <a:xfrm>
            <a:off x="1" y="1176875"/>
            <a:ext cx="2497540" cy="5847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endParaRPr lang="en-US" sz="2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90;p7"/>
          <p:cNvSpPr txBox="1"/>
          <p:nvPr/>
        </p:nvSpPr>
        <p:spPr>
          <a:xfrm>
            <a:off x="1" y="1862532"/>
            <a:ext cx="121919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IA, IB.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4" y="2447267"/>
            <a:ext cx="1857634" cy="184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162" y="2447267"/>
            <a:ext cx="3337102" cy="1848108"/>
          </a:xfrm>
          <a:prstGeom prst="rect">
            <a:avLst/>
          </a:prstGeom>
        </p:spPr>
      </p:pic>
      <p:sp>
        <p:nvSpPr>
          <p:cNvPr id="8" name="Google Shape;290;p7"/>
          <p:cNvSpPr txBox="1"/>
          <p:nvPr/>
        </p:nvSpPr>
        <p:spPr>
          <a:xfrm>
            <a:off x="2402006" y="2546420"/>
            <a:ext cx="6005015" cy="2062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0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058400" y="4053385"/>
            <a:ext cx="210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058400" y="2479289"/>
            <a:ext cx="895815" cy="1567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9941012" y="422188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10587448" y="2111084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11766405" y="4094331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90;p7"/>
          <p:cNvSpPr txBox="1"/>
          <p:nvPr/>
        </p:nvSpPr>
        <p:spPr>
          <a:xfrm>
            <a:off x="166494" y="4707636"/>
            <a:ext cx="11998210" cy="1077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IB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290;p7"/>
              <p:cNvSpPr txBox="1"/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IA, IB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blipFill rotWithShape="0">
                <a:blip r:embed="rId6"/>
                <a:stretch>
                  <a:fillRect l="-1677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0080174" y="2307858"/>
            <a:ext cx="964766" cy="1687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4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8" grpId="0"/>
      <p:bldP spid="19" grpId="0"/>
      <p:bldP spid="20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03662"/>
            <a:chOff x="267999" y="-189302"/>
            <a:chExt cx="11260830" cy="8036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Sử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dụng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thước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để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xác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định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các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sau</a:t>
              </a:r>
              <a:r>
                <a:rPr lang="en-US" sz="3200" dirty="0">
                  <a:solidFill>
                    <a:srgbClr val="7030A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blipFill rotWithShape="0">
                <a:blip r:embed="rId6"/>
                <a:stretch>
                  <a:fillRect l="-3333" t="-7910" r="-3333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520333" y="243201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30061" y="954895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" y="-1196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30997"/>
            <a:chOff x="267999" y="-189302"/>
            <a:chExt cx="11260830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Nhận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xét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: 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blipFill rotWithShape="0">
                <a:blip r:embed="rId6"/>
                <a:stretch>
                  <a:fillRect l="-3333" t="-7955" r="-33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1"/>
          <p:cNvSpPr/>
          <p:nvPr/>
        </p:nvSpPr>
        <p:spPr>
          <a:xfrm rot="2439505">
            <a:off x="2910762" y="747981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"/>
          <p:cNvSpPr txBox="1"/>
          <p:nvPr/>
        </p:nvSpPr>
        <p:spPr>
          <a:xfrm rot="3214083">
            <a:off x="3134324" y="979159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3174556">
            <a:off x="9362759" y="628034"/>
            <a:ext cx="847730" cy="13120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"/>
          <p:cNvSpPr txBox="1"/>
          <p:nvPr/>
        </p:nvSpPr>
        <p:spPr>
          <a:xfrm rot="3214083">
            <a:off x="9439123" y="909202"/>
            <a:ext cx="893038" cy="663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Callout 42"/>
          <p:cNvSpPr/>
          <p:nvPr/>
        </p:nvSpPr>
        <p:spPr>
          <a:xfrm rot="2439505">
            <a:off x="2961635" y="3736888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"/>
          <p:cNvSpPr txBox="1"/>
          <p:nvPr/>
        </p:nvSpPr>
        <p:spPr>
          <a:xfrm rot="3214083">
            <a:off x="3133980" y="3978091"/>
            <a:ext cx="1015645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Callout 49"/>
          <p:cNvSpPr/>
          <p:nvPr/>
        </p:nvSpPr>
        <p:spPr>
          <a:xfrm rot="2439505">
            <a:off x="9194738" y="3657493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"/>
          <p:cNvSpPr txBox="1"/>
          <p:nvPr/>
        </p:nvSpPr>
        <p:spPr>
          <a:xfrm rot="3214083">
            <a:off x="9391981" y="3849374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"/>
              <p:cNvSpPr txBox="1"/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blipFill rotWithShape="0">
                <a:blip r:embed="rId8"/>
                <a:stretch>
                  <a:fillRect l="-411" t="-6299" r="-616" b="-275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blipFill rotWithShape="0">
                <a:blip r:embed="rId9"/>
                <a:stretch>
                  <a:fillRect t="-6061" b="-2272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"/>
              <p:cNvSpPr txBox="1"/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bẹt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blipFill rotWithShape="0">
                <a:blip r:embed="rId10"/>
                <a:stretch>
                  <a:fillRect t="-6015" b="-2180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"/>
          <p:cNvSpPr txBox="1"/>
          <p:nvPr/>
        </p:nvSpPr>
        <p:spPr>
          <a:xfrm>
            <a:off x="3379488" y="71159"/>
            <a:ext cx="7648729" cy="682802"/>
          </a:xfrm>
          <a:prstGeom prst="rect">
            <a:avLst/>
          </a:prstGeom>
          <a:solidFill>
            <a:schemeClr val="accent5"/>
          </a:solidFill>
          <a:ln w="6350">
            <a:solidFill>
              <a:srgbClr val="FFFF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3" grpId="0" animBg="1"/>
      <p:bldP spid="42" grpId="0"/>
      <p:bldP spid="43" grpId="0" animBg="1"/>
      <p:bldP spid="49" grpId="0"/>
      <p:bldP spid="50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tốt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43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5B2D3-518B-9C54-2132-CBCD8C3F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F2035536-FDA2-3903-C41B-91117F8D7C0C}"/>
              </a:ext>
            </a:extLst>
          </p:cNvPr>
          <p:cNvSpPr/>
          <p:nvPr/>
        </p:nvSpPr>
        <p:spPr>
          <a:xfrm>
            <a:off x="85125" y="78221"/>
            <a:ext cx="2902226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Ong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1FEE398-AAFE-82C3-248A-D384D62446F5}"/>
              </a:ext>
            </a:extLst>
          </p:cNvPr>
          <p:cNvSpPr/>
          <p:nvPr/>
        </p:nvSpPr>
        <p:spPr>
          <a:xfrm>
            <a:off x="2416526" y="135168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non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F42A64D-21C1-9025-54F6-0CE1CE901632}"/>
              </a:ext>
            </a:extLst>
          </p:cNvPr>
          <p:cNvSpPr/>
          <p:nvPr/>
        </p:nvSpPr>
        <p:spPr>
          <a:xfrm>
            <a:off x="6664283" y="128221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việc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2EDF9D2-35AE-14EC-65A4-F1F38F5E91DC}"/>
              </a:ext>
            </a:extLst>
          </p:cNvPr>
          <p:cNvSpPr/>
          <p:nvPr/>
        </p:nvSpPr>
        <p:spPr>
          <a:xfrm>
            <a:off x="4494954" y="2555674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học</a:t>
            </a:r>
            <a:endParaRPr lang="en-US" sz="66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8BB0E-84E7-E1BF-F88F-5C6DF487F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9" y="3436622"/>
            <a:ext cx="2650039" cy="28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AF1B6-B592-41AE-BEAA-B1926D956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5E18B3-503E-DB06-D07A-9A79D7A4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2764"/>
            <a:ext cx="12192000" cy="6360607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2F376118-845E-A4CA-0096-E638BF54C912}"/>
              </a:ext>
            </a:extLst>
          </p:cNvPr>
          <p:cNvSpPr/>
          <p:nvPr/>
        </p:nvSpPr>
        <p:spPr>
          <a:xfrm>
            <a:off x="864490" y="525919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đang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tìm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những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bông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để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Nhưng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chú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muốn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thì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phải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trả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lời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đúng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các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câu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hỏi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Em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hãy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giúp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nhiều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nhé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05DC4-1A50-7EF9-0C23-4464FD54A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26" y="716570"/>
            <a:ext cx="2534804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C46E6-34D3-E8A4-8E2F-FC7DE74F9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620671"/>
            <a:ext cx="2206387" cy="2216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4B63C-C0F6-03E1-589C-F9548446A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051927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122" y="2456496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045" y="2535648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5142 0.059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Com pa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Ê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ke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kẻ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chì</a:t>
            </a:r>
            <a:endParaRPr lang="en-US" sz="4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2" y="422855"/>
            <a:ext cx="7933323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168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260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583</Words>
  <Application>Microsoft Office PowerPoint</Application>
  <PresentationFormat>Widescreen</PresentationFormat>
  <Paragraphs>101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2021-07-12T03:44:38Z</dcterms:created>
  <dcterms:modified xsi:type="dcterms:W3CDTF">2023-10-09T16:31:18Z</dcterms:modified>
</cp:coreProperties>
</file>