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42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8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790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9243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901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6675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4030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9085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1857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07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62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8817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3657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948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3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2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5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4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98EE-2727-467A-80E2-8EF282F2863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7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98EE-2727-467A-80E2-8EF282F28633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5D173-C84C-430C-9F4F-EE3DCB5F6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516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3.gif"/><Relationship Id="rId18" Type="http://schemas.openxmlformats.org/officeDocument/2006/relationships/slide" Target="slide6.xml"/><Relationship Id="rId26" Type="http://schemas.openxmlformats.org/officeDocument/2006/relationships/slide" Target="slide14.xml"/><Relationship Id="rId3" Type="http://schemas.openxmlformats.org/officeDocument/2006/relationships/image" Target="../media/image7.png"/><Relationship Id="rId21" Type="http://schemas.openxmlformats.org/officeDocument/2006/relationships/slide" Target="slide9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slide" Target="slide5.xml"/><Relationship Id="rId25" Type="http://schemas.openxmlformats.org/officeDocument/2006/relationships/slide" Target="slide13.xml"/><Relationship Id="rId2" Type="http://schemas.openxmlformats.org/officeDocument/2006/relationships/image" Target="../media/image6.gif"/><Relationship Id="rId16" Type="http://schemas.openxmlformats.org/officeDocument/2006/relationships/slide" Target="slide4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11.png"/><Relationship Id="rId24" Type="http://schemas.openxmlformats.org/officeDocument/2006/relationships/slide" Target="slide12.xml"/><Relationship Id="rId5" Type="http://schemas.openxmlformats.org/officeDocument/2006/relationships/image" Target="../media/image8.png"/><Relationship Id="rId15" Type="http://schemas.openxmlformats.org/officeDocument/2006/relationships/slide" Target="slide1.xml"/><Relationship Id="rId23" Type="http://schemas.openxmlformats.org/officeDocument/2006/relationships/slide" Target="slide11.xml"/><Relationship Id="rId10" Type="http://schemas.microsoft.com/office/2007/relationships/hdphoto" Target="../media/hdphoto7.wdp"/><Relationship Id="rId19" Type="http://schemas.openxmlformats.org/officeDocument/2006/relationships/slide" Target="slide7.xml"/><Relationship Id="rId4" Type="http://schemas.microsoft.com/office/2007/relationships/hdphoto" Target="../media/hdphoto4.wdp"/><Relationship Id="rId9" Type="http://schemas.openxmlformats.org/officeDocument/2006/relationships/image" Target="../media/image10.png"/><Relationship Id="rId14" Type="http://schemas.openxmlformats.org/officeDocument/2006/relationships/image" Target="../media/image14.gif"/><Relationship Id="rId22" Type="http://schemas.openxmlformats.org/officeDocument/2006/relationships/slide" Target="slide10.xml"/><Relationship Id="rId27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1.png"/><Relationship Id="rId18" Type="http://schemas.openxmlformats.org/officeDocument/2006/relationships/slide" Target="slide1.xml"/><Relationship Id="rId26" Type="http://schemas.openxmlformats.org/officeDocument/2006/relationships/slide" Target="slide23.xml"/><Relationship Id="rId3" Type="http://schemas.openxmlformats.org/officeDocument/2006/relationships/image" Target="../media/image15.png"/><Relationship Id="rId21" Type="http://schemas.openxmlformats.org/officeDocument/2006/relationships/slide" Target="slide18.xml"/><Relationship Id="rId34" Type="http://schemas.openxmlformats.org/officeDocument/2006/relationships/slide" Target="slide31.xml"/><Relationship Id="rId7" Type="http://schemas.openxmlformats.org/officeDocument/2006/relationships/image" Target="../media/image9.png"/><Relationship Id="rId12" Type="http://schemas.microsoft.com/office/2007/relationships/hdphoto" Target="../media/hdphoto7.wdp"/><Relationship Id="rId17" Type="http://schemas.openxmlformats.org/officeDocument/2006/relationships/image" Target="../media/image14.gif"/><Relationship Id="rId25" Type="http://schemas.openxmlformats.org/officeDocument/2006/relationships/slide" Target="slide22.xml"/><Relationship Id="rId33" Type="http://schemas.openxmlformats.org/officeDocument/2006/relationships/slide" Target="slide30.xml"/><Relationship Id="rId2" Type="http://schemas.openxmlformats.org/officeDocument/2006/relationships/image" Target="../media/image6.gif"/><Relationship Id="rId16" Type="http://schemas.openxmlformats.org/officeDocument/2006/relationships/image" Target="../media/image13.gif"/><Relationship Id="rId20" Type="http://schemas.openxmlformats.org/officeDocument/2006/relationships/slide" Target="slide17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24" Type="http://schemas.openxmlformats.org/officeDocument/2006/relationships/slide" Target="slide21.xml"/><Relationship Id="rId32" Type="http://schemas.openxmlformats.org/officeDocument/2006/relationships/slide" Target="slide29.xml"/><Relationship Id="rId5" Type="http://schemas.microsoft.com/office/2007/relationships/hdphoto" Target="../media/hdphoto5.wdp"/><Relationship Id="rId15" Type="http://schemas.openxmlformats.org/officeDocument/2006/relationships/image" Target="../media/image18.png"/><Relationship Id="rId23" Type="http://schemas.openxmlformats.org/officeDocument/2006/relationships/slide" Target="slide20.xml"/><Relationship Id="rId28" Type="http://schemas.openxmlformats.org/officeDocument/2006/relationships/slide" Target="slide25.xml"/><Relationship Id="rId36" Type="http://schemas.openxmlformats.org/officeDocument/2006/relationships/slide" Target="slide33.xml"/><Relationship Id="rId10" Type="http://schemas.microsoft.com/office/2007/relationships/hdphoto" Target="../media/hdphoto8.wdp"/><Relationship Id="rId19" Type="http://schemas.openxmlformats.org/officeDocument/2006/relationships/slide" Target="slide16.xml"/><Relationship Id="rId31" Type="http://schemas.openxmlformats.org/officeDocument/2006/relationships/slide" Target="slide28.xml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slide" Target="slide19.xml"/><Relationship Id="rId27" Type="http://schemas.openxmlformats.org/officeDocument/2006/relationships/slide" Target="slide24.xml"/><Relationship Id="rId30" Type="http://schemas.openxmlformats.org/officeDocument/2006/relationships/slide" Target="slide27.xml"/><Relationship Id="rId35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3488334" y="4704154"/>
            <a:ext cx="4369950" cy="24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28" y="4559209"/>
            <a:ext cx="1612371" cy="252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Kết quả hình ảnh cho iron man chibi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429" y="3962400"/>
            <a:ext cx="1993371" cy="33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19200" y="67270"/>
            <a:ext cx="64451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BIỆT ĐỘI ANH HÙNG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143000" y="574887"/>
            <a:ext cx="6477001" cy="361611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cướp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8-Point Star 3">
            <a:hlinkClick r:id="rId10" action="ppaction://hlinksldjump"/>
          </p:cNvPr>
          <p:cNvSpPr/>
          <p:nvPr/>
        </p:nvSpPr>
        <p:spPr>
          <a:xfrm>
            <a:off x="4953000" y="3768513"/>
            <a:ext cx="1066800" cy="1032087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-Point Star 16">
            <a:hlinkClick r:id="rId11" action="ppaction://hlinksldjump"/>
          </p:cNvPr>
          <p:cNvSpPr/>
          <p:nvPr/>
        </p:nvSpPr>
        <p:spPr>
          <a:xfrm>
            <a:off x="3048000" y="3768513"/>
            <a:ext cx="1066800" cy="1032087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Super Mario Kart [Original Soundtrack] - 01 - Main 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72600" y="6164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8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5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ai giang KNS\Công cụ soạn bài\Mây ba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9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Pictur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137">
            <a:off x="-37436" y="4240904"/>
            <a:ext cx="1588554" cy="119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Pictur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4072" y1="8462" x2="48534" y2="31538"/>
                        <a14:foregroundMark x1="95603" y1="30923" x2="80293" y2="37231"/>
                        <a14:foregroundMark x1="76547" y1="8462" x2="43648" y2="13692"/>
                        <a14:foregroundMark x1="96254" y1="30462" x2="97068" y2="33385"/>
                        <a14:foregroundMark x1="81270" y1="6308" x2="82410" y2="10000"/>
                        <a14:foregroundMark x1="84528" y1="3538" x2="81433" y2="10769"/>
                        <a14:foregroundMark x1="82248" y1="923" x2="84365" y2="3231"/>
                        <a14:foregroundMark x1="56028" y1="39597" x2="42908" y2="11745"/>
                        <a14:foregroundMark x1="79433" y1="11409" x2="44681" y2="18121"/>
                        <a14:foregroundMark x1="47518" y1="10738" x2="80142" y2="5034"/>
                        <a14:foregroundMark x1="41489" y1="14094" x2="44326" y2="28859"/>
                        <a14:foregroundMark x1="42553" y1="10403" x2="56738" y2="5034"/>
                        <a14:foregroundMark x1="83333" y1="20134" x2="84043" y2="2718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6684">
            <a:off x="256114" y="1425555"/>
            <a:ext cx="1170928" cy="123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364045">
            <a:off x="6578898" y="877311"/>
            <a:ext cx="2743200" cy="226189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560109">
            <a:off x="6985505" y="1623536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3" name="Picture 2" descr="C:\Users\ADMIN\Desktop\TROM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71">
                        <a14:foregroundMark x1="60086" y1="27273" x2="52361" y2="39921"/>
                        <a14:foregroundMark x1="77682" y1="27668" x2="81116" y2="37945"/>
                        <a14:foregroundMark x1="73391" y1="40316" x2="67811" y2="5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4179785"/>
            <a:ext cx="1203325" cy="13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ROM 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894">
                        <a14:foregroundMark x1="53870" y1="35371" x2="53870" y2="37263"/>
                        <a14:foregroundMark x1="79779" y1="32897" x2="78199" y2="35371"/>
                        <a14:foregroundMark x1="64771" y1="47016" x2="74250" y2="45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61962"/>
            <a:ext cx="1219200" cy="132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Tro choi bat cuop\BI BAT 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75281"/>
            <a:ext cx="2181223" cy="1995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xplosion 2 11"/>
          <p:cNvSpPr/>
          <p:nvPr/>
        </p:nvSpPr>
        <p:spPr>
          <a:xfrm rot="1364045">
            <a:off x="6655098" y="3772911"/>
            <a:ext cx="2743200" cy="226189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560109">
            <a:off x="7061705" y="4519136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8" name="Picture 6" descr="C:\Users\ADMIN\Desktop\Tro choi bat cuop\b bat 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2209800" cy="1991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2838271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</a:p>
        </p:txBody>
      </p:sp>
      <p:pic>
        <p:nvPicPr>
          <p:cNvPr id="205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0" y="94822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838271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6200" y="2804446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</a:p>
        </p:txBody>
      </p:sp>
      <p:pic>
        <p:nvPicPr>
          <p:cNvPr id="2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0" y="914400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804446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>
            <a:hlinkClick r:id="rId15" action="ppaction://hlinksldjump"/>
          </p:cNvPr>
          <p:cNvSpPr/>
          <p:nvPr/>
        </p:nvSpPr>
        <p:spPr>
          <a:xfrm>
            <a:off x="76200" y="0"/>
            <a:ext cx="697715" cy="502068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8-Point Star 9">
            <a:hlinkClick r:id="rId16" action="ppaction://hlinksldjump"/>
          </p:cNvPr>
          <p:cNvSpPr/>
          <p:nvPr/>
        </p:nvSpPr>
        <p:spPr>
          <a:xfrm>
            <a:off x="68580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8-Point Star 29">
            <a:hlinkClick r:id="rId17" action="ppaction://hlinksldjump"/>
          </p:cNvPr>
          <p:cNvSpPr/>
          <p:nvPr/>
        </p:nvSpPr>
        <p:spPr>
          <a:xfrm>
            <a:off x="182880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8-Point Star 30">
            <a:hlinkClick r:id="rId18" action="ppaction://hlinksldjump"/>
          </p:cNvPr>
          <p:cNvSpPr/>
          <p:nvPr/>
        </p:nvSpPr>
        <p:spPr>
          <a:xfrm>
            <a:off x="310201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8-Point Star 31">
            <a:hlinkClick r:id="rId19" action="ppaction://hlinksldjump"/>
          </p:cNvPr>
          <p:cNvSpPr/>
          <p:nvPr/>
        </p:nvSpPr>
        <p:spPr>
          <a:xfrm>
            <a:off x="419100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8-Point Star 32">
            <a:hlinkClick r:id="rId20" action="ppaction://hlinksldjump"/>
          </p:cNvPr>
          <p:cNvSpPr/>
          <p:nvPr/>
        </p:nvSpPr>
        <p:spPr>
          <a:xfrm>
            <a:off x="5388010" y="838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8-Point Star 33">
            <a:hlinkClick r:id="rId21" action="ppaction://hlinksldjump"/>
          </p:cNvPr>
          <p:cNvSpPr/>
          <p:nvPr/>
        </p:nvSpPr>
        <p:spPr>
          <a:xfrm>
            <a:off x="6553200" y="86241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8-Point Star 34">
            <a:hlinkClick r:id="rId22" action="ppaction://hlinksldjump"/>
          </p:cNvPr>
          <p:cNvSpPr/>
          <p:nvPr/>
        </p:nvSpPr>
        <p:spPr>
          <a:xfrm>
            <a:off x="68580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8-Point Star 35">
            <a:hlinkClick r:id="rId23" action="ppaction://hlinksldjump"/>
          </p:cNvPr>
          <p:cNvSpPr/>
          <p:nvPr/>
        </p:nvSpPr>
        <p:spPr>
          <a:xfrm>
            <a:off x="182880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8-Point Star 36">
            <a:hlinkClick r:id="rId24" action="ppaction://hlinksldjump"/>
          </p:cNvPr>
          <p:cNvSpPr/>
          <p:nvPr/>
        </p:nvSpPr>
        <p:spPr>
          <a:xfrm>
            <a:off x="310201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8-Point Star 37">
            <a:hlinkClick r:id="rId25" action="ppaction://hlinksldjump"/>
          </p:cNvPr>
          <p:cNvSpPr/>
          <p:nvPr/>
        </p:nvSpPr>
        <p:spPr>
          <a:xfrm>
            <a:off x="419100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8-Point Star 38">
            <a:hlinkClick r:id="rId26" action="ppaction://hlinksldjump"/>
          </p:cNvPr>
          <p:cNvSpPr/>
          <p:nvPr/>
        </p:nvSpPr>
        <p:spPr>
          <a:xfrm>
            <a:off x="5388010" y="350520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8-Point Star 39">
            <a:hlinkClick r:id="rId27" action="ppaction://hlinksldjump"/>
          </p:cNvPr>
          <p:cNvSpPr/>
          <p:nvPr/>
        </p:nvSpPr>
        <p:spPr>
          <a:xfrm>
            <a:off x="6553200" y="3529410"/>
            <a:ext cx="631790" cy="661590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154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21965E-6 L 0.15799 -0.001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9 -0.00161 L 0.28299 -0.0016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98 -0.00162 L 0.42465 -0.003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66 -0.00323 L 0.54132 -0.0016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32 -0.00161 L 0.66632 -0.0016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32 -0.00162 L 0.82465 -0.003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9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1965E-6 L 0.16736 -0.005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36 -0.00578 L 0.29236 -0.005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36 -0.00578 L 0.44236 -0.0057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236 -0.00578 L 0.55069 -0.0057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69 -0.00578 L 0.66736 -0.0057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736 -0.00578 L 0.8257 -0.011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0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  <p:bldP spid="2" grpId="1"/>
      <p:bldP spid="12" grpId="0" animBg="1"/>
      <p:bldP spid="12" grpId="1" animBg="1"/>
      <p:bldP spid="13" grpId="0"/>
      <p:bldP spid="13" grpId="1"/>
      <p:bldP spid="9" grpId="0"/>
      <p:bldP spid="9" grpId="1"/>
      <p:bldP spid="21" grpId="0"/>
      <p:bldP spid="21" grpId="1"/>
      <p:bldP spid="1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ai giang KNS\Công cụ soạn bài\Mây ba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9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Pictur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137">
            <a:off x="-37436" y="2720811"/>
            <a:ext cx="1588554" cy="119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072" y1="8462" x2="48534" y2="31538"/>
                        <a14:foregroundMark x1="95603" y1="30923" x2="80293" y2="37231"/>
                        <a14:foregroundMark x1="76547" y1="8462" x2="43648" y2="13692"/>
                        <a14:foregroundMark x1="96254" y1="30462" x2="97068" y2="33385"/>
                        <a14:foregroundMark x1="81270" y1="6308" x2="82410" y2="10000"/>
                        <a14:foregroundMark x1="84528" y1="3538" x2="81433" y2="10769"/>
                        <a14:foregroundMark x1="82248" y1="923" x2="84365" y2="3231"/>
                        <a14:foregroundMark x1="56028" y1="39597" x2="42908" y2="11745"/>
                        <a14:foregroundMark x1="79433" y1="11409" x2="44681" y2="18121"/>
                        <a14:foregroundMark x1="47518" y1="10738" x2="80142" y2="5034"/>
                        <a14:foregroundMark x1="41489" y1="14094" x2="44326" y2="28859"/>
                        <a14:foregroundMark x1="42553" y1="10403" x2="56738" y2="5034"/>
                        <a14:foregroundMark x1="83333" y1="20134" x2="84043" y2="2718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6684">
            <a:off x="256114" y="382863"/>
            <a:ext cx="1170928" cy="123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Picture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814" flipH="1">
            <a:off x="31210" y="4678757"/>
            <a:ext cx="1517186" cy="172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1364045">
            <a:off x="6578898" y="39111"/>
            <a:ext cx="2743200" cy="226189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560109">
            <a:off x="6985505" y="785336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3" name="Picture 2" descr="C:\Users\ADMIN\Desktop\TROM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71">
                        <a14:foregroundMark x1="60086" y1="27273" x2="52361" y2="39921"/>
                        <a14:foregroundMark x1="77682" y1="27668" x2="81116" y2="37945"/>
                        <a14:foregroundMark x1="73391" y1="40316" x2="67811" y2="5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2706105"/>
            <a:ext cx="1203325" cy="13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TROM 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7820" y1="31441" x2="55924" y2="39884"/>
                        <a14:foregroundMark x1="77251" y1="30277" x2="76777" y2="36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05" y="5029200"/>
            <a:ext cx="1239495" cy="134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ROM 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894">
                        <a14:foregroundMark x1="53870" y1="35371" x2="53870" y2="37263"/>
                        <a14:foregroundMark x1="79779" y1="32897" x2="78199" y2="35371"/>
                        <a14:foregroundMark x1="64771" y1="47016" x2="74250" y2="45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23762"/>
            <a:ext cx="1219200" cy="132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Tro choi bat cuop\BI BAT 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4305"/>
            <a:ext cx="2181223" cy="1995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xplosion 2 11"/>
          <p:cNvSpPr/>
          <p:nvPr/>
        </p:nvSpPr>
        <p:spPr>
          <a:xfrm rot="1364045">
            <a:off x="6655098" y="2401311"/>
            <a:ext cx="2743200" cy="226189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560109">
            <a:off x="7061705" y="3147536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8" name="Picture 6" descr="C:\Users\ADMIN\Desktop\Tro choi bat cuop\b bat 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473562"/>
            <a:ext cx="2209800" cy="1991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xplosion 2 16"/>
          <p:cNvSpPr/>
          <p:nvPr/>
        </p:nvSpPr>
        <p:spPr>
          <a:xfrm rot="1364045">
            <a:off x="6807498" y="4633197"/>
            <a:ext cx="2743200" cy="226189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560109">
            <a:off x="7214105" y="5379422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7" name="Picture 2" descr="C:\Users\ADMIN\Desktop\Tro choi bat cuop\BI BAT 6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91" y="4699040"/>
            <a:ext cx="2198109" cy="1982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2838271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</a:p>
        </p:txBody>
      </p:sp>
      <p:pic>
        <p:nvPicPr>
          <p:cNvPr id="205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0" y="94822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838271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6200" y="2804446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</a:p>
        </p:txBody>
      </p:sp>
      <p:pic>
        <p:nvPicPr>
          <p:cNvPr id="2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0" y="914400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ình ảnh có liên quan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804446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6200" y="2804446"/>
            <a:ext cx="6596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CHIẾN THẮNG</a:t>
            </a:r>
          </a:p>
        </p:txBody>
      </p:sp>
      <p:pic>
        <p:nvPicPr>
          <p:cNvPr id="2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90" y="914400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ình ảnh có liên quan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3" y="2804446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>
            <a:hlinkClick r:id="rId18" action="ppaction://hlinksldjump"/>
          </p:cNvPr>
          <p:cNvSpPr/>
          <p:nvPr/>
        </p:nvSpPr>
        <p:spPr>
          <a:xfrm>
            <a:off x="76200" y="0"/>
            <a:ext cx="697715" cy="502068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8-Point Star 29">
            <a:hlinkClick r:id="rId19" action="ppaction://hlinksldjump"/>
          </p:cNvPr>
          <p:cNvSpPr/>
          <p:nvPr/>
        </p:nvSpPr>
        <p:spPr>
          <a:xfrm>
            <a:off x="914400" y="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8-Point Star 30">
            <a:hlinkClick r:id="rId20" action="ppaction://hlinksldjump"/>
          </p:cNvPr>
          <p:cNvSpPr/>
          <p:nvPr/>
        </p:nvSpPr>
        <p:spPr>
          <a:xfrm>
            <a:off x="2057400" y="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8-Point Star 31">
            <a:hlinkClick r:id="rId21" action="ppaction://hlinksldjump"/>
          </p:cNvPr>
          <p:cNvSpPr/>
          <p:nvPr/>
        </p:nvSpPr>
        <p:spPr>
          <a:xfrm>
            <a:off x="3330610" y="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8-Point Star 32">
            <a:hlinkClick r:id="rId22" action="ppaction://hlinksldjump"/>
          </p:cNvPr>
          <p:cNvSpPr/>
          <p:nvPr/>
        </p:nvSpPr>
        <p:spPr>
          <a:xfrm>
            <a:off x="4419600" y="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8-Point Star 33">
            <a:hlinkClick r:id="rId23" action="ppaction://hlinksldjump"/>
          </p:cNvPr>
          <p:cNvSpPr/>
          <p:nvPr/>
        </p:nvSpPr>
        <p:spPr>
          <a:xfrm>
            <a:off x="5616610" y="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8-Point Star 34">
            <a:hlinkClick r:id="rId24" action="ppaction://hlinksldjump"/>
          </p:cNvPr>
          <p:cNvSpPr/>
          <p:nvPr/>
        </p:nvSpPr>
        <p:spPr>
          <a:xfrm>
            <a:off x="6781800" y="2421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8-Point Star 35">
            <a:hlinkClick r:id="rId25" action="ppaction://hlinksldjump"/>
          </p:cNvPr>
          <p:cNvSpPr/>
          <p:nvPr/>
        </p:nvSpPr>
        <p:spPr>
          <a:xfrm>
            <a:off x="914400" y="2067015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8-Point Star 36">
            <a:hlinkClick r:id="rId26" action="ppaction://hlinksldjump"/>
          </p:cNvPr>
          <p:cNvSpPr/>
          <p:nvPr/>
        </p:nvSpPr>
        <p:spPr>
          <a:xfrm>
            <a:off x="2057400" y="2067015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8-Point Star 37">
            <a:hlinkClick r:id="rId27" action="ppaction://hlinksldjump"/>
          </p:cNvPr>
          <p:cNvSpPr/>
          <p:nvPr/>
        </p:nvSpPr>
        <p:spPr>
          <a:xfrm>
            <a:off x="3330610" y="2067015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8-Point Star 38">
            <a:hlinkClick r:id="rId28" action="ppaction://hlinksldjump"/>
          </p:cNvPr>
          <p:cNvSpPr/>
          <p:nvPr/>
        </p:nvSpPr>
        <p:spPr>
          <a:xfrm>
            <a:off x="4419600" y="2067015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8-Point Star 39">
            <a:hlinkClick r:id="rId29" action="ppaction://hlinksldjump"/>
          </p:cNvPr>
          <p:cNvSpPr/>
          <p:nvPr/>
        </p:nvSpPr>
        <p:spPr>
          <a:xfrm>
            <a:off x="5616610" y="2067015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8-Point Star 40">
            <a:hlinkClick r:id="rId30" action="ppaction://hlinksldjump"/>
          </p:cNvPr>
          <p:cNvSpPr/>
          <p:nvPr/>
        </p:nvSpPr>
        <p:spPr>
          <a:xfrm>
            <a:off x="6781800" y="2091225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" name="8-Point Star 41">
            <a:hlinkClick r:id="rId31" action="ppaction://hlinksldjump"/>
          </p:cNvPr>
          <p:cNvSpPr/>
          <p:nvPr/>
        </p:nvSpPr>
        <p:spPr>
          <a:xfrm>
            <a:off x="914400" y="411480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3" name="8-Point Star 42">
            <a:hlinkClick r:id="rId32" action="ppaction://hlinksldjump"/>
          </p:cNvPr>
          <p:cNvSpPr/>
          <p:nvPr/>
        </p:nvSpPr>
        <p:spPr>
          <a:xfrm>
            <a:off x="2057400" y="411480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8-Point Star 43">
            <a:hlinkClick r:id="rId33" action="ppaction://hlinksldjump"/>
          </p:cNvPr>
          <p:cNvSpPr/>
          <p:nvPr/>
        </p:nvSpPr>
        <p:spPr>
          <a:xfrm>
            <a:off x="3330610" y="411480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8-Point Star 44">
            <a:hlinkClick r:id="rId34" action="ppaction://hlinksldjump"/>
          </p:cNvPr>
          <p:cNvSpPr/>
          <p:nvPr/>
        </p:nvSpPr>
        <p:spPr>
          <a:xfrm>
            <a:off x="4419600" y="411480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8-Point Star 45">
            <a:hlinkClick r:id="rId35" action="ppaction://hlinksldjump"/>
          </p:cNvPr>
          <p:cNvSpPr/>
          <p:nvPr/>
        </p:nvSpPr>
        <p:spPr>
          <a:xfrm>
            <a:off x="5616610" y="411480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8-Point Star 46">
            <a:hlinkClick r:id="rId36" action="ppaction://hlinksldjump"/>
          </p:cNvPr>
          <p:cNvSpPr/>
          <p:nvPr/>
        </p:nvSpPr>
        <p:spPr>
          <a:xfrm>
            <a:off x="6781800" y="4139010"/>
            <a:ext cx="533400" cy="575775"/>
          </a:xfrm>
          <a:prstGeom prst="star8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684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21965E-6 L 0.15799 -0.001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9 -0.00161 L 0.28299 -0.0016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98 -0.00162 L 0.42465 -0.003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66 -0.00323 L 0.54132 -0.0016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32 -0.00161 L 0.66632 -0.0016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32 -0.00162 L 0.82465 -0.003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9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1965E-6 L 0.16736 -0.005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36 -0.00578 L 0.29236 -0.005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36 -0.00578 L 0.44236 -0.0057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236 -0.00578 L 0.55069 -0.0057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69 -0.00578 L 0.66736 -0.0057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736 -0.00578 L 0.8257 -0.011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0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17205 -0.00741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05 -0.00741 L 0.30539 -0.0074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39 -0.00741 L 0.44705 -0.0074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05 -0.00741 L 0.55539 -0.0037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38 -0.0037 L 0.66371 -3.33333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372 3.7037E-7 L 0.83039 0.0037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85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2" grpId="0"/>
      <p:bldP spid="2" grpId="1"/>
      <p:bldP spid="12" grpId="0" animBg="1"/>
      <p:bldP spid="12" grpId="1" animBg="1"/>
      <p:bldP spid="13" grpId="0"/>
      <p:bldP spid="13" grpId="1"/>
      <p:bldP spid="17" grpId="0" animBg="1"/>
      <p:bldP spid="17" grpId="1" animBg="1"/>
      <p:bldP spid="18" grpId="0"/>
      <p:bldP spid="18" grpId="1"/>
      <p:bldP spid="9" grpId="0"/>
      <p:bldP spid="9" grpId="1"/>
      <p:bldP spid="21" grpId="0"/>
      <p:bldP spid="21" grpId="1"/>
      <p:bldP spid="24" grpId="0"/>
      <p:bldP spid="24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808093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Kết quả hình ảnh cho iron man chib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1" b="100000" l="0" r="92063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450273" cy="24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300446" y="51816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15" name="Left Arrow 14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7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ết quả hình ảnh cho superman chib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5">
            <a:off x="7957396" y="5495388"/>
            <a:ext cx="2816911" cy="15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28" b="100000" l="0" r="96750">
                        <a14:foregroundMark x1="45250" y1="43381" x2="40750" y2="54545"/>
                        <a14:foregroundMark x1="47250" y1="42424" x2="45250" y2="5055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2" y="5345631"/>
            <a:ext cx="1063094" cy="16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219199" y="1"/>
            <a:ext cx="6477001" cy="3276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</a:t>
            </a:r>
          </a:p>
          <a:p>
            <a:pPr algn="ctr"/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71600" y="3124200"/>
            <a:ext cx="6324600" cy="2209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7" name="Left Arrow 6">
            <a:hlinkClick r:id="rId6" action="ppaction://hlinksldjump"/>
          </p:cNvPr>
          <p:cNvSpPr/>
          <p:nvPr/>
        </p:nvSpPr>
        <p:spPr>
          <a:xfrm>
            <a:off x="25161" y="31332"/>
            <a:ext cx="813039" cy="656822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512</Words>
  <PresentationFormat>Trình chiếu Trên màn hình (4:3)</PresentationFormat>
  <Paragraphs>170</Paragraphs>
  <Slides>34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2017-12-14T15:57:41Z</dcterms:created>
  <dcterms:modified xsi:type="dcterms:W3CDTF">2023-09-16T09:51:07Z</dcterms:modified>
</cp:coreProperties>
</file>