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16" r:id="rId6"/>
    <p:sldId id="332" r:id="rId7"/>
    <p:sldId id="298" r:id="rId8"/>
    <p:sldId id="327" r:id="rId9"/>
    <p:sldId id="325" r:id="rId10"/>
    <p:sldId id="313" r:id="rId11"/>
    <p:sldId id="314" r:id="rId12"/>
    <p:sldId id="330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10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2195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9233" y="245920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9975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203848"/>
            <a:ext cx="5755112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Fill in each blank with a correct word from the box.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about what you like or dislike doing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6772" y="3853244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Listen and repeat the words. Pay attention to the sounds /</a:t>
            </a:r>
            <a:r>
              <a:rPr lang="en-US" sz="1800" dirty="0" err="1">
                <a:solidFill>
                  <a:schemeClr val="tx1"/>
                </a:solidFill>
                <a:cs typeface="Calibri" panose="020F0502020204030204" pitchFamily="34" charset="0"/>
              </a:rPr>
              <a:t>ʊ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/and /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u:/.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hen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put the words into the correct columns.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Underline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bold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circle the bold words with /u:/.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525684"/>
            <a:ext cx="1091246" cy="9335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7" y="2768003"/>
            <a:ext cx="1091246" cy="153175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14484" y="578828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492290" y="4600481"/>
            <a:ext cx="1240151" cy="11878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9950" y="5725412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715</Words>
  <PresentationFormat>Widescreen</PresentationFormat>
  <Paragraphs>129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2023-04-27T02:18:28Z</dcterms:modified>
</cp:coreProperties>
</file>