
<file path=[Content_Types].xml><?xml version="1.0" encoding="utf-8"?>
<Types xmlns="http://schemas.openxmlformats.org/package/2006/content-types">
  <Default Extension="png" ContentType="image/png"/>
  <Default Extension="bin" ContentType="application/vnd.ms-office.vbaPro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media/audio28.wav" ContentType="audio/x-wav"/>
  <Override PartName="/ppt/media/audio29.wav" ContentType="audio/x-wav"/>
  <Override PartName="/ppt/media/audio30.wav" ContentType="audio/x-wav"/>
  <Override PartName="/ppt/media/audio31.wav" ContentType="audio/x-wav"/>
  <Override PartName="/ppt/media/audio32.wav" ContentType="audio/x-wav"/>
  <Override PartName="/ppt/media/audio33.wav" ContentType="audio/x-wav"/>
  <Override PartName="/ppt/media/audio34.wav" ContentType="audio/x-wav"/>
  <Override PartName="/ppt/media/audio35.wav" ContentType="audio/x-wav"/>
  <Override PartName="/ppt/media/audio36.wav" ContentType="audio/x-wav"/>
  <Override PartName="/ppt/media/audio37.wav" ContentType="audio/x-wav"/>
  <Override PartName="/ppt/media/audio38.wav" ContentType="audio/x-wav"/>
  <Override PartName="/ppt/media/audio39.wav" ContentType="audio/x-wav"/>
  <Override PartName="/ppt/media/audio40.wav" ContentType="audio/x-wav"/>
  <Override PartName="/ppt/media/audio41.wav" ContentType="audio/x-wav"/>
  <Override PartName="/ppt/media/audio42.wav" ContentType="audio/x-wav"/>
  <Override PartName="/ppt/media/audio43.wav" ContentType="audio/x-wav"/>
  <Override PartName="/ppt/media/audio4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5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06/relationships/vbaProject" Target="vbaProject.bin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2C5FBA-BA9E-4F8A-A184-CE7830DC6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903BC0A-EF28-48C2-B3F2-87191B315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F9EDDF-B38E-4BD2-936C-C9318BF8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3581DE-54BD-4BDB-B641-880C1685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1A968D-E9BA-4442-8653-8CF94325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9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869EA4-3104-4035-B0E6-1B46050C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784125-4D7E-41C6-B89C-38A17BB0B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0566-C5B8-42FA-803B-9B8725EA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965A48-F603-4F09-B30C-77C6ED98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294AD5-4FA4-4C2E-9897-73119FD6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1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EFFE726-DC28-46FF-A64E-A73D94DAA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F6EBCE-53B2-4098-8D09-1894BEA3C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1775A6-BE1F-45C3-B452-844FE88C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9957CB-98E6-4EFF-A55D-CA2E43A3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56700-8BF8-4577-943D-3CA0C1ED8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1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470638-F8D3-462F-85D3-05DF1B9F0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A20312-8A0A-49ED-8EE1-6A37390A0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22FD27-10CD-4E35-AB02-8344502C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548FA-C3BB-4BCE-805B-7F72F962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CA8951-99A9-4727-905D-408185DC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F061D1-40FF-4418-B11F-BF630C5C6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BAAA88-2F61-4040-8582-C14A5E30E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136550-115B-48BE-B6B3-79ACD445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3DE553-01E6-4DEE-95F9-B4735FA8B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6FEE4A-1C65-4D08-B9B6-94B6270E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2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50B4DD-2A48-4A09-9944-CD2527F55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B4DCD4-ABD3-40E6-9B0E-5F3ABCCF6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AF0866-308F-42C4-ABF3-33A80FFBD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24D160-432D-4832-AA84-B8B14C193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604D8DE-87CE-4F5F-9E2C-E328762F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5FEF95-EA12-43B9-AEE6-9AE17BE6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3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888B08-AAF2-40CF-B092-9C5578BE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1C502F-1A94-49F2-860C-DF776C75C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72C8EC-2AB4-4C19-85AA-D70199F56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BAE831F-6EE1-4FBA-BED2-023E30815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52E8B44-D3D1-4BA3-B85C-DFD954A51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BCB723-1AA2-46CD-9A58-81CD8952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94551C6-1BBD-47B1-A008-3657A311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2BAC12-B5DB-4E94-A2B9-E52B6649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8A7A2B-3C58-4274-A0EE-A0215E16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49A715E-0D39-4A53-B407-286307E7B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1FAE3A-CFC4-478C-94E7-40413521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C73CAB-0E9B-466C-8078-65CB4A34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1FEF6C-406B-4300-97F3-37F2C4AE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AA8966-3EA4-4990-87C1-A0AB628C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AD0BB92-5708-4F1B-A7F1-1828853E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6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F4E9B-BBB6-4B4E-8AFD-DF9E31C5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D7E950-7B40-402B-BE99-CEC7AD9AA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3B9020-1EB2-4F7D-B276-36A30DC30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AA68CD-8871-425C-B060-695CB097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F96E9E-9FE2-4726-BFCF-D8CDDBA4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672BA6-D79B-42FA-BF56-5F68BA51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7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CF1B64-AB96-455C-915A-A8497F4E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39B645B-1B05-430E-9EBC-54A6E546D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A74D0F-2B2F-404F-AAFC-126D6EA7A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5875E5-E01E-4105-AE4F-B956ED72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87CF04-991F-4F3F-8AA8-DC074D46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1DA627-184F-40D0-9104-B4C17DAF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FFB084-B93E-47EB-9F33-9ACCEE75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AE8530-529B-4F9D-A95C-414610136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AE5420-18B5-499A-BF46-2C0CBCCE3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028A-932E-41E9-A297-5AAD764036FD}" type="datetimeFigureOut">
              <a:rPr lang="en-US" smtClean="0"/>
              <a:t>02/12/20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4E1CC5-202A-4878-9B10-C1A100A5D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697AF0-2111-418E-9F8A-1D9DFB9A2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32E0F-4691-4833-B63F-12B1111F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0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26" Type="http://schemas.openxmlformats.org/officeDocument/2006/relationships/audio" Target="../media/audio21.wav"/><Relationship Id="rId39" Type="http://schemas.openxmlformats.org/officeDocument/2006/relationships/audio" Target="../media/audio34.wav"/><Relationship Id="rId3" Type="http://schemas.openxmlformats.org/officeDocument/2006/relationships/slideLayout" Target="../slideLayouts/slideLayout1.xml"/><Relationship Id="rId21" Type="http://schemas.openxmlformats.org/officeDocument/2006/relationships/audio" Target="../media/audio16.wav"/><Relationship Id="rId34" Type="http://schemas.openxmlformats.org/officeDocument/2006/relationships/audio" Target="../media/audio29.wav"/><Relationship Id="rId42" Type="http://schemas.openxmlformats.org/officeDocument/2006/relationships/audio" Target="../media/audio37.wav"/><Relationship Id="rId47" Type="http://schemas.openxmlformats.org/officeDocument/2006/relationships/audio" Target="../media/audio42.wav"/><Relationship Id="rId50" Type="http://schemas.openxmlformats.org/officeDocument/2006/relationships/image" Target="../media/image3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5" Type="http://schemas.openxmlformats.org/officeDocument/2006/relationships/audio" Target="../media/audio20.wav"/><Relationship Id="rId33" Type="http://schemas.openxmlformats.org/officeDocument/2006/relationships/audio" Target="../media/audio28.wav"/><Relationship Id="rId38" Type="http://schemas.openxmlformats.org/officeDocument/2006/relationships/audio" Target="../media/audio33.wav"/><Relationship Id="rId46" Type="http://schemas.openxmlformats.org/officeDocument/2006/relationships/audio" Target="../media/audio41.wav"/><Relationship Id="rId2" Type="http://schemas.openxmlformats.org/officeDocument/2006/relationships/audio" Target="../media/media1.wav"/><Relationship Id="rId16" Type="http://schemas.openxmlformats.org/officeDocument/2006/relationships/audio" Target="../media/audio11.wav"/><Relationship Id="rId20" Type="http://schemas.openxmlformats.org/officeDocument/2006/relationships/audio" Target="../media/audio15.wav"/><Relationship Id="rId29" Type="http://schemas.openxmlformats.org/officeDocument/2006/relationships/audio" Target="../media/audio24.wav"/><Relationship Id="rId41" Type="http://schemas.openxmlformats.org/officeDocument/2006/relationships/audio" Target="../media/audio36.wav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audio" Target="../media/audio19.wav"/><Relationship Id="rId32" Type="http://schemas.openxmlformats.org/officeDocument/2006/relationships/audio" Target="../media/audio27.wav"/><Relationship Id="rId37" Type="http://schemas.openxmlformats.org/officeDocument/2006/relationships/audio" Target="../media/audio32.wav"/><Relationship Id="rId40" Type="http://schemas.openxmlformats.org/officeDocument/2006/relationships/audio" Target="../media/audio35.wav"/><Relationship Id="rId45" Type="http://schemas.openxmlformats.org/officeDocument/2006/relationships/audio" Target="../media/audio40.wav"/><Relationship Id="rId5" Type="http://schemas.openxmlformats.org/officeDocument/2006/relationships/image" Target="../media/image2.png"/><Relationship Id="rId15" Type="http://schemas.openxmlformats.org/officeDocument/2006/relationships/audio" Target="../media/audio10.wav"/><Relationship Id="rId23" Type="http://schemas.openxmlformats.org/officeDocument/2006/relationships/audio" Target="../media/audio18.wav"/><Relationship Id="rId28" Type="http://schemas.openxmlformats.org/officeDocument/2006/relationships/audio" Target="../media/audio23.wav"/><Relationship Id="rId36" Type="http://schemas.openxmlformats.org/officeDocument/2006/relationships/audio" Target="../media/audio31.wav"/><Relationship Id="rId49" Type="http://schemas.openxmlformats.org/officeDocument/2006/relationships/audio" Target="../media/audio44.wav"/><Relationship Id="rId10" Type="http://schemas.openxmlformats.org/officeDocument/2006/relationships/audio" Target="../media/audio5.wav"/><Relationship Id="rId19" Type="http://schemas.openxmlformats.org/officeDocument/2006/relationships/audio" Target="../media/audio14.wav"/><Relationship Id="rId31" Type="http://schemas.openxmlformats.org/officeDocument/2006/relationships/audio" Target="../media/audio26.wav"/><Relationship Id="rId44" Type="http://schemas.openxmlformats.org/officeDocument/2006/relationships/audio" Target="../media/audio39.wav"/><Relationship Id="rId4" Type="http://schemas.openxmlformats.org/officeDocument/2006/relationships/image" Target="../media/image1.jp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audio" Target="../media/audio17.wav"/><Relationship Id="rId27" Type="http://schemas.openxmlformats.org/officeDocument/2006/relationships/audio" Target="../media/audio22.wav"/><Relationship Id="rId30" Type="http://schemas.openxmlformats.org/officeDocument/2006/relationships/audio" Target="../media/audio25.wav"/><Relationship Id="rId35" Type="http://schemas.openxmlformats.org/officeDocument/2006/relationships/audio" Target="../media/audio30.wav"/><Relationship Id="rId43" Type="http://schemas.openxmlformats.org/officeDocument/2006/relationships/audio" Target="../media/audio38.wav"/><Relationship Id="rId48" Type="http://schemas.openxmlformats.org/officeDocument/2006/relationships/audio" Target="../media/audio43.wav"/><Relationship Id="rId8" Type="http://schemas.openxmlformats.org/officeDocument/2006/relationships/audio" Target="../media/audio3.wav"/><Relationship Id="rId5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0335C4B8-B8B1-42B7-A0A7-0CE3F84C5077}"/>
              </a:ext>
            </a:extLst>
          </p:cNvPr>
          <p:cNvGrpSpPr/>
          <p:nvPr/>
        </p:nvGrpSpPr>
        <p:grpSpPr>
          <a:xfrm>
            <a:off x="4507852" y="921171"/>
            <a:ext cx="5472231" cy="5417419"/>
            <a:chOff x="4367808" y="860333"/>
            <a:chExt cx="5472231" cy="541741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4CBABD6-B081-4FAD-BE62-CAFC1770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080" t="1259" r="17001" b="81"/>
            <a:stretch/>
          </p:blipFill>
          <p:spPr>
            <a:xfrm>
              <a:off x="4367808" y="860333"/>
              <a:ext cx="5472231" cy="5417419"/>
            </a:xfrm>
            <a:prstGeom prst="rect">
              <a:avLst/>
            </a:prstGeom>
          </p:spPr>
        </p:pic>
        <p:sp>
          <p:nvSpPr>
            <p:cNvPr id="10" name="1">
              <a:hlinkClick r:id="" action="ppaction://macro?name=TENHS1" highlightClick="1">
                <a:snd r:embed="rId6" name="LANANH.wav"/>
              </a:hlinkClick>
              <a:extLst>
                <a:ext uri="{FF2B5EF4-FFF2-40B4-BE49-F238E27FC236}">
                  <a16:creationId xmlns="" xmlns:a16="http://schemas.microsoft.com/office/drawing/2014/main" id="{6279669E-3C07-42AD-B01F-F956028529CD}"/>
                </a:ext>
              </a:extLst>
            </p:cNvPr>
            <p:cNvSpPr txBox="1"/>
            <p:nvPr/>
          </p:nvSpPr>
          <p:spPr>
            <a:xfrm>
              <a:off x="9419910" y="34221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2">
              <a:hlinkClick r:id="" action="ppaction://macro?name=TENHS2" highlightClick="1">
                <a:snd r:embed="rId7" name="DANGTUANANH.wav"/>
              </a:hlinkClick>
              <a:extLst>
                <a:ext uri="{FF2B5EF4-FFF2-40B4-BE49-F238E27FC236}">
                  <a16:creationId xmlns="" xmlns:a16="http://schemas.microsoft.com/office/drawing/2014/main" id="{42357D09-E94C-4642-B400-AD916579F86A}"/>
                </a:ext>
              </a:extLst>
            </p:cNvPr>
            <p:cNvSpPr txBox="1"/>
            <p:nvPr/>
          </p:nvSpPr>
          <p:spPr>
            <a:xfrm>
              <a:off x="9419910" y="3102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3">
              <a:hlinkClick r:id="" action="ppaction://macro?name=TENHS3" highlightClick="1">
                <a:snd r:embed="rId8" name="NGUYEN MAI ANH.wav"/>
              </a:hlinkClick>
              <a:extLst>
                <a:ext uri="{FF2B5EF4-FFF2-40B4-BE49-F238E27FC236}">
                  <a16:creationId xmlns="" xmlns:a16="http://schemas.microsoft.com/office/drawing/2014/main" id="{84C44DD5-8608-469D-BDDB-7AC2A5D66B58}"/>
                </a:ext>
              </a:extLst>
            </p:cNvPr>
            <p:cNvSpPr txBox="1"/>
            <p:nvPr/>
          </p:nvSpPr>
          <p:spPr>
            <a:xfrm>
              <a:off x="9385953" y="27699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5">
              <a:hlinkClick r:id="" action="ppaction://macro?name=TENHS5" highlightClick="1">
                <a:snd r:embed="rId9" name="NGUYENVUPHUONGANH.wav"/>
              </a:hlinkClick>
              <a:extLst>
                <a:ext uri="{FF2B5EF4-FFF2-40B4-BE49-F238E27FC236}">
                  <a16:creationId xmlns="" xmlns:a16="http://schemas.microsoft.com/office/drawing/2014/main" id="{6EC40230-9B0B-43F6-9909-AAEEA94BE921}"/>
                </a:ext>
              </a:extLst>
            </p:cNvPr>
            <p:cNvSpPr txBox="1"/>
            <p:nvPr/>
          </p:nvSpPr>
          <p:spPr>
            <a:xfrm>
              <a:off x="9143337" y="21751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" name="4">
              <a:hlinkClick r:id="" action="ppaction://macro?name=TENHS4" highlightClick="1">
                <a:snd r:embed="rId10" name="NGUYENTHIVANANH.wav"/>
              </a:hlinkClick>
              <a:extLst>
                <a:ext uri="{FF2B5EF4-FFF2-40B4-BE49-F238E27FC236}">
                  <a16:creationId xmlns="" xmlns:a16="http://schemas.microsoft.com/office/drawing/2014/main" id="{919BD50F-B3B2-4507-B31D-37F381F27A8D}"/>
                </a:ext>
              </a:extLst>
            </p:cNvPr>
            <p:cNvSpPr txBox="1"/>
            <p:nvPr/>
          </p:nvSpPr>
          <p:spPr>
            <a:xfrm>
              <a:off x="9282919" y="248712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6">
              <a:hlinkClick r:id="" action="ppaction://macro?name=TENHS6">
                <a:snd r:embed="rId11" name="phamleminhanh.wav"/>
              </a:hlinkClick>
              <a:extLst>
                <a:ext uri="{FF2B5EF4-FFF2-40B4-BE49-F238E27FC236}">
                  <a16:creationId xmlns="" xmlns:a16="http://schemas.microsoft.com/office/drawing/2014/main" id="{9B0BEA09-7DB6-4CC0-BC32-5000DA8A8394}"/>
                </a:ext>
              </a:extLst>
            </p:cNvPr>
            <p:cNvSpPr txBox="1"/>
            <p:nvPr/>
          </p:nvSpPr>
          <p:spPr>
            <a:xfrm>
              <a:off x="8981233" y="19111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" name="7">
              <a:hlinkClick r:id="" action="ppaction://macro?name=TENHS7">
                <a:snd r:embed="rId12" name="Trieuphuonganh.wav"/>
              </a:hlinkClick>
              <a:extLst>
                <a:ext uri="{FF2B5EF4-FFF2-40B4-BE49-F238E27FC236}">
                  <a16:creationId xmlns="" xmlns:a16="http://schemas.microsoft.com/office/drawing/2014/main" id="{AB88E671-6085-4B09-90CB-3F299514AD61}"/>
                </a:ext>
              </a:extLst>
            </p:cNvPr>
            <p:cNvSpPr txBox="1"/>
            <p:nvPr/>
          </p:nvSpPr>
          <p:spPr>
            <a:xfrm>
              <a:off x="8761688" y="16979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1" name="8">
              <a:hlinkClick r:id="" action="ppaction://macro?name=TENHS8">
                <a:snd r:embed="rId13" name="lethianh.wav"/>
              </a:hlinkClick>
              <a:extLst>
                <a:ext uri="{FF2B5EF4-FFF2-40B4-BE49-F238E27FC236}">
                  <a16:creationId xmlns="" xmlns:a16="http://schemas.microsoft.com/office/drawing/2014/main" id="{89020F30-EAC0-4F37-BF62-FF56EDD530FC}"/>
                </a:ext>
              </a:extLst>
            </p:cNvPr>
            <p:cNvSpPr txBox="1"/>
            <p:nvPr/>
          </p:nvSpPr>
          <p:spPr>
            <a:xfrm>
              <a:off x="8557765" y="14625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2" name="9">
              <a:hlinkClick r:id="" action="ppaction://macro?name=TENHS9">
                <a:snd r:embed="rId14" name="dothingocbich.wav"/>
              </a:hlinkClick>
              <a:extLst>
                <a:ext uri="{FF2B5EF4-FFF2-40B4-BE49-F238E27FC236}">
                  <a16:creationId xmlns="" xmlns:a16="http://schemas.microsoft.com/office/drawing/2014/main" id="{5182275F-9E12-4E1B-9DB7-F619F8163EB9}"/>
                </a:ext>
              </a:extLst>
            </p:cNvPr>
            <p:cNvSpPr txBox="1"/>
            <p:nvPr/>
          </p:nvSpPr>
          <p:spPr>
            <a:xfrm>
              <a:off x="8269096" y="127788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3" name="10">
              <a:hlinkClick r:id="" action="ppaction://macro?name=TENHS10">
                <a:snd r:embed="rId15" name="luongquynhchi.wav"/>
              </a:hlinkClick>
              <a:extLst>
                <a:ext uri="{FF2B5EF4-FFF2-40B4-BE49-F238E27FC236}">
                  <a16:creationId xmlns="" xmlns:a16="http://schemas.microsoft.com/office/drawing/2014/main" id="{D3864E46-958F-4C00-98C6-2B44154788E7}"/>
                </a:ext>
              </a:extLst>
            </p:cNvPr>
            <p:cNvSpPr txBox="1"/>
            <p:nvPr/>
          </p:nvSpPr>
          <p:spPr>
            <a:xfrm>
              <a:off x="7915073" y="1133300"/>
              <a:ext cx="415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4" name="11">
              <a:hlinkClick r:id="" action="ppaction://macro?name=TENHS11">
                <a:snd r:embed="rId16" name="lebichdiep.wav"/>
              </a:hlinkClick>
              <a:extLst>
                <a:ext uri="{FF2B5EF4-FFF2-40B4-BE49-F238E27FC236}">
                  <a16:creationId xmlns="" xmlns:a16="http://schemas.microsoft.com/office/drawing/2014/main" id="{15F8BCE5-DD18-48A2-9C19-E54F90798489}"/>
                </a:ext>
              </a:extLst>
            </p:cNvPr>
            <p:cNvSpPr txBox="1"/>
            <p:nvPr/>
          </p:nvSpPr>
          <p:spPr>
            <a:xfrm>
              <a:off x="7640964" y="1013770"/>
              <a:ext cx="402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5" name="12">
              <a:hlinkClick r:id="" action="ppaction://macro?name=TENHS12">
                <a:snd r:embed="rId17" name="vuthibachduong.wav"/>
              </a:hlinkClick>
              <a:extLst>
                <a:ext uri="{FF2B5EF4-FFF2-40B4-BE49-F238E27FC236}">
                  <a16:creationId xmlns="" xmlns:a16="http://schemas.microsoft.com/office/drawing/2014/main" id="{134E98C1-2EFD-49F2-81D6-BC97BE540718}"/>
                </a:ext>
              </a:extLst>
            </p:cNvPr>
            <p:cNvSpPr txBox="1"/>
            <p:nvPr/>
          </p:nvSpPr>
          <p:spPr>
            <a:xfrm>
              <a:off x="7325513" y="94863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6" name="13">
              <a:hlinkClick r:id="" action="ppaction://macro?name=TENHS13">
                <a:snd r:embed="rId18" name="luongtrongduc.wav"/>
              </a:hlinkClick>
              <a:extLst>
                <a:ext uri="{FF2B5EF4-FFF2-40B4-BE49-F238E27FC236}">
                  <a16:creationId xmlns="" xmlns:a16="http://schemas.microsoft.com/office/drawing/2014/main" id="{3F461CCD-A60D-46F7-A5D6-4B09795FB896}"/>
                </a:ext>
              </a:extLst>
            </p:cNvPr>
            <p:cNvSpPr txBox="1"/>
            <p:nvPr/>
          </p:nvSpPr>
          <p:spPr>
            <a:xfrm>
              <a:off x="7035240" y="94863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7" name="14">
              <a:hlinkClick r:id="" action="ppaction://macro?name=TENHS14">
                <a:snd r:embed="rId19" name="lehuonggiang.wav"/>
              </a:hlinkClick>
              <a:extLst>
                <a:ext uri="{FF2B5EF4-FFF2-40B4-BE49-F238E27FC236}">
                  <a16:creationId xmlns="" xmlns:a16="http://schemas.microsoft.com/office/drawing/2014/main" id="{6853BCF3-52D6-4C7A-AE9F-B67464A4F2C0}"/>
                </a:ext>
              </a:extLst>
            </p:cNvPr>
            <p:cNvSpPr txBox="1"/>
            <p:nvPr/>
          </p:nvSpPr>
          <p:spPr>
            <a:xfrm>
              <a:off x="6702206" y="922508"/>
              <a:ext cx="415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8" name="15">
              <a:hlinkClick r:id="" action="ppaction://macro?name=TENHS51">
                <a:snd r:embed="rId20" name="tranthigiang.wav"/>
              </a:hlinkClick>
              <a:extLst>
                <a:ext uri="{FF2B5EF4-FFF2-40B4-BE49-F238E27FC236}">
                  <a16:creationId xmlns="" xmlns:a16="http://schemas.microsoft.com/office/drawing/2014/main" id="{3E53A81F-C80C-47E4-9872-A1EA1A6EB87C}"/>
                </a:ext>
              </a:extLst>
            </p:cNvPr>
            <p:cNvSpPr txBox="1"/>
            <p:nvPr/>
          </p:nvSpPr>
          <p:spPr>
            <a:xfrm>
              <a:off x="6411933" y="97476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9" name="16">
              <a:hlinkClick r:id="" action="ppaction://macro?name=TENHS16">
                <a:snd r:embed="rId21" name="lenguyenhonghanh.wav"/>
              </a:hlinkClick>
              <a:extLst>
                <a:ext uri="{FF2B5EF4-FFF2-40B4-BE49-F238E27FC236}">
                  <a16:creationId xmlns="" xmlns:a16="http://schemas.microsoft.com/office/drawing/2014/main" id="{22042CAE-5383-461D-858A-7EFA6E143F86}"/>
                </a:ext>
              </a:extLst>
            </p:cNvPr>
            <p:cNvSpPr txBox="1"/>
            <p:nvPr/>
          </p:nvSpPr>
          <p:spPr>
            <a:xfrm rot="20197789">
              <a:off x="6106768" y="101242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30" name="17">
              <a:hlinkClick r:id="" action="ppaction://macro?name=TENHS17">
                <a:snd r:embed="rId22" name="vuthiquynhhoa.wav"/>
              </a:hlinkClick>
              <a:extLst>
                <a:ext uri="{FF2B5EF4-FFF2-40B4-BE49-F238E27FC236}">
                  <a16:creationId xmlns="" xmlns:a16="http://schemas.microsoft.com/office/drawing/2014/main" id="{61BF1393-BAE0-438A-AD02-13B63A6911E4}"/>
                </a:ext>
              </a:extLst>
            </p:cNvPr>
            <p:cNvSpPr txBox="1"/>
            <p:nvPr/>
          </p:nvSpPr>
          <p:spPr>
            <a:xfrm rot="19742557">
              <a:off x="5846722" y="1149791"/>
              <a:ext cx="415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1" name="18">
              <a:hlinkClick r:id="" action="ppaction://macro?name=TENHS18">
                <a:snd r:embed="rId23" name="dangbaohoang.wav"/>
              </a:hlinkClick>
              <a:extLst>
                <a:ext uri="{FF2B5EF4-FFF2-40B4-BE49-F238E27FC236}">
                  <a16:creationId xmlns="" xmlns:a16="http://schemas.microsoft.com/office/drawing/2014/main" id="{3BCFB50E-983A-43C2-A081-3DE0B355CD0E}"/>
                </a:ext>
              </a:extLst>
            </p:cNvPr>
            <p:cNvSpPr txBox="1"/>
            <p:nvPr/>
          </p:nvSpPr>
          <p:spPr>
            <a:xfrm rot="19820772">
              <a:off x="5531313" y="1302903"/>
              <a:ext cx="423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32" name="19">
              <a:hlinkClick r:id="" action="ppaction://macro?name=TENHS19">
                <a:snd r:embed="rId24" name="nguyenmyhuyen.wav"/>
              </a:hlinkClick>
              <a:extLst>
                <a:ext uri="{FF2B5EF4-FFF2-40B4-BE49-F238E27FC236}">
                  <a16:creationId xmlns="" xmlns:a16="http://schemas.microsoft.com/office/drawing/2014/main" id="{C72D6E91-CF1F-4CA1-93C9-44D781578BF0}"/>
                </a:ext>
              </a:extLst>
            </p:cNvPr>
            <p:cNvSpPr txBox="1"/>
            <p:nvPr/>
          </p:nvSpPr>
          <p:spPr>
            <a:xfrm rot="19244701">
              <a:off x="5274723" y="148620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33" name="20">
              <a:hlinkClick r:id="" action="ppaction://macro?name=TENHS20">
                <a:snd r:embed="rId25" name="trantrungkien.wav"/>
              </a:hlinkClick>
              <a:extLst>
                <a:ext uri="{FF2B5EF4-FFF2-40B4-BE49-F238E27FC236}">
                  <a16:creationId xmlns="" xmlns:a16="http://schemas.microsoft.com/office/drawing/2014/main" id="{2487341C-4B86-4776-8576-65D7EA3D07A3}"/>
                </a:ext>
              </a:extLst>
            </p:cNvPr>
            <p:cNvSpPr txBox="1"/>
            <p:nvPr/>
          </p:nvSpPr>
          <p:spPr>
            <a:xfrm rot="18550392">
              <a:off x="5038057" y="169794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4" name="21">
              <a:hlinkClick r:id="" action="ppaction://macro?name=TENHS21">
                <a:snd r:embed="rId26" name="buihailam.wav"/>
              </a:hlinkClick>
              <a:extLst>
                <a:ext uri="{FF2B5EF4-FFF2-40B4-BE49-F238E27FC236}">
                  <a16:creationId xmlns="" xmlns:a16="http://schemas.microsoft.com/office/drawing/2014/main" id="{CAA8DBAE-6B9F-40A5-BDF6-671075C1F283}"/>
                </a:ext>
              </a:extLst>
            </p:cNvPr>
            <p:cNvSpPr txBox="1"/>
            <p:nvPr/>
          </p:nvSpPr>
          <p:spPr>
            <a:xfrm rot="18278611">
              <a:off x="4854210" y="19231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35" name="22">
              <a:hlinkClick r:id="" action="ppaction://macro?name=TENHS22">
                <a:snd r:embed="rId27" name="doanbaolinh.wav"/>
              </a:hlinkClick>
              <a:extLst>
                <a:ext uri="{FF2B5EF4-FFF2-40B4-BE49-F238E27FC236}">
                  <a16:creationId xmlns="" xmlns:a16="http://schemas.microsoft.com/office/drawing/2014/main" id="{C06B5A18-5ABA-4F19-8B11-2D694AC3D2E1}"/>
                </a:ext>
              </a:extLst>
            </p:cNvPr>
            <p:cNvSpPr txBox="1"/>
            <p:nvPr/>
          </p:nvSpPr>
          <p:spPr>
            <a:xfrm rot="17609882">
              <a:off x="4668874" y="2213272"/>
              <a:ext cx="415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51" name="23">
              <a:hlinkClick r:id="" action="ppaction://macro?name=TENHS23">
                <a:snd r:embed="rId28" name="phamkhanhlinh.wav"/>
              </a:hlinkClick>
              <a:extLst>
                <a:ext uri="{FF2B5EF4-FFF2-40B4-BE49-F238E27FC236}">
                  <a16:creationId xmlns="" xmlns:a16="http://schemas.microsoft.com/office/drawing/2014/main" id="{52F46C53-4DEB-41CE-BC82-7F9BB39F0FB4}"/>
                </a:ext>
              </a:extLst>
            </p:cNvPr>
            <p:cNvSpPr/>
            <p:nvPr/>
          </p:nvSpPr>
          <p:spPr>
            <a:xfrm rot="17451642">
              <a:off x="4544234" y="2497279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52" name="24">
              <a:hlinkClick r:id="" action="ppaction://macro?name=TENHS24">
                <a:snd r:embed="rId29" name="nguyenthanhloc.wav"/>
              </a:hlinkClick>
              <a:extLst>
                <a:ext uri="{FF2B5EF4-FFF2-40B4-BE49-F238E27FC236}">
                  <a16:creationId xmlns="" xmlns:a16="http://schemas.microsoft.com/office/drawing/2014/main" id="{5FEAE1A3-2177-48D6-8297-6C980DCA4AF2}"/>
                </a:ext>
              </a:extLst>
            </p:cNvPr>
            <p:cNvSpPr/>
            <p:nvPr/>
          </p:nvSpPr>
          <p:spPr>
            <a:xfrm rot="17146489">
              <a:off x="4451476" y="278941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3" name="25">
              <a:hlinkClick r:id="" action="ppaction://macro?name=TENHS25">
                <a:snd r:embed="rId30" name="hoangthixuanmai.wav"/>
              </a:hlinkClick>
              <a:extLst>
                <a:ext uri="{FF2B5EF4-FFF2-40B4-BE49-F238E27FC236}">
                  <a16:creationId xmlns="" xmlns:a16="http://schemas.microsoft.com/office/drawing/2014/main" id="{7BD047E3-EE18-4B28-8243-0D154DD6EA86}"/>
                </a:ext>
              </a:extLst>
            </p:cNvPr>
            <p:cNvSpPr/>
            <p:nvPr/>
          </p:nvSpPr>
          <p:spPr>
            <a:xfrm rot="16410800">
              <a:off x="4400532" y="312833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4" name="26">
              <a:hlinkClick r:id="" action="ppaction://macro?name=TENHS26">
                <a:snd r:embed="rId31" name="phamducmanh.wav"/>
              </a:hlinkClick>
              <a:extLst>
                <a:ext uri="{FF2B5EF4-FFF2-40B4-BE49-F238E27FC236}">
                  <a16:creationId xmlns="" xmlns:a16="http://schemas.microsoft.com/office/drawing/2014/main" id="{765B040B-41D2-4C5B-847D-87CFD701A39B}"/>
                </a:ext>
              </a:extLst>
            </p:cNvPr>
            <p:cNvSpPr/>
            <p:nvPr/>
          </p:nvSpPr>
          <p:spPr>
            <a:xfrm rot="16200000">
              <a:off x="4393642" y="3446946"/>
              <a:ext cx="4154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55" name="27">
              <a:hlinkClick r:id="" action="ppaction://macro?name=TENHS27">
                <a:snd r:embed="rId32" name="haanhminh.wav"/>
              </a:hlinkClick>
              <a:extLst>
                <a:ext uri="{FF2B5EF4-FFF2-40B4-BE49-F238E27FC236}">
                  <a16:creationId xmlns="" xmlns:a16="http://schemas.microsoft.com/office/drawing/2014/main" id="{B01A75CC-EDED-4EAD-9D36-1AA40813EB57}"/>
                </a:ext>
              </a:extLst>
            </p:cNvPr>
            <p:cNvSpPr/>
            <p:nvPr/>
          </p:nvSpPr>
          <p:spPr>
            <a:xfrm rot="15692748">
              <a:off x="4447585" y="3743238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6" name="28">
              <a:hlinkClick r:id="" action="ppaction://macro?name=TENHS28">
                <a:snd r:embed="rId33" name="vuquangminh.wav"/>
              </a:hlinkClick>
              <a:extLst>
                <a:ext uri="{FF2B5EF4-FFF2-40B4-BE49-F238E27FC236}">
                  <a16:creationId xmlns="" xmlns:a16="http://schemas.microsoft.com/office/drawing/2014/main" id="{23EBAA9F-D643-43D3-9912-E436A6AD0EA0}"/>
                </a:ext>
              </a:extLst>
            </p:cNvPr>
            <p:cNvSpPr/>
            <p:nvPr/>
          </p:nvSpPr>
          <p:spPr>
            <a:xfrm rot="15328717">
              <a:off x="4541438" y="405161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57" name="29">
              <a:hlinkClick r:id="" action="ppaction://macro?name=TENHS29">
                <a:snd r:embed="rId34" name="nguyenthitramy.wav"/>
              </a:hlinkClick>
              <a:extLst>
                <a:ext uri="{FF2B5EF4-FFF2-40B4-BE49-F238E27FC236}">
                  <a16:creationId xmlns="" xmlns:a16="http://schemas.microsoft.com/office/drawing/2014/main" id="{376D0577-33FD-4CC9-9E52-263263B8A903}"/>
                </a:ext>
              </a:extLst>
            </p:cNvPr>
            <p:cNvSpPr/>
            <p:nvPr/>
          </p:nvSpPr>
          <p:spPr>
            <a:xfrm rot="14782679">
              <a:off x="4660577" y="433305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58" name="30">
              <a:hlinkClick r:id="" action="ppaction://macro?name=TENHS30">
                <a:snd r:embed="rId35" name="leuthikimngan.wav"/>
              </a:hlinkClick>
              <a:extLst>
                <a:ext uri="{FF2B5EF4-FFF2-40B4-BE49-F238E27FC236}">
                  <a16:creationId xmlns="" xmlns:a16="http://schemas.microsoft.com/office/drawing/2014/main" id="{A6901E34-06C7-4E13-9244-DDA04A1348AD}"/>
                </a:ext>
              </a:extLst>
            </p:cNvPr>
            <p:cNvSpPr/>
            <p:nvPr/>
          </p:nvSpPr>
          <p:spPr>
            <a:xfrm rot="14261391">
              <a:off x="4785488" y="462293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59" name="31">
              <a:hlinkClick r:id="" action="ppaction://macro?name=TENHS31">
                <a:snd r:embed="rId36" name="nguyenthibichngoc.wav"/>
              </a:hlinkClick>
              <a:extLst>
                <a:ext uri="{FF2B5EF4-FFF2-40B4-BE49-F238E27FC236}">
                  <a16:creationId xmlns="" xmlns:a16="http://schemas.microsoft.com/office/drawing/2014/main" id="{BDBE2454-D3E7-43F8-B263-ECAFA386E055}"/>
                </a:ext>
              </a:extLst>
            </p:cNvPr>
            <p:cNvSpPr/>
            <p:nvPr/>
          </p:nvSpPr>
          <p:spPr>
            <a:xfrm rot="13501624">
              <a:off x="4964081" y="486882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  <p:sp>
          <p:nvSpPr>
            <p:cNvPr id="60" name="32">
              <a:hlinkClick r:id="" action="ppaction://macro?name=TENHS32">
                <a:snd r:embed="rId37" name="trinhnangnguyen.wav"/>
              </a:hlinkClick>
              <a:extLst>
                <a:ext uri="{FF2B5EF4-FFF2-40B4-BE49-F238E27FC236}">
                  <a16:creationId xmlns="" xmlns:a16="http://schemas.microsoft.com/office/drawing/2014/main" id="{39770A11-B76C-4D78-8558-6173EA57A3CD}"/>
                </a:ext>
              </a:extLst>
            </p:cNvPr>
            <p:cNvSpPr/>
            <p:nvPr/>
          </p:nvSpPr>
          <p:spPr>
            <a:xfrm rot="13274724">
              <a:off x="5168146" y="510291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61" name="33">
              <a:hlinkClick r:id="" action="ppaction://macro?name=TENHS33">
                <a:snd r:embed="rId38" name="vuducnguyen.wav"/>
              </a:hlinkClick>
              <a:extLst>
                <a:ext uri="{FF2B5EF4-FFF2-40B4-BE49-F238E27FC236}">
                  <a16:creationId xmlns="" xmlns:a16="http://schemas.microsoft.com/office/drawing/2014/main" id="{0BFC0FBE-ABF9-4A87-87AE-27769DA55F28}"/>
                </a:ext>
              </a:extLst>
            </p:cNvPr>
            <p:cNvSpPr/>
            <p:nvPr/>
          </p:nvSpPr>
          <p:spPr>
            <a:xfrm rot="12895481">
              <a:off x="5381969" y="5330970"/>
              <a:ext cx="4154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62" name="34">
              <a:hlinkClick r:id="" action="ppaction://macro?name=TENHS34">
                <a:snd r:embed="rId39" name="duongkieunhu.wav"/>
              </a:hlinkClick>
              <a:extLst>
                <a:ext uri="{FF2B5EF4-FFF2-40B4-BE49-F238E27FC236}">
                  <a16:creationId xmlns="" xmlns:a16="http://schemas.microsoft.com/office/drawing/2014/main" id="{7E912F40-CE08-4AEC-9B73-B26E0445755C}"/>
                </a:ext>
              </a:extLst>
            </p:cNvPr>
            <p:cNvSpPr/>
            <p:nvPr/>
          </p:nvSpPr>
          <p:spPr>
            <a:xfrm rot="12626734">
              <a:off x="5700136" y="549829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63" name="35">
              <a:hlinkClick r:id="" action="ppaction://macro?name=TENHS35">
                <a:snd r:embed="rId40" name="hominhquan.wav"/>
              </a:hlinkClick>
              <a:extLst>
                <a:ext uri="{FF2B5EF4-FFF2-40B4-BE49-F238E27FC236}">
                  <a16:creationId xmlns="" xmlns:a16="http://schemas.microsoft.com/office/drawing/2014/main" id="{57CDD651-4CC9-4C63-98F1-49A11885ECCF}"/>
                </a:ext>
              </a:extLst>
            </p:cNvPr>
            <p:cNvSpPr/>
            <p:nvPr/>
          </p:nvSpPr>
          <p:spPr>
            <a:xfrm rot="12119260">
              <a:off x="5962652" y="561644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64" name="36">
              <a:hlinkClick r:id="" action="ppaction://macro?name=TENHS36">
                <a:snd r:embed="rId41" name="nguyenphongtan.wav"/>
              </a:hlinkClick>
              <a:extLst>
                <a:ext uri="{FF2B5EF4-FFF2-40B4-BE49-F238E27FC236}">
                  <a16:creationId xmlns="" xmlns:a16="http://schemas.microsoft.com/office/drawing/2014/main" id="{3777FE17-4395-4997-B9DC-A4CB146E99F4}"/>
                </a:ext>
              </a:extLst>
            </p:cNvPr>
            <p:cNvSpPr/>
            <p:nvPr/>
          </p:nvSpPr>
          <p:spPr>
            <a:xfrm rot="11783720">
              <a:off x="6261163" y="572614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65" name="37">
              <a:hlinkClick r:id="" action="ppaction://macro?name=TENHS37">
                <a:snd r:embed="rId42" name="nguyenthihongtham.wav"/>
              </a:hlinkClick>
              <a:extLst>
                <a:ext uri="{FF2B5EF4-FFF2-40B4-BE49-F238E27FC236}">
                  <a16:creationId xmlns="" xmlns:a16="http://schemas.microsoft.com/office/drawing/2014/main" id="{FE1FC68B-7E7F-4C04-A9CC-B1C0606740D8}"/>
                </a:ext>
              </a:extLst>
            </p:cNvPr>
            <p:cNvSpPr/>
            <p:nvPr/>
          </p:nvSpPr>
          <p:spPr>
            <a:xfrm rot="11169733">
              <a:off x="6555838" y="578434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66" name="38">
              <a:hlinkClick r:id="" action="ppaction://macro?name=TENHS38">
                <a:snd r:embed="rId43" name="nguyenminhchienthang.wav"/>
              </a:hlinkClick>
              <a:extLst>
                <a:ext uri="{FF2B5EF4-FFF2-40B4-BE49-F238E27FC236}">
                  <a16:creationId xmlns="" xmlns:a16="http://schemas.microsoft.com/office/drawing/2014/main" id="{8859126F-04A1-4F8A-80EF-FCFD1F41459E}"/>
                </a:ext>
              </a:extLst>
            </p:cNvPr>
            <p:cNvSpPr/>
            <p:nvPr/>
          </p:nvSpPr>
          <p:spPr>
            <a:xfrm rot="10956251">
              <a:off x="6879698" y="580082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67" name="39">
              <a:extLst>
                <a:ext uri="{FF2B5EF4-FFF2-40B4-BE49-F238E27FC236}">
                  <a16:creationId xmlns="" xmlns:a16="http://schemas.microsoft.com/office/drawing/2014/main" id="{18705BAB-7950-4D76-A19F-64088ABDEF5B}"/>
                </a:ext>
              </a:extLst>
            </p:cNvPr>
            <p:cNvSpPr/>
            <p:nvPr/>
          </p:nvSpPr>
          <p:spPr>
            <a:xfrm rot="10616238">
              <a:off x="7182981" y="578623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68" name="40">
              <a:hlinkClick r:id="" action="ppaction://macro?name=TENHS40">
                <a:snd r:embed="rId44" name="phamthutrang.wav"/>
              </a:hlinkClick>
              <a:extLst>
                <a:ext uri="{FF2B5EF4-FFF2-40B4-BE49-F238E27FC236}">
                  <a16:creationId xmlns="" xmlns:a16="http://schemas.microsoft.com/office/drawing/2014/main" id="{AA356E05-6417-47FA-AEF2-D5DFD34DEFA0}"/>
                </a:ext>
              </a:extLst>
            </p:cNvPr>
            <p:cNvSpPr/>
            <p:nvPr/>
          </p:nvSpPr>
          <p:spPr>
            <a:xfrm rot="9909961">
              <a:off x="7500380" y="5726808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69" name="41">
              <a:hlinkClick r:id="" action="ppaction://macro?name=TENHS41">
                <a:snd r:embed="rId45" name="vuthutrnag.wav"/>
              </a:hlinkClick>
              <a:extLst>
                <a:ext uri="{FF2B5EF4-FFF2-40B4-BE49-F238E27FC236}">
                  <a16:creationId xmlns="" xmlns:a16="http://schemas.microsoft.com/office/drawing/2014/main" id="{7CE8F167-6B15-435A-AB91-88E7787CEEE6}"/>
                </a:ext>
              </a:extLst>
            </p:cNvPr>
            <p:cNvSpPr/>
            <p:nvPr/>
          </p:nvSpPr>
          <p:spPr>
            <a:xfrm rot="9548925">
              <a:off x="7804432" y="5646519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</a:t>
              </a:r>
            </a:p>
          </p:txBody>
        </p:sp>
        <p:sp>
          <p:nvSpPr>
            <p:cNvPr id="70" name="42">
              <a:hlinkClick r:id="" action="ppaction://macro?name=TENHS42">
                <a:snd r:embed="rId46" name="nguyenminhtung.wav"/>
              </a:hlinkClick>
              <a:extLst>
                <a:ext uri="{FF2B5EF4-FFF2-40B4-BE49-F238E27FC236}">
                  <a16:creationId xmlns="" xmlns:a16="http://schemas.microsoft.com/office/drawing/2014/main" id="{FD1A6BE9-9579-4769-88BD-C9EF65E2BE24}"/>
                </a:ext>
              </a:extLst>
            </p:cNvPr>
            <p:cNvSpPr/>
            <p:nvPr/>
          </p:nvSpPr>
          <p:spPr>
            <a:xfrm rot="9184005">
              <a:off x="8092073" y="550403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sp>
          <p:nvSpPr>
            <p:cNvPr id="71" name="43">
              <a:hlinkClick r:id="" action="ppaction://macro?name=TENHS43">
                <a:snd r:embed="rId47" name="nguyenthinhuy.wav"/>
              </a:hlinkClick>
              <a:extLst>
                <a:ext uri="{FF2B5EF4-FFF2-40B4-BE49-F238E27FC236}">
                  <a16:creationId xmlns="" xmlns:a16="http://schemas.microsoft.com/office/drawing/2014/main" id="{74FE8CF4-4416-4DDC-9D40-D27F6E3012DB}"/>
                </a:ext>
              </a:extLst>
            </p:cNvPr>
            <p:cNvSpPr/>
            <p:nvPr/>
          </p:nvSpPr>
          <p:spPr>
            <a:xfrm rot="9095180">
              <a:off x="8344540" y="533408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  <p:sp>
          <p:nvSpPr>
            <p:cNvPr id="72" name="44">
              <a:hlinkClick r:id="" action="ppaction://macro?name=TENHS44" highlightClick="1">
                <a:snd r:embed="rId48" name="nguyenhaiyen.wav"/>
              </a:hlinkClick>
              <a:extLst>
                <a:ext uri="{FF2B5EF4-FFF2-40B4-BE49-F238E27FC236}">
                  <a16:creationId xmlns="" xmlns:a16="http://schemas.microsoft.com/office/drawing/2014/main" id="{B43D6A00-6B5E-48AA-9B3C-A7C3CE492A80}"/>
                </a:ext>
              </a:extLst>
            </p:cNvPr>
            <p:cNvSpPr/>
            <p:nvPr/>
          </p:nvSpPr>
          <p:spPr>
            <a:xfrm rot="8560746">
              <a:off x="8599521" y="514313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</a:p>
          </p:txBody>
        </p:sp>
        <p:sp>
          <p:nvSpPr>
            <p:cNvPr id="73" name="45">
              <a:hlinkClick r:id="" action="ppaction://macro?name=TENHS45">
                <a:snd r:embed="rId49" name="phunghoanghaiyen.wav"/>
              </a:hlinkClick>
              <a:extLst>
                <a:ext uri="{FF2B5EF4-FFF2-40B4-BE49-F238E27FC236}">
                  <a16:creationId xmlns="" xmlns:a16="http://schemas.microsoft.com/office/drawing/2014/main" id="{DD5DDB39-3B39-4763-A03D-20201215861C}"/>
                </a:ext>
              </a:extLst>
            </p:cNvPr>
            <p:cNvSpPr/>
            <p:nvPr/>
          </p:nvSpPr>
          <p:spPr>
            <a:xfrm rot="7974728">
              <a:off x="8807047" y="490318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74" name="46">
              <a:extLst>
                <a:ext uri="{FF2B5EF4-FFF2-40B4-BE49-F238E27FC236}">
                  <a16:creationId xmlns="" xmlns:a16="http://schemas.microsoft.com/office/drawing/2014/main" id="{EAEEC788-0360-48EA-A830-E7E8EF180ECD}"/>
                </a:ext>
              </a:extLst>
            </p:cNvPr>
            <p:cNvSpPr/>
            <p:nvPr/>
          </p:nvSpPr>
          <p:spPr>
            <a:xfrm rot="7818080">
              <a:off x="8979992" y="465983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</a:p>
          </p:txBody>
        </p:sp>
        <p:sp>
          <p:nvSpPr>
            <p:cNvPr id="75" name="47">
              <a:extLst>
                <a:ext uri="{FF2B5EF4-FFF2-40B4-BE49-F238E27FC236}">
                  <a16:creationId xmlns="" xmlns:a16="http://schemas.microsoft.com/office/drawing/2014/main" id="{E331E2F2-07C9-4214-96C3-8816A2A320FE}"/>
                </a:ext>
              </a:extLst>
            </p:cNvPr>
            <p:cNvSpPr/>
            <p:nvPr/>
          </p:nvSpPr>
          <p:spPr>
            <a:xfrm rot="7344803">
              <a:off x="9148792" y="4402674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</p:txBody>
        </p:sp>
        <p:sp>
          <p:nvSpPr>
            <p:cNvPr id="76" name="48">
              <a:extLst>
                <a:ext uri="{FF2B5EF4-FFF2-40B4-BE49-F238E27FC236}">
                  <a16:creationId xmlns="" xmlns:a16="http://schemas.microsoft.com/office/drawing/2014/main" id="{FD433ACE-4227-4C16-975E-4C97C6599CF6}"/>
                </a:ext>
              </a:extLst>
            </p:cNvPr>
            <p:cNvSpPr/>
            <p:nvPr/>
          </p:nvSpPr>
          <p:spPr>
            <a:xfrm rot="6590915">
              <a:off x="9283350" y="4120741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77" name="49">
              <a:extLst>
                <a:ext uri="{FF2B5EF4-FFF2-40B4-BE49-F238E27FC236}">
                  <a16:creationId xmlns="" xmlns:a16="http://schemas.microsoft.com/office/drawing/2014/main" id="{FDCB79AD-242D-44EC-9A92-DE02E9879DC9}"/>
                </a:ext>
              </a:extLst>
            </p:cNvPr>
            <p:cNvSpPr/>
            <p:nvPr/>
          </p:nvSpPr>
          <p:spPr>
            <a:xfrm rot="5805233">
              <a:off x="9356608" y="3760416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F61D7BF5-F83D-48CB-ACFA-C99A579FD85A}"/>
              </a:ext>
            </a:extLst>
          </p:cNvPr>
          <p:cNvSpPr/>
          <p:nvPr/>
        </p:nvSpPr>
        <p:spPr>
          <a:xfrm>
            <a:off x="9585067" y="6164823"/>
            <a:ext cx="1409798" cy="5487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- F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Media1">
            <a:hlinkClick r:id="" action="ppaction://media"/>
            <a:extLst>
              <a:ext uri="{FF2B5EF4-FFF2-40B4-BE49-F238E27FC236}">
                <a16:creationId xmlns="" xmlns:a16="http://schemas.microsoft.com/office/drawing/2014/main" id="{9B89141D-F7F8-4D6C-BEC7-4E4C16DC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6416268" y="-1099837"/>
            <a:ext cx="487363" cy="48736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3007CFD-70BD-4279-893A-926B855DA0B3}"/>
              </a:ext>
            </a:extLst>
          </p:cNvPr>
          <p:cNvSpPr txBox="1"/>
          <p:nvPr/>
        </p:nvSpPr>
        <p:spPr>
          <a:xfrm>
            <a:off x="3056709" y="-1593669"/>
            <a:ext cx="208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SADSDFE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1ABA32D3-6B8C-4CC2-8317-E2A5BBCD2B99}"/>
              </a:ext>
            </a:extLst>
          </p:cNvPr>
          <p:cNvSpPr/>
          <p:nvPr/>
        </p:nvSpPr>
        <p:spPr>
          <a:xfrm flipH="1">
            <a:off x="9925010" y="3522158"/>
            <a:ext cx="420129" cy="295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313A50F9-2966-47FC-9329-8F1ED2781CE3}"/>
              </a:ext>
            </a:extLst>
          </p:cNvPr>
          <p:cNvSpPr/>
          <p:nvPr/>
        </p:nvSpPr>
        <p:spPr>
          <a:xfrm>
            <a:off x="6803504" y="3115344"/>
            <a:ext cx="881391" cy="87018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KHUNG1" hidden="1">
            <a:extLst>
              <a:ext uri="{FF2B5EF4-FFF2-40B4-BE49-F238E27FC236}">
                <a16:creationId xmlns="" xmlns:a16="http://schemas.microsoft.com/office/drawing/2014/main" id="{A1D61B07-EE7E-4936-B955-767EF6BEF83B}"/>
              </a:ext>
            </a:extLst>
          </p:cNvPr>
          <p:cNvGrpSpPr/>
          <p:nvPr/>
        </p:nvGrpSpPr>
        <p:grpSpPr>
          <a:xfrm>
            <a:off x="-93344" y="921621"/>
            <a:ext cx="5050026" cy="5050026"/>
            <a:chOff x="-2482" y="787099"/>
            <a:chExt cx="5050026" cy="5050026"/>
          </a:xfrm>
        </p:grpSpPr>
        <p:pic>
          <p:nvPicPr>
            <p:cNvPr id="85" name="Picture 84" hidden="1">
              <a:extLst>
                <a:ext uri="{FF2B5EF4-FFF2-40B4-BE49-F238E27FC236}">
                  <a16:creationId xmlns="" xmlns:a16="http://schemas.microsoft.com/office/drawing/2014/main" id="{2395D842-9EA5-4BE6-8648-E97E6520F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" y="787099"/>
              <a:ext cx="5050026" cy="5050026"/>
            </a:xfrm>
            <a:prstGeom prst="rect">
              <a:avLst/>
            </a:prstGeom>
          </p:spPr>
        </p:pic>
        <p:sp>
          <p:nvSpPr>
            <p:cNvPr id="86" name="Rectangle 85" hidden="1">
              <a:hlinkClick r:id="" action="ppaction://macro?name=KHUNG1BIENMAT"/>
              <a:extLst>
                <a:ext uri="{FF2B5EF4-FFF2-40B4-BE49-F238E27FC236}">
                  <a16:creationId xmlns="" xmlns:a16="http://schemas.microsoft.com/office/drawing/2014/main" id="{BEB75A41-7A54-4739-94D2-003B0343F6D4}"/>
                </a:ext>
              </a:extLst>
            </p:cNvPr>
            <p:cNvSpPr/>
            <p:nvPr/>
          </p:nvSpPr>
          <p:spPr>
            <a:xfrm>
              <a:off x="1281191" y="3056060"/>
              <a:ext cx="270490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0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Lan Anh</a:t>
              </a:r>
            </a:p>
          </p:txBody>
        </p:sp>
      </p:grpSp>
      <p:grpSp>
        <p:nvGrpSpPr>
          <p:cNvPr id="90" name="KHUNG2" hidden="1">
            <a:extLst>
              <a:ext uri="{FF2B5EF4-FFF2-40B4-BE49-F238E27FC236}">
                <a16:creationId xmlns="" xmlns:a16="http://schemas.microsoft.com/office/drawing/2014/main" id="{67B5739E-3433-4118-AFDB-3ADD18171094}"/>
              </a:ext>
            </a:extLst>
          </p:cNvPr>
          <p:cNvGrpSpPr/>
          <p:nvPr/>
        </p:nvGrpSpPr>
        <p:grpSpPr>
          <a:xfrm>
            <a:off x="39336" y="675121"/>
            <a:ext cx="5050026" cy="5050026"/>
            <a:chOff x="167328" y="710999"/>
            <a:chExt cx="5050026" cy="5050026"/>
          </a:xfrm>
        </p:grpSpPr>
        <p:pic>
          <p:nvPicPr>
            <p:cNvPr id="91" name="Picture 90" hidden="1">
              <a:extLst>
                <a:ext uri="{FF2B5EF4-FFF2-40B4-BE49-F238E27FC236}">
                  <a16:creationId xmlns="" xmlns:a16="http://schemas.microsoft.com/office/drawing/2014/main" id="{5C84EE04-D361-458B-882E-C74F3903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28" y="710999"/>
              <a:ext cx="5050026" cy="5050026"/>
            </a:xfrm>
            <a:prstGeom prst="rect">
              <a:avLst/>
            </a:prstGeom>
          </p:spPr>
        </p:pic>
        <p:sp>
          <p:nvSpPr>
            <p:cNvPr id="92" name="Rectangle 91" hidden="1">
              <a:hlinkClick r:id="" action="ppaction://macro?name=KHUNG2BIENMAT"/>
              <a:extLst>
                <a:ext uri="{FF2B5EF4-FFF2-40B4-BE49-F238E27FC236}">
                  <a16:creationId xmlns="" xmlns:a16="http://schemas.microsoft.com/office/drawing/2014/main" id="{3B1D52A3-2C3E-456A-847E-708B45FC6D0E}"/>
                </a:ext>
              </a:extLst>
            </p:cNvPr>
            <p:cNvSpPr/>
            <p:nvPr/>
          </p:nvSpPr>
          <p:spPr>
            <a:xfrm>
              <a:off x="938184" y="3194602"/>
              <a:ext cx="363464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4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Tuấn</a:t>
              </a:r>
              <a:r>
                <a:rPr lang="en-US" sz="4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endPara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KHUNG3" hidden="1">
            <a:extLst>
              <a:ext uri="{FF2B5EF4-FFF2-40B4-BE49-F238E27FC236}">
                <a16:creationId xmlns="" xmlns:a16="http://schemas.microsoft.com/office/drawing/2014/main" id="{BA1DEC5C-A5DD-4FF8-ADBD-022777D9815C}"/>
              </a:ext>
            </a:extLst>
          </p:cNvPr>
          <p:cNvGrpSpPr/>
          <p:nvPr/>
        </p:nvGrpSpPr>
        <p:grpSpPr>
          <a:xfrm>
            <a:off x="-66033" y="983346"/>
            <a:ext cx="5050026" cy="5050026"/>
            <a:chOff x="-73485" y="894631"/>
            <a:chExt cx="5050026" cy="5050026"/>
          </a:xfrm>
        </p:grpSpPr>
        <p:pic>
          <p:nvPicPr>
            <p:cNvPr id="95" name="Picture 94" hidden="1">
              <a:extLst>
                <a:ext uri="{FF2B5EF4-FFF2-40B4-BE49-F238E27FC236}">
                  <a16:creationId xmlns="" xmlns:a16="http://schemas.microsoft.com/office/drawing/2014/main" id="{522A9926-CCBD-4C55-99DF-F070ACE6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96" name="Rectangle 95" hidden="1">
              <a:hlinkClick r:id="" action="ppaction://macro?name=KHUNG3BIENMAT"/>
              <a:extLst>
                <a:ext uri="{FF2B5EF4-FFF2-40B4-BE49-F238E27FC236}">
                  <a16:creationId xmlns="" xmlns:a16="http://schemas.microsoft.com/office/drawing/2014/main" id="{7DE04023-2B49-429C-8834-8391B8CAE588}"/>
                </a:ext>
              </a:extLst>
            </p:cNvPr>
            <p:cNvSpPr/>
            <p:nvPr/>
          </p:nvSpPr>
          <p:spPr>
            <a:xfrm>
              <a:off x="643281" y="3423952"/>
              <a:ext cx="3732496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Anh</a:t>
              </a:r>
            </a:p>
          </p:txBody>
        </p:sp>
      </p:grpSp>
      <p:grpSp>
        <p:nvGrpSpPr>
          <p:cNvPr id="78" name="KHUNG4" hidden="1">
            <a:extLst>
              <a:ext uri="{FF2B5EF4-FFF2-40B4-BE49-F238E27FC236}">
                <a16:creationId xmlns="" xmlns:a16="http://schemas.microsoft.com/office/drawing/2014/main" id="{24484F49-8002-4237-ABDE-ABB4EDC66B9D}"/>
              </a:ext>
            </a:extLst>
          </p:cNvPr>
          <p:cNvGrpSpPr/>
          <p:nvPr/>
        </p:nvGrpSpPr>
        <p:grpSpPr>
          <a:xfrm>
            <a:off x="-92997" y="1085137"/>
            <a:ext cx="5050026" cy="5050026"/>
            <a:chOff x="-73485" y="894631"/>
            <a:chExt cx="5050026" cy="5050026"/>
          </a:xfrm>
        </p:grpSpPr>
        <p:pic>
          <p:nvPicPr>
            <p:cNvPr id="84" name="Picture 83" hidden="1">
              <a:extLst>
                <a:ext uri="{FF2B5EF4-FFF2-40B4-BE49-F238E27FC236}">
                  <a16:creationId xmlns="" xmlns:a16="http://schemas.microsoft.com/office/drawing/2014/main" id="{1CBCAFD9-B852-4E9C-983A-E7420855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88" name="Rectangle 87" hidden="1">
              <a:hlinkClick r:id="" action="ppaction://macro?name=KHUNG4BIENMAT"/>
              <a:extLst>
                <a:ext uri="{FF2B5EF4-FFF2-40B4-BE49-F238E27FC236}">
                  <a16:creationId xmlns="" xmlns:a16="http://schemas.microsoft.com/office/drawing/2014/main" id="{239EACC3-DF71-4412-80E2-B7BEAE55A308}"/>
                </a:ext>
              </a:extLst>
            </p:cNvPr>
            <p:cNvSpPr/>
            <p:nvPr/>
          </p:nvSpPr>
          <p:spPr>
            <a:xfrm>
              <a:off x="1196095" y="3423952"/>
              <a:ext cx="2626873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3" name="KHUNG5" hidden="1">
            <a:extLst>
              <a:ext uri="{FF2B5EF4-FFF2-40B4-BE49-F238E27FC236}">
                <a16:creationId xmlns="" xmlns:a16="http://schemas.microsoft.com/office/drawing/2014/main" id="{BD518ECE-89C4-4445-AEEC-3B8F3137E24D}"/>
              </a:ext>
            </a:extLst>
          </p:cNvPr>
          <p:cNvGrpSpPr/>
          <p:nvPr/>
        </p:nvGrpSpPr>
        <p:grpSpPr>
          <a:xfrm>
            <a:off x="-100815" y="1085137"/>
            <a:ext cx="5050026" cy="5050026"/>
            <a:chOff x="-73485" y="894631"/>
            <a:chExt cx="5050026" cy="5050026"/>
          </a:xfrm>
        </p:grpSpPr>
        <p:pic>
          <p:nvPicPr>
            <p:cNvPr id="104" name="Picture 103" hidden="1">
              <a:extLst>
                <a:ext uri="{FF2B5EF4-FFF2-40B4-BE49-F238E27FC236}">
                  <a16:creationId xmlns="" xmlns:a16="http://schemas.microsoft.com/office/drawing/2014/main" id="{870445F7-9820-4D93-917D-0DFC6229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105" name="Rectangle 104" hidden="1">
              <a:hlinkClick r:id="" action="ppaction://macro?name=KHUNG5BIENMAT"/>
              <a:extLst>
                <a:ext uri="{FF2B5EF4-FFF2-40B4-BE49-F238E27FC236}">
                  <a16:creationId xmlns="" xmlns:a16="http://schemas.microsoft.com/office/drawing/2014/main" id="{8737DC76-508A-47B1-AA7F-9F077D7351F8}"/>
                </a:ext>
              </a:extLst>
            </p:cNvPr>
            <p:cNvSpPr/>
            <p:nvPr/>
          </p:nvSpPr>
          <p:spPr>
            <a:xfrm>
              <a:off x="1100138" y="3423952"/>
              <a:ext cx="2818785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vi-VN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</a:p>
          </p:txBody>
        </p:sp>
      </p:grpSp>
      <p:grpSp>
        <p:nvGrpSpPr>
          <p:cNvPr id="106" name="KHUNG6" hidden="1">
            <a:extLst>
              <a:ext uri="{FF2B5EF4-FFF2-40B4-BE49-F238E27FC236}">
                <a16:creationId xmlns="" xmlns:a16="http://schemas.microsoft.com/office/drawing/2014/main" id="{D8450B42-10DD-4CEE-AA24-AD4D230AD95C}"/>
              </a:ext>
            </a:extLst>
          </p:cNvPr>
          <p:cNvGrpSpPr/>
          <p:nvPr/>
        </p:nvGrpSpPr>
        <p:grpSpPr>
          <a:xfrm>
            <a:off x="-91582" y="1088178"/>
            <a:ext cx="5050026" cy="5050026"/>
            <a:chOff x="-73485" y="894631"/>
            <a:chExt cx="5050026" cy="5050026"/>
          </a:xfrm>
        </p:grpSpPr>
        <p:pic>
          <p:nvPicPr>
            <p:cNvPr id="107" name="Picture 106" hidden="1">
              <a:extLst>
                <a:ext uri="{FF2B5EF4-FFF2-40B4-BE49-F238E27FC236}">
                  <a16:creationId xmlns="" xmlns:a16="http://schemas.microsoft.com/office/drawing/2014/main" id="{DCA54D3D-D66F-438F-A46F-3432CFB8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85" y="894631"/>
              <a:ext cx="5050026" cy="5050026"/>
            </a:xfrm>
            <a:prstGeom prst="rect">
              <a:avLst/>
            </a:prstGeom>
          </p:spPr>
        </p:pic>
        <p:sp>
          <p:nvSpPr>
            <p:cNvPr id="108" name="Rectangle 107" hidden="1">
              <a:hlinkClick r:id="" action="ppaction://macro?name=KHUNG6BIENMAT"/>
              <a:extLst>
                <a:ext uri="{FF2B5EF4-FFF2-40B4-BE49-F238E27FC236}">
                  <a16:creationId xmlns="" xmlns:a16="http://schemas.microsoft.com/office/drawing/2014/main" id="{6AED10B6-A199-49F0-AA9B-609A3FF5618C}"/>
                </a:ext>
              </a:extLst>
            </p:cNvPr>
            <p:cNvSpPr/>
            <p:nvPr/>
          </p:nvSpPr>
          <p:spPr>
            <a:xfrm>
              <a:off x="1354216" y="3423952"/>
              <a:ext cx="2310633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</a:p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Anh</a:t>
              </a:r>
            </a:p>
          </p:txBody>
        </p:sp>
      </p:grpSp>
      <p:grpSp>
        <p:nvGrpSpPr>
          <p:cNvPr id="109" name="KHUNG7" hidden="1">
            <a:extLst>
              <a:ext uri="{FF2B5EF4-FFF2-40B4-BE49-F238E27FC236}">
                <a16:creationId xmlns="" xmlns:a16="http://schemas.microsoft.com/office/drawing/2014/main" id="{6E5D3798-F1EE-45A7-9268-3C2B7CD9FB89}"/>
              </a:ext>
            </a:extLst>
          </p:cNvPr>
          <p:cNvGrpSpPr/>
          <p:nvPr/>
        </p:nvGrpSpPr>
        <p:grpSpPr>
          <a:xfrm>
            <a:off x="-107350" y="1075318"/>
            <a:ext cx="5050026" cy="5050026"/>
            <a:chOff x="-15727" y="855152"/>
            <a:chExt cx="5050026" cy="5050026"/>
          </a:xfrm>
        </p:grpSpPr>
        <p:pic>
          <p:nvPicPr>
            <p:cNvPr id="110" name="Picture 109" hidden="1">
              <a:extLst>
                <a:ext uri="{FF2B5EF4-FFF2-40B4-BE49-F238E27FC236}">
                  <a16:creationId xmlns="" xmlns:a16="http://schemas.microsoft.com/office/drawing/2014/main" id="{8E9E9056-865C-40AE-AF6E-8D35C52F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1" name="Rectangle 110" hidden="1">
              <a:hlinkClick r:id="" action="ppaction://macro?name=KHUNG7BIENMAT"/>
              <a:extLst>
                <a:ext uri="{FF2B5EF4-FFF2-40B4-BE49-F238E27FC236}">
                  <a16:creationId xmlns="" xmlns:a16="http://schemas.microsoft.com/office/drawing/2014/main" id="{F9FD7B42-446F-484E-AE57-4FBA6183AF28}"/>
                </a:ext>
              </a:extLst>
            </p:cNvPr>
            <p:cNvSpPr/>
            <p:nvPr/>
          </p:nvSpPr>
          <p:spPr>
            <a:xfrm>
              <a:off x="909224" y="3423952"/>
              <a:ext cx="3200620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Ph</a:t>
              </a:r>
              <a:r>
                <a:rPr lang="vi-VN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</a:p>
          </p:txBody>
        </p:sp>
      </p:grpSp>
      <p:grpSp>
        <p:nvGrpSpPr>
          <p:cNvPr id="113" name="KHUNG8" hidden="1">
            <a:extLst>
              <a:ext uri="{FF2B5EF4-FFF2-40B4-BE49-F238E27FC236}">
                <a16:creationId xmlns="" xmlns:a16="http://schemas.microsoft.com/office/drawing/2014/main" id="{FF34AFF6-CC8C-4997-95D3-4F934019C0AA}"/>
              </a:ext>
            </a:extLst>
          </p:cNvPr>
          <p:cNvGrpSpPr/>
          <p:nvPr/>
        </p:nvGrpSpPr>
        <p:grpSpPr>
          <a:xfrm>
            <a:off x="-77489" y="1086543"/>
            <a:ext cx="5050026" cy="5050026"/>
            <a:chOff x="-15727" y="855152"/>
            <a:chExt cx="5050026" cy="5050026"/>
          </a:xfrm>
        </p:grpSpPr>
        <p:pic>
          <p:nvPicPr>
            <p:cNvPr id="114" name="Picture 113" hidden="1">
              <a:extLst>
                <a:ext uri="{FF2B5EF4-FFF2-40B4-BE49-F238E27FC236}">
                  <a16:creationId xmlns="" xmlns:a16="http://schemas.microsoft.com/office/drawing/2014/main" id="{CD2B9704-DFB2-4A7D-B43A-273F8454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5" name="Rectangle 114" hidden="1">
              <a:hlinkClick r:id="" action="ppaction://macro?name=KHUNG8BIENMAT"/>
              <a:extLst>
                <a:ext uri="{FF2B5EF4-FFF2-40B4-BE49-F238E27FC236}">
                  <a16:creationId xmlns="" xmlns:a16="http://schemas.microsoft.com/office/drawing/2014/main" id="{59FB6714-ACFF-4578-9210-5E1364BA60BD}"/>
                </a:ext>
              </a:extLst>
            </p:cNvPr>
            <p:cNvSpPr/>
            <p:nvPr/>
          </p:nvSpPr>
          <p:spPr>
            <a:xfrm>
              <a:off x="1216136" y="3423952"/>
              <a:ext cx="2586798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ê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6" name="KHUNG9" hidden="1">
            <a:extLst>
              <a:ext uri="{FF2B5EF4-FFF2-40B4-BE49-F238E27FC236}">
                <a16:creationId xmlns="" xmlns:a16="http://schemas.microsoft.com/office/drawing/2014/main" id="{5822BF98-EDB1-4F18-9E26-BF83F94C13C3}"/>
              </a:ext>
            </a:extLst>
          </p:cNvPr>
          <p:cNvGrpSpPr/>
          <p:nvPr/>
        </p:nvGrpSpPr>
        <p:grpSpPr>
          <a:xfrm>
            <a:off x="-66033" y="1080901"/>
            <a:ext cx="5050026" cy="5050026"/>
            <a:chOff x="-15727" y="855152"/>
            <a:chExt cx="5050026" cy="5050026"/>
          </a:xfrm>
        </p:grpSpPr>
        <p:pic>
          <p:nvPicPr>
            <p:cNvPr id="117" name="Picture 116" hidden="1">
              <a:extLst>
                <a:ext uri="{FF2B5EF4-FFF2-40B4-BE49-F238E27FC236}">
                  <a16:creationId xmlns="" xmlns:a16="http://schemas.microsoft.com/office/drawing/2014/main" id="{A47AC23A-655A-46B5-B8AA-AAA11AFB2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18" name="Rectangle 117" hidden="1">
              <a:hlinkClick r:id="" action="ppaction://macro?name=KHUNG9BIENMAT"/>
              <a:extLst>
                <a:ext uri="{FF2B5EF4-FFF2-40B4-BE49-F238E27FC236}">
                  <a16:creationId xmlns="" xmlns:a16="http://schemas.microsoft.com/office/drawing/2014/main" id="{5A43F76B-2493-4D4E-BE4F-90D7E1358D1F}"/>
                </a:ext>
              </a:extLst>
            </p:cNvPr>
            <p:cNvSpPr/>
            <p:nvPr/>
          </p:nvSpPr>
          <p:spPr>
            <a:xfrm>
              <a:off x="1354412" y="3423952"/>
              <a:ext cx="2310248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9" name="KHUNG10" hidden="1">
            <a:extLst>
              <a:ext uri="{FF2B5EF4-FFF2-40B4-BE49-F238E27FC236}">
                <a16:creationId xmlns="" xmlns:a16="http://schemas.microsoft.com/office/drawing/2014/main" id="{F6D7F30E-90FC-4A91-BD3C-FFF83DF95D49}"/>
              </a:ext>
            </a:extLst>
          </p:cNvPr>
          <p:cNvGrpSpPr/>
          <p:nvPr/>
        </p:nvGrpSpPr>
        <p:grpSpPr>
          <a:xfrm>
            <a:off x="-121620" y="1072277"/>
            <a:ext cx="5050026" cy="5050026"/>
            <a:chOff x="-15727" y="855152"/>
            <a:chExt cx="5050026" cy="5050026"/>
          </a:xfrm>
        </p:grpSpPr>
        <p:pic>
          <p:nvPicPr>
            <p:cNvPr id="120" name="Picture 119" hidden="1">
              <a:extLst>
                <a:ext uri="{FF2B5EF4-FFF2-40B4-BE49-F238E27FC236}">
                  <a16:creationId xmlns="" xmlns:a16="http://schemas.microsoft.com/office/drawing/2014/main" id="{DEA712B7-818D-4CBA-9F5C-47B3FF7F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7" y="855152"/>
              <a:ext cx="5050026" cy="5050026"/>
            </a:xfrm>
            <a:prstGeom prst="rect">
              <a:avLst/>
            </a:prstGeom>
          </p:spPr>
        </p:pic>
        <p:sp>
          <p:nvSpPr>
            <p:cNvPr id="121" name="Rectangle 120" hidden="1">
              <a:hlinkClick r:id="" action="ppaction://macro?name=KHUNG10BIENMAT"/>
              <a:extLst>
                <a:ext uri="{FF2B5EF4-FFF2-40B4-BE49-F238E27FC236}">
                  <a16:creationId xmlns="" xmlns:a16="http://schemas.microsoft.com/office/drawing/2014/main" id="{2A58F44B-AA5F-4211-A759-3483B1FFBD24}"/>
                </a:ext>
              </a:extLst>
            </p:cNvPr>
            <p:cNvSpPr/>
            <p:nvPr/>
          </p:nvSpPr>
          <p:spPr>
            <a:xfrm>
              <a:off x="938435" y="3423952"/>
              <a:ext cx="3142206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122" name="KHUNG11" hidden="1">
            <a:extLst>
              <a:ext uri="{FF2B5EF4-FFF2-40B4-BE49-F238E27FC236}">
                <a16:creationId xmlns="" xmlns:a16="http://schemas.microsoft.com/office/drawing/2014/main" id="{0CD4C28D-E231-45F3-894E-DF938B0F0478}"/>
              </a:ext>
            </a:extLst>
          </p:cNvPr>
          <p:cNvGrpSpPr/>
          <p:nvPr/>
        </p:nvGrpSpPr>
        <p:grpSpPr>
          <a:xfrm>
            <a:off x="-121790" y="1047939"/>
            <a:ext cx="5050026" cy="5050026"/>
            <a:chOff x="-54618" y="764961"/>
            <a:chExt cx="5050026" cy="5050026"/>
          </a:xfrm>
        </p:grpSpPr>
        <p:pic>
          <p:nvPicPr>
            <p:cNvPr id="123" name="Picture 122" hidden="1">
              <a:extLst>
                <a:ext uri="{FF2B5EF4-FFF2-40B4-BE49-F238E27FC236}">
                  <a16:creationId xmlns="" xmlns:a16="http://schemas.microsoft.com/office/drawing/2014/main" id="{7A89E57B-F759-44C7-A7D4-C59B4924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24" name="Rectangle 123" hidden="1">
              <a:hlinkClick r:id="" action="ppaction://macro?name=KHUNG11BIENMAT"/>
              <a:extLst>
                <a:ext uri="{FF2B5EF4-FFF2-40B4-BE49-F238E27FC236}">
                  <a16:creationId xmlns="" xmlns:a16="http://schemas.microsoft.com/office/drawing/2014/main" id="{1BF0938A-F8CA-4AF5-BD24-5F1D9A5E5CA5}"/>
                </a:ext>
              </a:extLst>
            </p:cNvPr>
            <p:cNvSpPr/>
            <p:nvPr/>
          </p:nvSpPr>
          <p:spPr>
            <a:xfrm>
              <a:off x="1063472" y="3423952"/>
              <a:ext cx="2892138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Diệp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5" name="KHUNG12" hidden="1">
            <a:extLst>
              <a:ext uri="{FF2B5EF4-FFF2-40B4-BE49-F238E27FC236}">
                <a16:creationId xmlns="" xmlns:a16="http://schemas.microsoft.com/office/drawing/2014/main" id="{F1EB55BB-BFC6-4CB6-A192-2D596A933000}"/>
              </a:ext>
            </a:extLst>
          </p:cNvPr>
          <p:cNvGrpSpPr/>
          <p:nvPr/>
        </p:nvGrpSpPr>
        <p:grpSpPr>
          <a:xfrm>
            <a:off x="-129759" y="1060108"/>
            <a:ext cx="5050026" cy="5050026"/>
            <a:chOff x="-54618" y="764961"/>
            <a:chExt cx="5050026" cy="5050026"/>
          </a:xfrm>
        </p:grpSpPr>
        <p:pic>
          <p:nvPicPr>
            <p:cNvPr id="126" name="Picture 125" hidden="1">
              <a:extLst>
                <a:ext uri="{FF2B5EF4-FFF2-40B4-BE49-F238E27FC236}">
                  <a16:creationId xmlns="" xmlns:a16="http://schemas.microsoft.com/office/drawing/2014/main" id="{AFB2CE68-12DE-4B4C-8C36-6B543866D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27" name="Rectangle 126" hidden="1">
              <a:hlinkClick r:id="" action="ppaction://macro?name=KHUNG12BIENMAT"/>
              <a:extLst>
                <a:ext uri="{FF2B5EF4-FFF2-40B4-BE49-F238E27FC236}">
                  <a16:creationId xmlns="" xmlns:a16="http://schemas.microsoft.com/office/drawing/2014/main" id="{CDBA2846-039B-4AE8-9DC9-D87EAECEB635}"/>
                </a:ext>
              </a:extLst>
            </p:cNvPr>
            <p:cNvSpPr/>
            <p:nvPr/>
          </p:nvSpPr>
          <p:spPr>
            <a:xfrm>
              <a:off x="1115286" y="3104119"/>
              <a:ext cx="2791149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D</a:t>
              </a:r>
              <a:r>
                <a:rPr lang="vi-VN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9" name="KHUNG13" hidden="1">
            <a:extLst>
              <a:ext uri="{FF2B5EF4-FFF2-40B4-BE49-F238E27FC236}">
                <a16:creationId xmlns="" xmlns:a16="http://schemas.microsoft.com/office/drawing/2014/main" id="{4B4A45A5-3F1B-4D1D-93CF-4289B5582AE6}"/>
              </a:ext>
            </a:extLst>
          </p:cNvPr>
          <p:cNvGrpSpPr/>
          <p:nvPr/>
        </p:nvGrpSpPr>
        <p:grpSpPr>
          <a:xfrm>
            <a:off x="-109687" y="1040045"/>
            <a:ext cx="5050026" cy="5050026"/>
            <a:chOff x="-54618" y="764961"/>
            <a:chExt cx="5050026" cy="5050026"/>
          </a:xfrm>
        </p:grpSpPr>
        <p:pic>
          <p:nvPicPr>
            <p:cNvPr id="130" name="Picture 129" hidden="1">
              <a:extLst>
                <a:ext uri="{FF2B5EF4-FFF2-40B4-BE49-F238E27FC236}">
                  <a16:creationId xmlns="" xmlns:a16="http://schemas.microsoft.com/office/drawing/2014/main" id="{267B4670-CC46-420A-909D-24C2266A2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1" name="Rectangle 130" hidden="1">
              <a:hlinkClick r:id="" action="ppaction://macro?name=KHUNG13BIENMAT"/>
              <a:extLst>
                <a:ext uri="{FF2B5EF4-FFF2-40B4-BE49-F238E27FC236}">
                  <a16:creationId xmlns="" xmlns:a16="http://schemas.microsoft.com/office/drawing/2014/main" id="{DC880F65-403B-43CA-9B71-9A3CA6618A2F}"/>
                </a:ext>
              </a:extLst>
            </p:cNvPr>
            <p:cNvSpPr/>
            <p:nvPr/>
          </p:nvSpPr>
          <p:spPr>
            <a:xfrm>
              <a:off x="964678" y="3139458"/>
              <a:ext cx="308443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ức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KHUNG14" hidden="1">
            <a:extLst>
              <a:ext uri="{FF2B5EF4-FFF2-40B4-BE49-F238E27FC236}">
                <a16:creationId xmlns="" xmlns:a16="http://schemas.microsoft.com/office/drawing/2014/main" id="{FE0497B8-DBDF-40B0-9B4A-78AAA307C40A}"/>
              </a:ext>
            </a:extLst>
          </p:cNvPr>
          <p:cNvGrpSpPr/>
          <p:nvPr/>
        </p:nvGrpSpPr>
        <p:grpSpPr>
          <a:xfrm>
            <a:off x="-99397" y="1040045"/>
            <a:ext cx="5050026" cy="5050026"/>
            <a:chOff x="-54618" y="764961"/>
            <a:chExt cx="5050026" cy="5050026"/>
          </a:xfrm>
        </p:grpSpPr>
        <p:pic>
          <p:nvPicPr>
            <p:cNvPr id="133" name="Picture 132" hidden="1">
              <a:extLst>
                <a:ext uri="{FF2B5EF4-FFF2-40B4-BE49-F238E27FC236}">
                  <a16:creationId xmlns="" xmlns:a16="http://schemas.microsoft.com/office/drawing/2014/main" id="{30CA57D5-B7C1-45CF-8A71-002316D9F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4" name="Rectangle 133" hidden="1">
              <a:hlinkClick r:id="" action="ppaction://macro?name=KHUNG14BIENMAT"/>
              <a:extLst>
                <a:ext uri="{FF2B5EF4-FFF2-40B4-BE49-F238E27FC236}">
                  <a16:creationId xmlns="" xmlns:a16="http://schemas.microsoft.com/office/drawing/2014/main" id="{C8FC9850-D0B0-4314-9C5A-22769E5B6B1C}"/>
                </a:ext>
              </a:extLst>
            </p:cNvPr>
            <p:cNvSpPr/>
            <p:nvPr/>
          </p:nvSpPr>
          <p:spPr>
            <a:xfrm>
              <a:off x="1294866" y="3139458"/>
              <a:ext cx="2424061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H</a:t>
              </a:r>
              <a:r>
                <a:rPr lang="vi-VN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cap="none" spc="0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3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KHUNG15" hidden="1">
            <a:extLst>
              <a:ext uri="{FF2B5EF4-FFF2-40B4-BE49-F238E27FC236}">
                <a16:creationId xmlns="" xmlns:a16="http://schemas.microsoft.com/office/drawing/2014/main" id="{B1BCB945-DC7D-4401-8E72-215BF2128CD1}"/>
              </a:ext>
            </a:extLst>
          </p:cNvPr>
          <p:cNvGrpSpPr/>
          <p:nvPr/>
        </p:nvGrpSpPr>
        <p:grpSpPr>
          <a:xfrm>
            <a:off x="-107148" y="1043173"/>
            <a:ext cx="5050026" cy="5050026"/>
            <a:chOff x="-54618" y="764961"/>
            <a:chExt cx="5050026" cy="5050026"/>
          </a:xfrm>
        </p:grpSpPr>
        <p:pic>
          <p:nvPicPr>
            <p:cNvPr id="136" name="Picture 135" hidden="1">
              <a:extLst>
                <a:ext uri="{FF2B5EF4-FFF2-40B4-BE49-F238E27FC236}">
                  <a16:creationId xmlns="" xmlns:a16="http://schemas.microsoft.com/office/drawing/2014/main" id="{C38D9743-8ED6-4763-8512-A60342C40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37" name="Rectangle 136" hidden="1">
              <a:hlinkClick r:id="" action="ppaction://macro?name=KHUNG15BIENMAT"/>
              <a:extLst>
                <a:ext uri="{FF2B5EF4-FFF2-40B4-BE49-F238E27FC236}">
                  <a16:creationId xmlns="" xmlns:a16="http://schemas.microsoft.com/office/drawing/2014/main" id="{6C8A60EE-702C-4B3A-AA42-8D29D18D6FDC}"/>
                </a:ext>
              </a:extLst>
            </p:cNvPr>
            <p:cNvSpPr/>
            <p:nvPr/>
          </p:nvSpPr>
          <p:spPr>
            <a:xfrm>
              <a:off x="785948" y="3139458"/>
              <a:ext cx="3441904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8" name="KHUNG16" hidden="1">
            <a:extLst>
              <a:ext uri="{FF2B5EF4-FFF2-40B4-BE49-F238E27FC236}">
                <a16:creationId xmlns="" xmlns:a16="http://schemas.microsoft.com/office/drawing/2014/main" id="{CF733220-55CC-450E-86EA-8E1150C5E46F}"/>
              </a:ext>
            </a:extLst>
          </p:cNvPr>
          <p:cNvGrpSpPr/>
          <p:nvPr/>
        </p:nvGrpSpPr>
        <p:grpSpPr>
          <a:xfrm>
            <a:off x="-106334" y="1038407"/>
            <a:ext cx="5050026" cy="5050026"/>
            <a:chOff x="-54618" y="764961"/>
            <a:chExt cx="5050026" cy="5050026"/>
          </a:xfrm>
        </p:grpSpPr>
        <p:pic>
          <p:nvPicPr>
            <p:cNvPr id="139" name="Picture 138" hidden="1">
              <a:extLst>
                <a:ext uri="{FF2B5EF4-FFF2-40B4-BE49-F238E27FC236}">
                  <a16:creationId xmlns="" xmlns:a16="http://schemas.microsoft.com/office/drawing/2014/main" id="{481E8B03-32E4-46DB-8219-0A6000782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40" name="Rectangle 139" hidden="1">
              <a:hlinkClick r:id="" action="ppaction://macro?name=KHUNG16BIENMAT"/>
              <a:extLst>
                <a:ext uri="{FF2B5EF4-FFF2-40B4-BE49-F238E27FC236}">
                  <a16:creationId xmlns="" xmlns:a16="http://schemas.microsoft.com/office/drawing/2014/main" id="{B8FF0129-EEC2-4250-A0E3-AE5644AAF176}"/>
                </a:ext>
              </a:extLst>
            </p:cNvPr>
            <p:cNvSpPr/>
            <p:nvPr/>
          </p:nvSpPr>
          <p:spPr>
            <a:xfrm>
              <a:off x="1203499" y="3139458"/>
              <a:ext cx="260680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1" name="KHUNG17" hidden="1">
            <a:extLst>
              <a:ext uri="{FF2B5EF4-FFF2-40B4-BE49-F238E27FC236}">
                <a16:creationId xmlns="" xmlns:a16="http://schemas.microsoft.com/office/drawing/2014/main" id="{5AF820A2-6C81-4E81-9F29-E2DD1DDA00A9}"/>
              </a:ext>
            </a:extLst>
          </p:cNvPr>
          <p:cNvGrpSpPr/>
          <p:nvPr/>
        </p:nvGrpSpPr>
        <p:grpSpPr>
          <a:xfrm>
            <a:off x="-93542" y="1038988"/>
            <a:ext cx="5050026" cy="5050026"/>
            <a:chOff x="-54618" y="764961"/>
            <a:chExt cx="5050026" cy="5050026"/>
          </a:xfrm>
        </p:grpSpPr>
        <p:pic>
          <p:nvPicPr>
            <p:cNvPr id="142" name="Picture 141" hidden="1">
              <a:extLst>
                <a:ext uri="{FF2B5EF4-FFF2-40B4-BE49-F238E27FC236}">
                  <a16:creationId xmlns="" xmlns:a16="http://schemas.microsoft.com/office/drawing/2014/main" id="{9DD87C83-2B2E-4EF4-95E1-FE2C1784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43" name="Rectangle 142" hidden="1">
              <a:hlinkClick r:id="" action="ppaction://macro?name=KHUNG17BIENMAT"/>
              <a:extLst>
                <a:ext uri="{FF2B5EF4-FFF2-40B4-BE49-F238E27FC236}">
                  <a16:creationId xmlns="" xmlns:a16="http://schemas.microsoft.com/office/drawing/2014/main" id="{98B2EBEA-EFD3-45DC-838A-05E571F1C8EF}"/>
                </a:ext>
              </a:extLst>
            </p:cNvPr>
            <p:cNvSpPr/>
            <p:nvPr/>
          </p:nvSpPr>
          <p:spPr>
            <a:xfrm>
              <a:off x="1203502" y="3139458"/>
              <a:ext cx="260680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KHUNG18" hidden="1">
            <a:extLst>
              <a:ext uri="{FF2B5EF4-FFF2-40B4-BE49-F238E27FC236}">
                <a16:creationId xmlns="" xmlns:a16="http://schemas.microsoft.com/office/drawing/2014/main" id="{888EDF6D-61C7-4463-8C0F-2FF8A366314D}"/>
              </a:ext>
            </a:extLst>
          </p:cNvPr>
          <p:cNvGrpSpPr/>
          <p:nvPr/>
        </p:nvGrpSpPr>
        <p:grpSpPr>
          <a:xfrm>
            <a:off x="-82421" y="1050795"/>
            <a:ext cx="5050026" cy="5050026"/>
            <a:chOff x="-54618" y="764961"/>
            <a:chExt cx="5050026" cy="5050026"/>
          </a:xfrm>
        </p:grpSpPr>
        <p:pic>
          <p:nvPicPr>
            <p:cNvPr id="145" name="Picture 144" hidden="1">
              <a:extLst>
                <a:ext uri="{FF2B5EF4-FFF2-40B4-BE49-F238E27FC236}">
                  <a16:creationId xmlns="" xmlns:a16="http://schemas.microsoft.com/office/drawing/2014/main" id="{D116C2DA-CE4D-4B35-AC8E-1260A646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46" name="Rectangle 145" hidden="1">
              <a:hlinkClick r:id="" action="ppaction://macro?name=KHUNG18BIENMAT"/>
              <a:extLst>
                <a:ext uri="{FF2B5EF4-FFF2-40B4-BE49-F238E27FC236}">
                  <a16:creationId xmlns="" xmlns:a16="http://schemas.microsoft.com/office/drawing/2014/main" id="{2F674C95-2A00-40EE-BB50-25D4560BB87F}"/>
                </a:ext>
              </a:extLst>
            </p:cNvPr>
            <p:cNvSpPr/>
            <p:nvPr/>
          </p:nvSpPr>
          <p:spPr>
            <a:xfrm>
              <a:off x="640853" y="3139458"/>
              <a:ext cx="3732112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KHUNG19" hidden="1">
            <a:extLst>
              <a:ext uri="{FF2B5EF4-FFF2-40B4-BE49-F238E27FC236}">
                <a16:creationId xmlns="" xmlns:a16="http://schemas.microsoft.com/office/drawing/2014/main" id="{CA3783A6-2342-4554-9DF5-89DE68944442}"/>
              </a:ext>
            </a:extLst>
          </p:cNvPr>
          <p:cNvGrpSpPr/>
          <p:nvPr/>
        </p:nvGrpSpPr>
        <p:grpSpPr>
          <a:xfrm>
            <a:off x="-81069" y="1052249"/>
            <a:ext cx="5050026" cy="5050026"/>
            <a:chOff x="-54618" y="764961"/>
            <a:chExt cx="5050026" cy="5050026"/>
          </a:xfrm>
        </p:grpSpPr>
        <p:pic>
          <p:nvPicPr>
            <p:cNvPr id="148" name="Picture 147" hidden="1">
              <a:extLst>
                <a:ext uri="{FF2B5EF4-FFF2-40B4-BE49-F238E27FC236}">
                  <a16:creationId xmlns="" xmlns:a16="http://schemas.microsoft.com/office/drawing/2014/main" id="{30D9E86D-AC49-4162-9B1B-106BCBED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49" name="Rectangle 148" hidden="1">
              <a:hlinkClick r:id="" action="ppaction://macro?name=KHUNG19BIENMAT"/>
              <a:extLst>
                <a:ext uri="{FF2B5EF4-FFF2-40B4-BE49-F238E27FC236}">
                  <a16:creationId xmlns="" xmlns:a16="http://schemas.microsoft.com/office/drawing/2014/main" id="{17165F92-5AD0-43EA-9C01-2E360E089627}"/>
                </a:ext>
              </a:extLst>
            </p:cNvPr>
            <p:cNvSpPr/>
            <p:nvPr/>
          </p:nvSpPr>
          <p:spPr>
            <a:xfrm>
              <a:off x="1202702" y="3139458"/>
              <a:ext cx="2608406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KHUNG20" hidden="1">
            <a:extLst>
              <a:ext uri="{FF2B5EF4-FFF2-40B4-BE49-F238E27FC236}">
                <a16:creationId xmlns="" xmlns:a16="http://schemas.microsoft.com/office/drawing/2014/main" id="{1870DFDA-9E53-47EF-BFAE-37CDD38B42D9}"/>
              </a:ext>
            </a:extLst>
          </p:cNvPr>
          <p:cNvGrpSpPr/>
          <p:nvPr/>
        </p:nvGrpSpPr>
        <p:grpSpPr>
          <a:xfrm>
            <a:off x="-90486" y="1072277"/>
            <a:ext cx="5050026" cy="5050026"/>
            <a:chOff x="-54618" y="764961"/>
            <a:chExt cx="5050026" cy="5050026"/>
          </a:xfrm>
        </p:grpSpPr>
        <p:pic>
          <p:nvPicPr>
            <p:cNvPr id="151" name="Picture 150" hidden="1">
              <a:extLst>
                <a:ext uri="{FF2B5EF4-FFF2-40B4-BE49-F238E27FC236}">
                  <a16:creationId xmlns="" xmlns:a16="http://schemas.microsoft.com/office/drawing/2014/main" id="{2E9460B9-CD39-417D-8FD5-F38F53B9C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2" name="Rectangle 151" hidden="1">
              <a:hlinkClick r:id="" action="ppaction://macro?name=KHUNG20BIENMAT"/>
              <a:extLst>
                <a:ext uri="{FF2B5EF4-FFF2-40B4-BE49-F238E27FC236}">
                  <a16:creationId xmlns="" xmlns:a16="http://schemas.microsoft.com/office/drawing/2014/main" id="{52F1EC82-613E-4BB6-836F-3C37F2528801}"/>
                </a:ext>
              </a:extLst>
            </p:cNvPr>
            <p:cNvSpPr/>
            <p:nvPr/>
          </p:nvSpPr>
          <p:spPr>
            <a:xfrm>
              <a:off x="1141469" y="3139458"/>
              <a:ext cx="2730876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KHUNG21" hidden="1">
            <a:extLst>
              <a:ext uri="{FF2B5EF4-FFF2-40B4-BE49-F238E27FC236}">
                <a16:creationId xmlns="" xmlns:a16="http://schemas.microsoft.com/office/drawing/2014/main" id="{DB8064FE-065A-4A1C-B9CD-20C96A2DC83D}"/>
              </a:ext>
            </a:extLst>
          </p:cNvPr>
          <p:cNvGrpSpPr/>
          <p:nvPr/>
        </p:nvGrpSpPr>
        <p:grpSpPr>
          <a:xfrm>
            <a:off x="-95049" y="1067799"/>
            <a:ext cx="5050026" cy="5050026"/>
            <a:chOff x="-54618" y="764961"/>
            <a:chExt cx="5050026" cy="5050026"/>
          </a:xfrm>
        </p:grpSpPr>
        <p:pic>
          <p:nvPicPr>
            <p:cNvPr id="154" name="Picture 153" hidden="1">
              <a:extLst>
                <a:ext uri="{FF2B5EF4-FFF2-40B4-BE49-F238E27FC236}">
                  <a16:creationId xmlns="" xmlns:a16="http://schemas.microsoft.com/office/drawing/2014/main" id="{E1C39AF6-3842-4F81-A48D-FAFF34B5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5" name="Rectangle 154" hidden="1">
              <a:hlinkClick r:id="" action="ppaction://macro?name=KHUNG21BIENMAT"/>
              <a:extLst>
                <a:ext uri="{FF2B5EF4-FFF2-40B4-BE49-F238E27FC236}">
                  <a16:creationId xmlns="" xmlns:a16="http://schemas.microsoft.com/office/drawing/2014/main" id="{3816F03E-B4E1-480F-AA8B-757E3BEDA9FB}"/>
                </a:ext>
              </a:extLst>
            </p:cNvPr>
            <p:cNvSpPr/>
            <p:nvPr/>
          </p:nvSpPr>
          <p:spPr>
            <a:xfrm>
              <a:off x="1061641" y="3139458"/>
              <a:ext cx="2890536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Bùi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Lam</a:t>
              </a:r>
            </a:p>
          </p:txBody>
        </p:sp>
      </p:grpSp>
      <p:grpSp>
        <p:nvGrpSpPr>
          <p:cNvPr id="156" name="KHUNG22" hidden="1">
            <a:extLst>
              <a:ext uri="{FF2B5EF4-FFF2-40B4-BE49-F238E27FC236}">
                <a16:creationId xmlns="" xmlns:a16="http://schemas.microsoft.com/office/drawing/2014/main" id="{9738F17E-A5DC-46AD-8C19-F51E3FB39368}"/>
              </a:ext>
            </a:extLst>
          </p:cNvPr>
          <p:cNvGrpSpPr/>
          <p:nvPr/>
        </p:nvGrpSpPr>
        <p:grpSpPr>
          <a:xfrm>
            <a:off x="-92997" y="1076755"/>
            <a:ext cx="5050026" cy="5050026"/>
            <a:chOff x="-54618" y="764961"/>
            <a:chExt cx="5050026" cy="5050026"/>
          </a:xfrm>
        </p:grpSpPr>
        <p:pic>
          <p:nvPicPr>
            <p:cNvPr id="157" name="Picture 156" hidden="1">
              <a:extLst>
                <a:ext uri="{FF2B5EF4-FFF2-40B4-BE49-F238E27FC236}">
                  <a16:creationId xmlns="" xmlns:a16="http://schemas.microsoft.com/office/drawing/2014/main" id="{68FB1835-071F-4577-97ED-2C6882F2B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58" name="Rectangle 157" hidden="1">
              <a:hlinkClick r:id="" action="ppaction://macro?name=KHUNG22BIENMAT"/>
              <a:extLst>
                <a:ext uri="{FF2B5EF4-FFF2-40B4-BE49-F238E27FC236}">
                  <a16:creationId xmlns="" xmlns:a16="http://schemas.microsoft.com/office/drawing/2014/main" id="{E4B005A5-5810-4C5A-9382-7323112EE059}"/>
                </a:ext>
              </a:extLst>
            </p:cNvPr>
            <p:cNvSpPr/>
            <p:nvPr/>
          </p:nvSpPr>
          <p:spPr>
            <a:xfrm>
              <a:off x="830009" y="3139458"/>
              <a:ext cx="3353803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Linh</a:t>
              </a:r>
            </a:p>
          </p:txBody>
        </p:sp>
      </p:grpSp>
      <p:grpSp>
        <p:nvGrpSpPr>
          <p:cNvPr id="159" name="KHUNG23" hidden="1">
            <a:extLst>
              <a:ext uri="{FF2B5EF4-FFF2-40B4-BE49-F238E27FC236}">
                <a16:creationId xmlns="" xmlns:a16="http://schemas.microsoft.com/office/drawing/2014/main" id="{56E4AED5-9AC3-4DE5-AD53-77BE1E69D3F8}"/>
              </a:ext>
            </a:extLst>
          </p:cNvPr>
          <p:cNvGrpSpPr/>
          <p:nvPr/>
        </p:nvGrpSpPr>
        <p:grpSpPr>
          <a:xfrm>
            <a:off x="-101129" y="1076755"/>
            <a:ext cx="4747167" cy="5050026"/>
            <a:chOff x="-54618" y="764961"/>
            <a:chExt cx="4747167" cy="5050026"/>
          </a:xfrm>
        </p:grpSpPr>
        <p:pic>
          <p:nvPicPr>
            <p:cNvPr id="160" name="Picture 159" hidden="1">
              <a:extLst>
                <a:ext uri="{FF2B5EF4-FFF2-40B4-BE49-F238E27FC236}">
                  <a16:creationId xmlns="" xmlns:a16="http://schemas.microsoft.com/office/drawing/2014/main" id="{9E201BCC-3608-47FE-8389-3F21E621C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7"/>
            <a:stretch/>
          </p:blipFill>
          <p:spPr>
            <a:xfrm>
              <a:off x="-54618" y="764961"/>
              <a:ext cx="4747167" cy="5050026"/>
            </a:xfrm>
            <a:prstGeom prst="rect">
              <a:avLst/>
            </a:prstGeom>
          </p:spPr>
        </p:pic>
        <p:sp>
          <p:nvSpPr>
            <p:cNvPr id="161" name="Rectangle 160" hidden="1">
              <a:hlinkClick r:id="" action="ppaction://macro?name=KHUNG23BIENMAT"/>
              <a:extLst>
                <a:ext uri="{FF2B5EF4-FFF2-40B4-BE49-F238E27FC236}">
                  <a16:creationId xmlns="" xmlns:a16="http://schemas.microsoft.com/office/drawing/2014/main" id="{86FA5A32-3DC4-47BE-9727-3FCD0762DDC8}"/>
                </a:ext>
              </a:extLst>
            </p:cNvPr>
            <p:cNvSpPr/>
            <p:nvPr/>
          </p:nvSpPr>
          <p:spPr>
            <a:xfrm>
              <a:off x="1027178" y="3139458"/>
              <a:ext cx="2959465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</a:p>
          </p:txBody>
        </p:sp>
      </p:grpSp>
      <p:grpSp>
        <p:nvGrpSpPr>
          <p:cNvPr id="162" name="KHUNG24" hidden="1">
            <a:extLst>
              <a:ext uri="{FF2B5EF4-FFF2-40B4-BE49-F238E27FC236}">
                <a16:creationId xmlns="" xmlns:a16="http://schemas.microsoft.com/office/drawing/2014/main" id="{AB16140C-30D9-4DCB-B1FB-7DD73B284160}"/>
              </a:ext>
            </a:extLst>
          </p:cNvPr>
          <p:cNvGrpSpPr/>
          <p:nvPr/>
        </p:nvGrpSpPr>
        <p:grpSpPr>
          <a:xfrm>
            <a:off x="-90486" y="1088516"/>
            <a:ext cx="5050026" cy="5050026"/>
            <a:chOff x="-54618" y="764961"/>
            <a:chExt cx="5050026" cy="5050026"/>
          </a:xfrm>
        </p:grpSpPr>
        <p:pic>
          <p:nvPicPr>
            <p:cNvPr id="163" name="Picture 162" hidden="1">
              <a:extLst>
                <a:ext uri="{FF2B5EF4-FFF2-40B4-BE49-F238E27FC236}">
                  <a16:creationId xmlns="" xmlns:a16="http://schemas.microsoft.com/office/drawing/2014/main" id="{6E8B3D3A-B769-4D5D-9CB9-EA24B93F1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64" name="Rectangle 163" hidden="1">
              <a:hlinkClick r:id="" action="ppaction://macro?name=KHUNG24BIENMAT"/>
              <a:extLst>
                <a:ext uri="{FF2B5EF4-FFF2-40B4-BE49-F238E27FC236}">
                  <a16:creationId xmlns="" xmlns:a16="http://schemas.microsoft.com/office/drawing/2014/main" id="{EC3271BD-901B-4F29-BBC7-EB7A79532A14}"/>
                </a:ext>
              </a:extLst>
            </p:cNvPr>
            <p:cNvSpPr/>
            <p:nvPr/>
          </p:nvSpPr>
          <p:spPr>
            <a:xfrm>
              <a:off x="868069" y="3139458"/>
              <a:ext cx="3277692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KHUNG25" hidden="1">
            <a:extLst>
              <a:ext uri="{FF2B5EF4-FFF2-40B4-BE49-F238E27FC236}">
                <a16:creationId xmlns="" xmlns:a16="http://schemas.microsoft.com/office/drawing/2014/main" id="{0A40248E-33C0-4280-8680-A70E3F6E289E}"/>
              </a:ext>
            </a:extLst>
          </p:cNvPr>
          <p:cNvGrpSpPr/>
          <p:nvPr/>
        </p:nvGrpSpPr>
        <p:grpSpPr>
          <a:xfrm>
            <a:off x="-78147" y="1081591"/>
            <a:ext cx="5050026" cy="5050026"/>
            <a:chOff x="-54618" y="764961"/>
            <a:chExt cx="5050026" cy="5050026"/>
          </a:xfrm>
        </p:grpSpPr>
        <p:pic>
          <p:nvPicPr>
            <p:cNvPr id="166" name="Picture 165" hidden="1">
              <a:extLst>
                <a:ext uri="{FF2B5EF4-FFF2-40B4-BE49-F238E27FC236}">
                  <a16:creationId xmlns="" xmlns:a16="http://schemas.microsoft.com/office/drawing/2014/main" id="{DD53BC6C-0DBE-47B3-A7D1-D9C975CCE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618" y="764961"/>
              <a:ext cx="5050026" cy="5050026"/>
            </a:xfrm>
            <a:prstGeom prst="rect">
              <a:avLst/>
            </a:prstGeom>
          </p:spPr>
        </p:pic>
        <p:sp>
          <p:nvSpPr>
            <p:cNvPr id="167" name="Rectangle 166" hidden="1">
              <a:hlinkClick r:id="" action="ppaction://macro?name=KHUNG25BIENMAT"/>
              <a:extLst>
                <a:ext uri="{FF2B5EF4-FFF2-40B4-BE49-F238E27FC236}">
                  <a16:creationId xmlns="" xmlns:a16="http://schemas.microsoft.com/office/drawing/2014/main" id="{2DD7C98D-1EA1-4752-AF4D-119E66696C11}"/>
                </a:ext>
              </a:extLst>
            </p:cNvPr>
            <p:cNvSpPr/>
            <p:nvPr/>
          </p:nvSpPr>
          <p:spPr>
            <a:xfrm>
              <a:off x="1302484" y="3139458"/>
              <a:ext cx="2408865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Mai</a:t>
              </a:r>
            </a:p>
          </p:txBody>
        </p:sp>
      </p:grpSp>
      <p:grpSp>
        <p:nvGrpSpPr>
          <p:cNvPr id="168" name="KHUNG26" hidden="1">
            <a:extLst>
              <a:ext uri="{FF2B5EF4-FFF2-40B4-BE49-F238E27FC236}">
                <a16:creationId xmlns="" xmlns:a16="http://schemas.microsoft.com/office/drawing/2014/main" id="{EEDD8C8C-91F8-4EE4-9897-42FD333B092B}"/>
              </a:ext>
            </a:extLst>
          </p:cNvPr>
          <p:cNvGrpSpPr/>
          <p:nvPr/>
        </p:nvGrpSpPr>
        <p:grpSpPr>
          <a:xfrm>
            <a:off x="-78147" y="1069830"/>
            <a:ext cx="5050026" cy="5050026"/>
            <a:chOff x="-1374663" y="-1567890"/>
            <a:chExt cx="5050026" cy="5050026"/>
          </a:xfrm>
        </p:grpSpPr>
        <p:pic>
          <p:nvPicPr>
            <p:cNvPr id="169" name="Picture 168" hidden="1">
              <a:extLst>
                <a:ext uri="{FF2B5EF4-FFF2-40B4-BE49-F238E27FC236}">
                  <a16:creationId xmlns="" xmlns:a16="http://schemas.microsoft.com/office/drawing/2014/main" id="{C81FAEE5-C7C4-49ED-A066-9D85135CE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0" name="Rectangle 169" hidden="1">
              <a:hlinkClick r:id="" action="ppaction://macro?name=KHUNG26BIENMAT"/>
              <a:extLst>
                <a:ext uri="{FF2B5EF4-FFF2-40B4-BE49-F238E27FC236}">
                  <a16:creationId xmlns="" xmlns:a16="http://schemas.microsoft.com/office/drawing/2014/main" id="{F6F381BF-9EDE-4827-B783-85E9892CF492}"/>
                </a:ext>
              </a:extLst>
            </p:cNvPr>
            <p:cNvSpPr/>
            <p:nvPr/>
          </p:nvSpPr>
          <p:spPr>
            <a:xfrm>
              <a:off x="68182" y="707031"/>
              <a:ext cx="2385588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KHUNG27" hidden="1">
            <a:extLst>
              <a:ext uri="{FF2B5EF4-FFF2-40B4-BE49-F238E27FC236}">
                <a16:creationId xmlns="" xmlns:a16="http://schemas.microsoft.com/office/drawing/2014/main" id="{AF26D9DC-2CB6-4E98-A221-639A5E1DCBC4}"/>
              </a:ext>
            </a:extLst>
          </p:cNvPr>
          <p:cNvGrpSpPr/>
          <p:nvPr/>
        </p:nvGrpSpPr>
        <p:grpSpPr>
          <a:xfrm>
            <a:off x="-104816" y="1056038"/>
            <a:ext cx="5050026" cy="5050026"/>
            <a:chOff x="-1374663" y="-1567890"/>
            <a:chExt cx="5050026" cy="5050026"/>
          </a:xfrm>
        </p:grpSpPr>
        <p:pic>
          <p:nvPicPr>
            <p:cNvPr id="172" name="Picture 171" hidden="1">
              <a:extLst>
                <a:ext uri="{FF2B5EF4-FFF2-40B4-BE49-F238E27FC236}">
                  <a16:creationId xmlns="" xmlns:a16="http://schemas.microsoft.com/office/drawing/2014/main" id="{DFCF0536-9869-4C5C-9A1E-9CA268844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3" name="Rectangle 172" hidden="1">
              <a:hlinkClick r:id="" action="ppaction://macro?name=KHUNG27BIENMAT"/>
              <a:extLst>
                <a:ext uri="{FF2B5EF4-FFF2-40B4-BE49-F238E27FC236}">
                  <a16:creationId xmlns="" xmlns:a16="http://schemas.microsoft.com/office/drawing/2014/main" id="{9E50104B-3A92-46A0-9D31-FB5FA57AFB5A}"/>
                </a:ext>
              </a:extLst>
            </p:cNvPr>
            <p:cNvSpPr/>
            <p:nvPr/>
          </p:nvSpPr>
          <p:spPr>
            <a:xfrm>
              <a:off x="-266235" y="707031"/>
              <a:ext cx="3054427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Minh</a:t>
              </a:r>
            </a:p>
          </p:txBody>
        </p:sp>
      </p:grpSp>
      <p:grpSp>
        <p:nvGrpSpPr>
          <p:cNvPr id="174" name="KHUNG28" hidden="1">
            <a:extLst>
              <a:ext uri="{FF2B5EF4-FFF2-40B4-BE49-F238E27FC236}">
                <a16:creationId xmlns="" xmlns:a16="http://schemas.microsoft.com/office/drawing/2014/main" id="{DF60F19F-075B-44E7-8E47-1569C35C3690}"/>
              </a:ext>
            </a:extLst>
          </p:cNvPr>
          <p:cNvGrpSpPr/>
          <p:nvPr/>
        </p:nvGrpSpPr>
        <p:grpSpPr>
          <a:xfrm>
            <a:off x="-112125" y="1058069"/>
            <a:ext cx="5050026" cy="5050026"/>
            <a:chOff x="-1374663" y="-1567890"/>
            <a:chExt cx="5050026" cy="5050026"/>
          </a:xfrm>
        </p:grpSpPr>
        <p:pic>
          <p:nvPicPr>
            <p:cNvPr id="175" name="Picture 174" hidden="1">
              <a:extLst>
                <a:ext uri="{FF2B5EF4-FFF2-40B4-BE49-F238E27FC236}">
                  <a16:creationId xmlns="" xmlns:a16="http://schemas.microsoft.com/office/drawing/2014/main" id="{19281364-84FA-4159-9E76-127BC0FE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6" name="Rectangle 175" hidden="1">
              <a:hlinkClick r:id="" action="ppaction://macro?name=KHUNG28BIENMAT"/>
              <a:extLst>
                <a:ext uri="{FF2B5EF4-FFF2-40B4-BE49-F238E27FC236}">
                  <a16:creationId xmlns="" xmlns:a16="http://schemas.microsoft.com/office/drawing/2014/main" id="{E032B18B-A930-4A25-92EE-ACF8C19ED821}"/>
                </a:ext>
              </a:extLst>
            </p:cNvPr>
            <p:cNvSpPr/>
            <p:nvPr/>
          </p:nvSpPr>
          <p:spPr>
            <a:xfrm>
              <a:off x="-451632" y="707031"/>
              <a:ext cx="3211593" cy="12618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Quang</a:t>
              </a:r>
            </a:p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</a:p>
          </p:txBody>
        </p:sp>
      </p:grpSp>
      <p:grpSp>
        <p:nvGrpSpPr>
          <p:cNvPr id="177" name="KHUNG29" hidden="1">
            <a:extLst>
              <a:ext uri="{FF2B5EF4-FFF2-40B4-BE49-F238E27FC236}">
                <a16:creationId xmlns="" xmlns:a16="http://schemas.microsoft.com/office/drawing/2014/main" id="{382B08F2-A567-4B3D-9CA6-42088FCFAF88}"/>
              </a:ext>
            </a:extLst>
          </p:cNvPr>
          <p:cNvGrpSpPr/>
          <p:nvPr/>
        </p:nvGrpSpPr>
        <p:grpSpPr>
          <a:xfrm>
            <a:off x="-128822" y="1060517"/>
            <a:ext cx="5050026" cy="5050026"/>
            <a:chOff x="-1374663" y="-1567890"/>
            <a:chExt cx="5050026" cy="5050026"/>
          </a:xfrm>
        </p:grpSpPr>
        <p:pic>
          <p:nvPicPr>
            <p:cNvPr id="178" name="Picture 177" hidden="1">
              <a:extLst>
                <a:ext uri="{FF2B5EF4-FFF2-40B4-BE49-F238E27FC236}">
                  <a16:creationId xmlns="" xmlns:a16="http://schemas.microsoft.com/office/drawing/2014/main" id="{846DF67D-C7CB-47B5-9DB0-E2A4130D1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79" name="Rectangle 178" hidden="1">
              <a:hlinkClick r:id="" action="ppaction://macro?name=KHUNG29BIENMAT"/>
              <a:extLst>
                <a:ext uri="{FF2B5EF4-FFF2-40B4-BE49-F238E27FC236}">
                  <a16:creationId xmlns="" xmlns:a16="http://schemas.microsoft.com/office/drawing/2014/main" id="{53505C78-1C3D-4B56-8B31-2EA9E26FA480}"/>
                </a:ext>
              </a:extLst>
            </p:cNvPr>
            <p:cNvSpPr/>
            <p:nvPr/>
          </p:nvSpPr>
          <p:spPr>
            <a:xfrm>
              <a:off x="-52456" y="707031"/>
              <a:ext cx="2626873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Trà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My</a:t>
              </a:r>
            </a:p>
          </p:txBody>
        </p:sp>
      </p:grpSp>
      <p:grpSp>
        <p:nvGrpSpPr>
          <p:cNvPr id="180" name="KHUNG30" hidden="1">
            <a:extLst>
              <a:ext uri="{FF2B5EF4-FFF2-40B4-BE49-F238E27FC236}">
                <a16:creationId xmlns="" xmlns:a16="http://schemas.microsoft.com/office/drawing/2014/main" id="{95C11539-4205-45B0-8C2B-FCB46137BBC4}"/>
              </a:ext>
            </a:extLst>
          </p:cNvPr>
          <p:cNvGrpSpPr/>
          <p:nvPr/>
        </p:nvGrpSpPr>
        <p:grpSpPr>
          <a:xfrm>
            <a:off x="-130051" y="1069023"/>
            <a:ext cx="5050026" cy="5050026"/>
            <a:chOff x="-1374663" y="-1567890"/>
            <a:chExt cx="5050026" cy="5050026"/>
          </a:xfrm>
        </p:grpSpPr>
        <p:pic>
          <p:nvPicPr>
            <p:cNvPr id="181" name="Picture 180" hidden="1">
              <a:extLst>
                <a:ext uri="{FF2B5EF4-FFF2-40B4-BE49-F238E27FC236}">
                  <a16:creationId xmlns="" xmlns:a16="http://schemas.microsoft.com/office/drawing/2014/main" id="{3700A7EC-7519-44A6-AABF-AC3D9D1C8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2" name="Rectangle 181" hidden="1">
              <a:hlinkClick r:id="" action="ppaction://macro?name=KHUNG30BIENMAT"/>
              <a:extLst>
                <a:ext uri="{FF2B5EF4-FFF2-40B4-BE49-F238E27FC236}">
                  <a16:creationId xmlns="" xmlns:a16="http://schemas.microsoft.com/office/drawing/2014/main" id="{ED2483E6-F1D8-49BF-A543-AF79278FB217}"/>
                </a:ext>
              </a:extLst>
            </p:cNvPr>
            <p:cNvSpPr/>
            <p:nvPr/>
          </p:nvSpPr>
          <p:spPr>
            <a:xfrm>
              <a:off x="-179895" y="707031"/>
              <a:ext cx="2881751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Lều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Kim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3" name="KHUNG31" hidden="1">
            <a:extLst>
              <a:ext uri="{FF2B5EF4-FFF2-40B4-BE49-F238E27FC236}">
                <a16:creationId xmlns="" xmlns:a16="http://schemas.microsoft.com/office/drawing/2014/main" id="{75841DE3-A83D-4AF2-9067-779C4AC14B4B}"/>
              </a:ext>
            </a:extLst>
          </p:cNvPr>
          <p:cNvGrpSpPr/>
          <p:nvPr/>
        </p:nvGrpSpPr>
        <p:grpSpPr>
          <a:xfrm>
            <a:off x="-138663" y="1058973"/>
            <a:ext cx="5050026" cy="5050026"/>
            <a:chOff x="-1374663" y="-1567890"/>
            <a:chExt cx="5050026" cy="5050026"/>
          </a:xfrm>
        </p:grpSpPr>
        <p:pic>
          <p:nvPicPr>
            <p:cNvPr id="184" name="Picture 183" hidden="1">
              <a:extLst>
                <a:ext uri="{FF2B5EF4-FFF2-40B4-BE49-F238E27FC236}">
                  <a16:creationId xmlns="" xmlns:a16="http://schemas.microsoft.com/office/drawing/2014/main" id="{21875573-CE50-4D6E-86DA-285653D52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5" name="Rectangle 184" hidden="1">
              <a:hlinkClick r:id="" action="ppaction://macro?name=KHUNG31BIENMAT"/>
              <a:extLst>
                <a:ext uri="{FF2B5EF4-FFF2-40B4-BE49-F238E27FC236}">
                  <a16:creationId xmlns="" xmlns:a16="http://schemas.microsoft.com/office/drawing/2014/main" id="{4E4D52A6-3DE4-4BE0-9DE1-D4ED57AEEF2E}"/>
                </a:ext>
              </a:extLst>
            </p:cNvPr>
            <p:cNvSpPr/>
            <p:nvPr/>
          </p:nvSpPr>
          <p:spPr>
            <a:xfrm>
              <a:off x="-52454" y="707031"/>
              <a:ext cx="2626873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Bích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6" name="KHUNG32" hidden="1">
            <a:extLst>
              <a:ext uri="{FF2B5EF4-FFF2-40B4-BE49-F238E27FC236}">
                <a16:creationId xmlns="" xmlns:a16="http://schemas.microsoft.com/office/drawing/2014/main" id="{2B8CB948-CA40-4D0B-BB86-0C068CFA1903}"/>
              </a:ext>
            </a:extLst>
          </p:cNvPr>
          <p:cNvGrpSpPr/>
          <p:nvPr/>
        </p:nvGrpSpPr>
        <p:grpSpPr>
          <a:xfrm>
            <a:off x="-136655" y="1058973"/>
            <a:ext cx="5050026" cy="5050026"/>
            <a:chOff x="-1374663" y="-1567890"/>
            <a:chExt cx="5050026" cy="5050026"/>
          </a:xfrm>
        </p:grpSpPr>
        <p:pic>
          <p:nvPicPr>
            <p:cNvPr id="187" name="Picture 186" hidden="1">
              <a:extLst>
                <a:ext uri="{FF2B5EF4-FFF2-40B4-BE49-F238E27FC236}">
                  <a16:creationId xmlns="" xmlns:a16="http://schemas.microsoft.com/office/drawing/2014/main" id="{666387F9-6498-4C84-8992-75E494A5A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88" name="Rectangle 187" hidden="1">
              <a:hlinkClick r:id="" action="ppaction://macro?name=KHUNG32BIENMAT"/>
              <a:extLst>
                <a:ext uri="{FF2B5EF4-FFF2-40B4-BE49-F238E27FC236}">
                  <a16:creationId xmlns="" xmlns:a16="http://schemas.microsoft.com/office/drawing/2014/main" id="{F8C6CC9B-B7DD-4315-8926-951C8651C06F}"/>
                </a:ext>
              </a:extLst>
            </p:cNvPr>
            <p:cNvSpPr/>
            <p:nvPr/>
          </p:nvSpPr>
          <p:spPr>
            <a:xfrm>
              <a:off x="-38762" y="707031"/>
              <a:ext cx="259949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9" name="KHUNG33" hidden="1">
            <a:extLst>
              <a:ext uri="{FF2B5EF4-FFF2-40B4-BE49-F238E27FC236}">
                <a16:creationId xmlns="" xmlns:a16="http://schemas.microsoft.com/office/drawing/2014/main" id="{D9DD6B73-BE25-4970-9845-5D38B414251C}"/>
              </a:ext>
            </a:extLst>
          </p:cNvPr>
          <p:cNvGrpSpPr/>
          <p:nvPr/>
        </p:nvGrpSpPr>
        <p:grpSpPr>
          <a:xfrm>
            <a:off x="-134291" y="1058973"/>
            <a:ext cx="5050026" cy="5050026"/>
            <a:chOff x="-1374663" y="-1567890"/>
            <a:chExt cx="5050026" cy="5050026"/>
          </a:xfrm>
        </p:grpSpPr>
        <p:pic>
          <p:nvPicPr>
            <p:cNvPr id="190" name="Picture 189" hidden="1">
              <a:extLst>
                <a:ext uri="{FF2B5EF4-FFF2-40B4-BE49-F238E27FC236}">
                  <a16:creationId xmlns="" xmlns:a16="http://schemas.microsoft.com/office/drawing/2014/main" id="{2D962FA7-9AB9-4BFC-9161-795C49DB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1" name="Rectangle 190" hidden="1">
              <a:hlinkClick r:id="" action="ppaction://macro?name=KHUNG33BIENMAT"/>
              <a:extLst>
                <a:ext uri="{FF2B5EF4-FFF2-40B4-BE49-F238E27FC236}">
                  <a16:creationId xmlns="" xmlns:a16="http://schemas.microsoft.com/office/drawing/2014/main" id="{7DA107A9-9CE1-4B59-9796-2150DA89F3D4}"/>
                </a:ext>
              </a:extLst>
            </p:cNvPr>
            <p:cNvSpPr/>
            <p:nvPr/>
          </p:nvSpPr>
          <p:spPr>
            <a:xfrm>
              <a:off x="-494462" y="707031"/>
              <a:ext cx="3510898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2" name="KHUNG34" hidden="1">
            <a:extLst>
              <a:ext uri="{FF2B5EF4-FFF2-40B4-BE49-F238E27FC236}">
                <a16:creationId xmlns="" xmlns:a16="http://schemas.microsoft.com/office/drawing/2014/main" id="{667ECEE6-536E-4002-8E75-12F341F77B65}"/>
              </a:ext>
            </a:extLst>
          </p:cNvPr>
          <p:cNvGrpSpPr/>
          <p:nvPr/>
        </p:nvGrpSpPr>
        <p:grpSpPr>
          <a:xfrm>
            <a:off x="-132695" y="1061711"/>
            <a:ext cx="5050026" cy="5050026"/>
            <a:chOff x="-1374663" y="-1567890"/>
            <a:chExt cx="5050026" cy="5050026"/>
          </a:xfrm>
        </p:grpSpPr>
        <p:pic>
          <p:nvPicPr>
            <p:cNvPr id="193" name="Picture 192" hidden="1">
              <a:extLst>
                <a:ext uri="{FF2B5EF4-FFF2-40B4-BE49-F238E27FC236}">
                  <a16:creationId xmlns="" xmlns:a16="http://schemas.microsoft.com/office/drawing/2014/main" id="{F8B97E3F-07FE-4E2E-8FEC-4D4B7C88F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4" name="Rectangle 193" hidden="1">
              <a:hlinkClick r:id="" action="ppaction://macro?name=KHUNG34BIENMAT"/>
              <a:extLst>
                <a:ext uri="{FF2B5EF4-FFF2-40B4-BE49-F238E27FC236}">
                  <a16:creationId xmlns="" xmlns:a16="http://schemas.microsoft.com/office/drawing/2014/main" id="{9894BA98-4654-4914-A3FE-77DFDC2EDD5A}"/>
                </a:ext>
              </a:extLst>
            </p:cNvPr>
            <p:cNvSpPr/>
            <p:nvPr/>
          </p:nvSpPr>
          <p:spPr>
            <a:xfrm>
              <a:off x="-106534" y="707031"/>
              <a:ext cx="273504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KHUNG35" hidden="1">
            <a:extLst>
              <a:ext uri="{FF2B5EF4-FFF2-40B4-BE49-F238E27FC236}">
                <a16:creationId xmlns="" xmlns:a16="http://schemas.microsoft.com/office/drawing/2014/main" id="{219C1C23-413B-499F-A183-9CC055BBB709}"/>
              </a:ext>
            </a:extLst>
          </p:cNvPr>
          <p:cNvGrpSpPr/>
          <p:nvPr/>
        </p:nvGrpSpPr>
        <p:grpSpPr>
          <a:xfrm>
            <a:off x="-122282" y="1077826"/>
            <a:ext cx="5050026" cy="5050026"/>
            <a:chOff x="-1374663" y="-1567890"/>
            <a:chExt cx="5050026" cy="5050026"/>
          </a:xfrm>
        </p:grpSpPr>
        <p:pic>
          <p:nvPicPr>
            <p:cNvPr id="196" name="Picture 195" hidden="1">
              <a:extLst>
                <a:ext uri="{FF2B5EF4-FFF2-40B4-BE49-F238E27FC236}">
                  <a16:creationId xmlns="" xmlns:a16="http://schemas.microsoft.com/office/drawing/2014/main" id="{0FF7AB2D-1F48-48C6-8CB2-E2ED660F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197" name="Rectangle 196" hidden="1">
              <a:hlinkClick r:id="" action="ppaction://macro?name=KHUNG35BIENMAT"/>
              <a:extLst>
                <a:ext uri="{FF2B5EF4-FFF2-40B4-BE49-F238E27FC236}">
                  <a16:creationId xmlns="" xmlns:a16="http://schemas.microsoft.com/office/drawing/2014/main" id="{DE042307-D847-4DC3-AF82-A926B6607B5E}"/>
                </a:ext>
              </a:extLst>
            </p:cNvPr>
            <p:cNvSpPr/>
            <p:nvPr/>
          </p:nvSpPr>
          <p:spPr>
            <a:xfrm>
              <a:off x="-414309" y="707031"/>
              <a:ext cx="3350597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8" name="KHUNG36" hidden="1">
            <a:extLst>
              <a:ext uri="{FF2B5EF4-FFF2-40B4-BE49-F238E27FC236}">
                <a16:creationId xmlns="" xmlns:a16="http://schemas.microsoft.com/office/drawing/2014/main" id="{4EAE1BA9-895F-44A8-AF30-71207287A016}"/>
              </a:ext>
            </a:extLst>
          </p:cNvPr>
          <p:cNvGrpSpPr/>
          <p:nvPr/>
        </p:nvGrpSpPr>
        <p:grpSpPr>
          <a:xfrm>
            <a:off x="-131228" y="1080037"/>
            <a:ext cx="5050026" cy="5050026"/>
            <a:chOff x="-1374663" y="-1567890"/>
            <a:chExt cx="5050026" cy="5050026"/>
          </a:xfrm>
        </p:grpSpPr>
        <p:pic>
          <p:nvPicPr>
            <p:cNvPr id="199" name="Picture 198" hidden="1">
              <a:extLst>
                <a:ext uri="{FF2B5EF4-FFF2-40B4-BE49-F238E27FC236}">
                  <a16:creationId xmlns="" xmlns:a16="http://schemas.microsoft.com/office/drawing/2014/main" id="{B5B1C076-6602-4766-BE66-FC4F175D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0" name="Rectangle 199" hidden="1">
              <a:hlinkClick r:id="" action="ppaction://macro?name=KHUNG36BIENMAT"/>
              <a:extLst>
                <a:ext uri="{FF2B5EF4-FFF2-40B4-BE49-F238E27FC236}">
                  <a16:creationId xmlns="" xmlns:a16="http://schemas.microsoft.com/office/drawing/2014/main" id="{2E611E47-F9C8-472F-B88E-ACF345E7499F}"/>
                </a:ext>
              </a:extLst>
            </p:cNvPr>
            <p:cNvSpPr/>
            <p:nvPr/>
          </p:nvSpPr>
          <p:spPr>
            <a:xfrm>
              <a:off x="-354996" y="707031"/>
              <a:ext cx="323197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Tân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1" name="KHUNG37" hidden="1">
            <a:extLst>
              <a:ext uri="{FF2B5EF4-FFF2-40B4-BE49-F238E27FC236}">
                <a16:creationId xmlns="" xmlns:a16="http://schemas.microsoft.com/office/drawing/2014/main" id="{16FE0A78-6ECE-466D-808E-0362C7A22DF0}"/>
              </a:ext>
            </a:extLst>
          </p:cNvPr>
          <p:cNvGrpSpPr/>
          <p:nvPr/>
        </p:nvGrpSpPr>
        <p:grpSpPr>
          <a:xfrm>
            <a:off x="-119903" y="1100465"/>
            <a:ext cx="5050026" cy="5050026"/>
            <a:chOff x="-1374663" y="-1567890"/>
            <a:chExt cx="5050026" cy="5050026"/>
          </a:xfrm>
        </p:grpSpPr>
        <p:pic>
          <p:nvPicPr>
            <p:cNvPr id="202" name="Picture 201" hidden="1">
              <a:extLst>
                <a:ext uri="{FF2B5EF4-FFF2-40B4-BE49-F238E27FC236}">
                  <a16:creationId xmlns="" xmlns:a16="http://schemas.microsoft.com/office/drawing/2014/main" id="{F39B76C2-A61B-4743-AABB-30127DE0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3" name="Rectangle 202" hidden="1">
              <a:hlinkClick r:id="" action="ppaction://macro?name=KHUNG37BIENMAT"/>
              <a:extLst>
                <a:ext uri="{FF2B5EF4-FFF2-40B4-BE49-F238E27FC236}">
                  <a16:creationId xmlns="" xmlns:a16="http://schemas.microsoft.com/office/drawing/2014/main" id="{DD4285A8-E442-4D88-B78A-9A404B19200E}"/>
                </a:ext>
              </a:extLst>
            </p:cNvPr>
            <p:cNvSpPr/>
            <p:nvPr/>
          </p:nvSpPr>
          <p:spPr>
            <a:xfrm>
              <a:off x="-78894" y="707031"/>
              <a:ext cx="2679773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" name="KHUNG38" hidden="1">
            <a:extLst>
              <a:ext uri="{FF2B5EF4-FFF2-40B4-BE49-F238E27FC236}">
                <a16:creationId xmlns="" xmlns:a16="http://schemas.microsoft.com/office/drawing/2014/main" id="{CFA7AF15-10F3-4ECC-9280-05D289C7464A}"/>
              </a:ext>
            </a:extLst>
          </p:cNvPr>
          <p:cNvGrpSpPr/>
          <p:nvPr/>
        </p:nvGrpSpPr>
        <p:grpSpPr>
          <a:xfrm>
            <a:off x="-137861" y="1100465"/>
            <a:ext cx="5050026" cy="5050026"/>
            <a:chOff x="-1374663" y="-1567890"/>
            <a:chExt cx="5050026" cy="5050026"/>
          </a:xfrm>
        </p:grpSpPr>
        <p:pic>
          <p:nvPicPr>
            <p:cNvPr id="205" name="Picture 204" hidden="1">
              <a:extLst>
                <a:ext uri="{FF2B5EF4-FFF2-40B4-BE49-F238E27FC236}">
                  <a16:creationId xmlns="" xmlns:a16="http://schemas.microsoft.com/office/drawing/2014/main" id="{EFA07C27-4A6E-4B4E-AE3F-A074EEEC2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6" name="Rectangle 205" hidden="1">
              <a:hlinkClick r:id="" action="ppaction://macro?name=KHUNG38BIENMAT"/>
              <a:extLst>
                <a:ext uri="{FF2B5EF4-FFF2-40B4-BE49-F238E27FC236}">
                  <a16:creationId xmlns="" xmlns:a16="http://schemas.microsoft.com/office/drawing/2014/main" id="{7276DEBA-15A6-4771-AE2A-9F2486B1F318}"/>
                </a:ext>
              </a:extLst>
            </p:cNvPr>
            <p:cNvSpPr/>
            <p:nvPr/>
          </p:nvSpPr>
          <p:spPr>
            <a:xfrm>
              <a:off x="-259613" y="707031"/>
              <a:ext cx="3041217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7" name="KHUNG39" hidden="1">
            <a:extLst>
              <a:ext uri="{FF2B5EF4-FFF2-40B4-BE49-F238E27FC236}">
                <a16:creationId xmlns="" xmlns:a16="http://schemas.microsoft.com/office/drawing/2014/main" id="{CDAF1BD7-5335-4DCE-A92F-B6B2467D41D8}"/>
              </a:ext>
            </a:extLst>
          </p:cNvPr>
          <p:cNvGrpSpPr/>
          <p:nvPr/>
        </p:nvGrpSpPr>
        <p:grpSpPr>
          <a:xfrm>
            <a:off x="-136211" y="1121529"/>
            <a:ext cx="5050026" cy="5050026"/>
            <a:chOff x="-1374663" y="-1567890"/>
            <a:chExt cx="5050026" cy="5050026"/>
          </a:xfrm>
        </p:grpSpPr>
        <p:pic>
          <p:nvPicPr>
            <p:cNvPr id="208" name="Picture 207">
              <a:extLst>
                <a:ext uri="{FF2B5EF4-FFF2-40B4-BE49-F238E27FC236}">
                  <a16:creationId xmlns="" xmlns:a16="http://schemas.microsoft.com/office/drawing/2014/main" id="{AC9E9A5B-1B9F-4D34-A262-A703F317B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09" name="Rectangle 208">
              <a:hlinkClick r:id="" action="ppaction://macro?name=KHUNG30BIENMAT"/>
              <a:extLst>
                <a:ext uri="{FF2B5EF4-FFF2-40B4-BE49-F238E27FC236}">
                  <a16:creationId xmlns="" xmlns:a16="http://schemas.microsoft.com/office/drawing/2014/main" id="{49DA0037-2A69-4246-9EF1-2FC03C9936F9}"/>
                </a:ext>
              </a:extLst>
            </p:cNvPr>
            <p:cNvSpPr/>
            <p:nvPr/>
          </p:nvSpPr>
          <p:spPr>
            <a:xfrm>
              <a:off x="-475247" y="707031"/>
              <a:ext cx="3472490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Thuý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0" name="KHUNG40" hidden="1">
            <a:extLst>
              <a:ext uri="{FF2B5EF4-FFF2-40B4-BE49-F238E27FC236}">
                <a16:creationId xmlns="" xmlns:a16="http://schemas.microsoft.com/office/drawing/2014/main" id="{4645434F-A614-455F-BA45-E341C80F4835}"/>
              </a:ext>
            </a:extLst>
          </p:cNvPr>
          <p:cNvGrpSpPr/>
          <p:nvPr/>
        </p:nvGrpSpPr>
        <p:grpSpPr>
          <a:xfrm>
            <a:off x="-125645" y="1114797"/>
            <a:ext cx="5050026" cy="5050026"/>
            <a:chOff x="-1374663" y="-1567890"/>
            <a:chExt cx="5050026" cy="5050026"/>
          </a:xfrm>
        </p:grpSpPr>
        <p:pic>
          <p:nvPicPr>
            <p:cNvPr id="211" name="Picture 210" hidden="1">
              <a:extLst>
                <a:ext uri="{FF2B5EF4-FFF2-40B4-BE49-F238E27FC236}">
                  <a16:creationId xmlns="" xmlns:a16="http://schemas.microsoft.com/office/drawing/2014/main" id="{92A5E536-CAAD-4BF8-A07D-38B56BFE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2" name="Rectangle 211" hidden="1">
              <a:hlinkClick r:id="" action="ppaction://macro?name=KHUNG40BIENMAT"/>
              <a:extLst>
                <a:ext uri="{FF2B5EF4-FFF2-40B4-BE49-F238E27FC236}">
                  <a16:creationId xmlns="" xmlns:a16="http://schemas.microsoft.com/office/drawing/2014/main" id="{EA232E02-AB21-4B84-B001-1D9C89966187}"/>
                </a:ext>
              </a:extLst>
            </p:cNvPr>
            <p:cNvSpPr/>
            <p:nvPr/>
          </p:nvSpPr>
          <p:spPr>
            <a:xfrm>
              <a:off x="69390" y="707031"/>
              <a:ext cx="2383217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Thu</a:t>
              </a:r>
            </a:p>
            <a:p>
              <a:pPr algn="ctr"/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</a:p>
          </p:txBody>
        </p:sp>
      </p:grpSp>
      <p:grpSp>
        <p:nvGrpSpPr>
          <p:cNvPr id="213" name="KHUNG41" hidden="1">
            <a:extLst>
              <a:ext uri="{FF2B5EF4-FFF2-40B4-BE49-F238E27FC236}">
                <a16:creationId xmlns="" xmlns:a16="http://schemas.microsoft.com/office/drawing/2014/main" id="{A79D278D-DB1F-4DF2-8864-E1AC149702FB}"/>
              </a:ext>
            </a:extLst>
          </p:cNvPr>
          <p:cNvGrpSpPr/>
          <p:nvPr/>
        </p:nvGrpSpPr>
        <p:grpSpPr>
          <a:xfrm>
            <a:off x="-123925" y="1128261"/>
            <a:ext cx="5050026" cy="5050026"/>
            <a:chOff x="-1374663" y="-1567890"/>
            <a:chExt cx="5050026" cy="5050026"/>
          </a:xfrm>
        </p:grpSpPr>
        <p:pic>
          <p:nvPicPr>
            <p:cNvPr id="214" name="Picture 213" hidden="1">
              <a:extLst>
                <a:ext uri="{FF2B5EF4-FFF2-40B4-BE49-F238E27FC236}">
                  <a16:creationId xmlns="" xmlns:a16="http://schemas.microsoft.com/office/drawing/2014/main" id="{6DB18F9A-1C9C-4EE7-9641-42B13542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5" name="Rectangle 214" hidden="1">
              <a:hlinkClick r:id="" action="ppaction://macro?name=KHUNG41BIENMAT"/>
              <a:extLst>
                <a:ext uri="{FF2B5EF4-FFF2-40B4-BE49-F238E27FC236}">
                  <a16:creationId xmlns="" xmlns:a16="http://schemas.microsoft.com/office/drawing/2014/main" id="{E084C49F-5F17-462A-B39F-298306927109}"/>
                </a:ext>
              </a:extLst>
            </p:cNvPr>
            <p:cNvSpPr/>
            <p:nvPr/>
          </p:nvSpPr>
          <p:spPr>
            <a:xfrm>
              <a:off x="-329021" y="716414"/>
              <a:ext cx="3165418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Thu Trang</a:t>
              </a:r>
            </a:p>
          </p:txBody>
        </p:sp>
      </p:grpSp>
      <p:grpSp>
        <p:nvGrpSpPr>
          <p:cNvPr id="216" name="KHUNG42" hidden="1">
            <a:extLst>
              <a:ext uri="{FF2B5EF4-FFF2-40B4-BE49-F238E27FC236}">
                <a16:creationId xmlns="" xmlns:a16="http://schemas.microsoft.com/office/drawing/2014/main" id="{28ECAC43-1D9B-4CD1-B6F9-33265C9F61B9}"/>
              </a:ext>
            </a:extLst>
          </p:cNvPr>
          <p:cNvGrpSpPr/>
          <p:nvPr/>
        </p:nvGrpSpPr>
        <p:grpSpPr>
          <a:xfrm>
            <a:off x="-110038" y="1102269"/>
            <a:ext cx="5050026" cy="5050026"/>
            <a:chOff x="-1374663" y="-1567890"/>
            <a:chExt cx="5050026" cy="5050026"/>
          </a:xfrm>
        </p:grpSpPr>
        <p:pic>
          <p:nvPicPr>
            <p:cNvPr id="217" name="Picture 216" hidden="1">
              <a:extLst>
                <a:ext uri="{FF2B5EF4-FFF2-40B4-BE49-F238E27FC236}">
                  <a16:creationId xmlns="" xmlns:a16="http://schemas.microsoft.com/office/drawing/2014/main" id="{70AE201C-8910-42B7-A621-3FE678C1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18" name="Rectangle 217" hidden="1">
              <a:hlinkClick r:id="" action="ppaction://macro?name=KHUNG42BIENMAT"/>
              <a:extLst>
                <a:ext uri="{FF2B5EF4-FFF2-40B4-BE49-F238E27FC236}">
                  <a16:creationId xmlns="" xmlns:a16="http://schemas.microsoft.com/office/drawing/2014/main" id="{C42EC8CA-2680-4BEC-8584-9141540346ED}"/>
                </a:ext>
              </a:extLst>
            </p:cNvPr>
            <p:cNvSpPr/>
            <p:nvPr/>
          </p:nvSpPr>
          <p:spPr>
            <a:xfrm>
              <a:off x="-320527" y="707031"/>
              <a:ext cx="3163045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9" name="KHUNG43" hidden="1">
            <a:extLst>
              <a:ext uri="{FF2B5EF4-FFF2-40B4-BE49-F238E27FC236}">
                <a16:creationId xmlns="" xmlns:a16="http://schemas.microsoft.com/office/drawing/2014/main" id="{A915F6DE-CB92-4A7E-AE9C-FA5F096DBE3B}"/>
              </a:ext>
            </a:extLst>
          </p:cNvPr>
          <p:cNvGrpSpPr/>
          <p:nvPr/>
        </p:nvGrpSpPr>
        <p:grpSpPr>
          <a:xfrm>
            <a:off x="42362" y="1254669"/>
            <a:ext cx="5050026" cy="5050026"/>
            <a:chOff x="-1374663" y="-1567890"/>
            <a:chExt cx="5050026" cy="5050026"/>
          </a:xfrm>
        </p:grpSpPr>
        <p:pic>
          <p:nvPicPr>
            <p:cNvPr id="220" name="Picture 219">
              <a:extLst>
                <a:ext uri="{FF2B5EF4-FFF2-40B4-BE49-F238E27FC236}">
                  <a16:creationId xmlns="" xmlns:a16="http://schemas.microsoft.com/office/drawing/2014/main" id="{78A9666F-2163-4CC4-AAC6-EFDA69DF0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1" name="Rectangle 220">
              <a:hlinkClick r:id="" action="ppaction://macro?name=KHUNG43BIENMAT"/>
              <a:extLst>
                <a:ext uri="{FF2B5EF4-FFF2-40B4-BE49-F238E27FC236}">
                  <a16:creationId xmlns="" xmlns:a16="http://schemas.microsoft.com/office/drawing/2014/main" id="{D629A6C6-D3F2-4377-B592-1D460F653925}"/>
                </a:ext>
              </a:extLst>
            </p:cNvPr>
            <p:cNvSpPr/>
            <p:nvPr/>
          </p:nvSpPr>
          <p:spPr>
            <a:xfrm>
              <a:off x="-113352" y="707031"/>
              <a:ext cx="2748701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</a:p>
          </p:txBody>
        </p:sp>
      </p:grpSp>
      <p:grpSp>
        <p:nvGrpSpPr>
          <p:cNvPr id="222" name="KHUNG44" hidden="1">
            <a:extLst>
              <a:ext uri="{FF2B5EF4-FFF2-40B4-BE49-F238E27FC236}">
                <a16:creationId xmlns="" xmlns:a16="http://schemas.microsoft.com/office/drawing/2014/main" id="{3D82F079-4C88-4C34-A66C-3C3A5BA65CEC}"/>
              </a:ext>
            </a:extLst>
          </p:cNvPr>
          <p:cNvGrpSpPr/>
          <p:nvPr/>
        </p:nvGrpSpPr>
        <p:grpSpPr>
          <a:xfrm>
            <a:off x="63517" y="1254669"/>
            <a:ext cx="5050026" cy="5050026"/>
            <a:chOff x="-1374663" y="-1567890"/>
            <a:chExt cx="5050026" cy="5050026"/>
          </a:xfrm>
        </p:grpSpPr>
        <p:pic>
          <p:nvPicPr>
            <p:cNvPr id="223" name="Picture 222" hidden="1">
              <a:extLst>
                <a:ext uri="{FF2B5EF4-FFF2-40B4-BE49-F238E27FC236}">
                  <a16:creationId xmlns="" xmlns:a16="http://schemas.microsoft.com/office/drawing/2014/main" id="{21366E85-6DD5-46EB-8475-9DC53CDB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4" name="Rectangle 223" hidden="1">
              <a:hlinkClick r:id="" action="ppaction://macro?name=KHUNG44BIENMAT"/>
              <a:extLst>
                <a:ext uri="{FF2B5EF4-FFF2-40B4-BE49-F238E27FC236}">
                  <a16:creationId xmlns="" xmlns:a16="http://schemas.microsoft.com/office/drawing/2014/main" id="{D447F1D4-0389-4DA4-B6E2-07BCF9FFA1BF}"/>
                </a:ext>
              </a:extLst>
            </p:cNvPr>
            <p:cNvSpPr/>
            <p:nvPr/>
          </p:nvSpPr>
          <p:spPr>
            <a:xfrm>
              <a:off x="-69653" y="707031"/>
              <a:ext cx="2661306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5" name="KHUNG45" hidden="1">
            <a:extLst>
              <a:ext uri="{FF2B5EF4-FFF2-40B4-BE49-F238E27FC236}">
                <a16:creationId xmlns="" xmlns:a16="http://schemas.microsoft.com/office/drawing/2014/main" id="{691A9882-AE83-4A22-ADA9-1067A8C64A4B}"/>
              </a:ext>
            </a:extLst>
          </p:cNvPr>
          <p:cNvGrpSpPr/>
          <p:nvPr/>
        </p:nvGrpSpPr>
        <p:grpSpPr>
          <a:xfrm>
            <a:off x="46363" y="1254669"/>
            <a:ext cx="5050026" cy="5050026"/>
            <a:chOff x="-1374663" y="-1567890"/>
            <a:chExt cx="5050026" cy="5050026"/>
          </a:xfrm>
        </p:grpSpPr>
        <p:pic>
          <p:nvPicPr>
            <p:cNvPr id="226" name="Picture 225" hidden="1">
              <a:extLst>
                <a:ext uri="{FF2B5EF4-FFF2-40B4-BE49-F238E27FC236}">
                  <a16:creationId xmlns="" xmlns:a16="http://schemas.microsoft.com/office/drawing/2014/main" id="{17F8D254-2141-4AA1-B58D-56825EEE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4663" y="-1567890"/>
              <a:ext cx="5050026" cy="5050026"/>
            </a:xfrm>
            <a:prstGeom prst="rect">
              <a:avLst/>
            </a:prstGeom>
          </p:spPr>
        </p:pic>
        <p:sp>
          <p:nvSpPr>
            <p:cNvPr id="227" name="Rectangle 226" hidden="1">
              <a:hlinkClick r:id="" action="ppaction://macro?name=KHUNG45BIENMAT"/>
              <a:extLst>
                <a:ext uri="{FF2B5EF4-FFF2-40B4-BE49-F238E27FC236}">
                  <a16:creationId xmlns="" xmlns:a16="http://schemas.microsoft.com/office/drawing/2014/main" id="{7598E37F-87F3-43F8-9CFF-1A65209BE2E6}"/>
                </a:ext>
              </a:extLst>
            </p:cNvPr>
            <p:cNvSpPr/>
            <p:nvPr/>
          </p:nvSpPr>
          <p:spPr>
            <a:xfrm>
              <a:off x="-259608" y="707031"/>
              <a:ext cx="3041217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3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28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8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221</Words>
  <Application>Microsoft Office PowerPoint</Application>
  <PresentationFormat>Custom</PresentationFormat>
  <Paragraphs>128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Windows User</cp:lastModifiedBy>
  <cp:revision>27</cp:revision>
  <dcterms:created xsi:type="dcterms:W3CDTF">2020-03-07T13:44:41Z</dcterms:created>
  <dcterms:modified xsi:type="dcterms:W3CDTF">2020-12-02T14:01:17Z</dcterms:modified>
</cp:coreProperties>
</file>