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C4CC"/>
    <a:srgbClr val="FABEC0"/>
    <a:srgbClr val="FBF4E4"/>
    <a:srgbClr val="EA7564"/>
    <a:srgbClr val="FFF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8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1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5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0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8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7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2726" y="2151727"/>
            <a:ext cx="58865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</a:p>
          <a:p>
            <a:pPr algn="ctr"/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LỚP 4</a:t>
            </a:r>
          </a:p>
        </p:txBody>
      </p:sp>
    </p:spTree>
    <p:extLst>
      <p:ext uri="{BB962C8B-B14F-4D97-AF65-F5344CB8AC3E}">
        <p14:creationId xmlns:p14="http://schemas.microsoft.com/office/powerpoint/2010/main" val="7044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7836" y="797511"/>
            <a:ext cx="84801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rì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rầm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96427" y="2229633"/>
            <a:ext cx="551146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62389" y="2229633"/>
            <a:ext cx="526093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18531" y="2242159"/>
            <a:ext cx="676406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05622" y="2993720"/>
            <a:ext cx="676406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49029" y="2993720"/>
            <a:ext cx="1515650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42958" y="2993720"/>
            <a:ext cx="2292264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45906" y="3720230"/>
            <a:ext cx="1503123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42991" y="4446740"/>
            <a:ext cx="2054269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47573" y="4446740"/>
            <a:ext cx="1114816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64679" y="4459266"/>
            <a:ext cx="1240078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77221" y="5198301"/>
            <a:ext cx="1659700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67836" y="797511"/>
            <a:ext cx="8480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8071" y="2805085"/>
            <a:ext cx="10008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2176" y="2484052"/>
            <a:ext cx="7343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2176" y="2484052"/>
            <a:ext cx="7327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8544" y="2187666"/>
            <a:ext cx="7675419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2176" y="2484052"/>
            <a:ext cx="7433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XÉT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406" y="858833"/>
            <a:ext cx="11579191" cy="5447645"/>
          </a:xfrm>
          <a:prstGeom prst="rect">
            <a:avLst/>
          </a:prstGeom>
          <a:solidFill>
            <a:srgbClr val="FFF8EB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dẹp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85524" y="2310063"/>
            <a:ext cx="5486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54956" y="2310063"/>
            <a:ext cx="8181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05651" y="2329313"/>
            <a:ext cx="124165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5524" y="3582655"/>
            <a:ext cx="18384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57562" y="3613588"/>
            <a:ext cx="56307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62850" y="3582655"/>
            <a:ext cx="56307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10386" y="3603963"/>
            <a:ext cx="15929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24197" y="3613588"/>
            <a:ext cx="113096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158464" y="4889634"/>
            <a:ext cx="1393258" cy="41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74957" y="4884123"/>
            <a:ext cx="115182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636266" y="4884123"/>
            <a:ext cx="15472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1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2582" y="1717964"/>
            <a:ext cx="85331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19419" y="3110345"/>
            <a:ext cx="2207491" cy="637309"/>
          </a:xfrm>
          <a:prstGeom prst="roundRect">
            <a:avLst/>
          </a:prstGeom>
          <a:solidFill>
            <a:srgbClr val="EA7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3236" y="3110345"/>
            <a:ext cx="2207491" cy="637309"/>
          </a:xfrm>
          <a:prstGeom prst="roundRect">
            <a:avLst/>
          </a:prstGeom>
          <a:solidFill>
            <a:srgbClr val="EA7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07053" y="3110344"/>
            <a:ext cx="2207491" cy="637309"/>
          </a:xfrm>
          <a:prstGeom prst="roundRect">
            <a:avLst/>
          </a:prstGeom>
          <a:solidFill>
            <a:srgbClr val="EA7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9419" y="4236605"/>
            <a:ext cx="4257963" cy="637309"/>
          </a:xfrm>
          <a:prstGeom prst="roundRect">
            <a:avLst/>
          </a:prstGeom>
          <a:solidFill>
            <a:srgbClr val="EA7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06693" y="4236603"/>
            <a:ext cx="2807852" cy="637309"/>
          </a:xfrm>
          <a:prstGeom prst="roundRect">
            <a:avLst/>
          </a:prstGeom>
          <a:solidFill>
            <a:srgbClr val="EA7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35588" y="829158"/>
            <a:ext cx="2207491" cy="637309"/>
          </a:xfrm>
          <a:prstGeom prst="roundRect">
            <a:avLst/>
          </a:prstGeom>
          <a:solidFill>
            <a:srgbClr val="EA7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4654" y="829156"/>
            <a:ext cx="2207491" cy="6373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4922" y="829156"/>
            <a:ext cx="2207491" cy="63730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85864" y="4037570"/>
            <a:ext cx="4257963" cy="63730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76276" y="4019807"/>
            <a:ext cx="2807852" cy="63730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4541" y="1616255"/>
            <a:ext cx="1003067" cy="6373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86717" y="2333441"/>
            <a:ext cx="1218714" cy="6373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42506" y="1617507"/>
            <a:ext cx="1811785" cy="6373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42505" y="2333441"/>
            <a:ext cx="2009640" cy="6373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42505" y="3065189"/>
            <a:ext cx="2009640" cy="6373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892224" y="1672055"/>
            <a:ext cx="2220189" cy="6373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Chích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892223" y="2387989"/>
            <a:ext cx="2220190" cy="6373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92223" y="3119737"/>
            <a:ext cx="2220190" cy="6373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05431" y="4904544"/>
            <a:ext cx="2220190" cy="6373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54291" y="4866672"/>
            <a:ext cx="2220190" cy="637309"/>
          </a:xfrm>
          <a:prstGeom prst="roundRect">
            <a:avLst/>
          </a:prstGeom>
          <a:solidFill>
            <a:srgbClr val="FA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154291" y="5578640"/>
            <a:ext cx="2220190" cy="637309"/>
          </a:xfrm>
          <a:prstGeom prst="roundRect">
            <a:avLst/>
          </a:prstGeom>
          <a:solidFill>
            <a:srgbClr val="FA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78036" y="1671782"/>
            <a:ext cx="3537528" cy="8405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921" y="3084355"/>
            <a:ext cx="975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…).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2176" y="2484052"/>
            <a:ext cx="70024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271</Words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2023-08-05T00:35:10Z</dcterms:created>
  <dcterms:modified xsi:type="dcterms:W3CDTF">2023-08-09T09:27:28Z</dcterms:modified>
</cp:coreProperties>
</file>