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FBF8CD"/>
    <a:srgbClr val="E0D8FA"/>
    <a:srgbClr val="CB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6" d="100"/>
          <a:sy n="36" d="100"/>
        </p:scale>
        <p:origin x="1844" y="7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D2CC1-4963-4C87-B45F-254625A0672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4FFEF-ED52-40DA-B982-29B7C21E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9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6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8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0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8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6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0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4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2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6F908-55FB-4B48-80FC-E8FFD882366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7EBAC-746C-4BB7-B0A5-9885051F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6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3600" cy="6915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6364" y="471055"/>
            <a:ext cx="85678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</a:p>
          <a:p>
            <a:pPr algn="ctr">
              <a:lnSpc>
                <a:spcPct val="150000"/>
              </a:lnSpc>
            </a:pP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LỚP 4</a:t>
            </a:r>
          </a:p>
        </p:txBody>
      </p:sp>
    </p:spTree>
    <p:extLst>
      <p:ext uri="{BB962C8B-B14F-4D97-AF65-F5344CB8AC3E}">
        <p14:creationId xmlns:p14="http://schemas.microsoft.com/office/powerpoint/2010/main" val="37475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8665" y="203201"/>
            <a:ext cx="11514667" cy="2404534"/>
          </a:xfrm>
          <a:prstGeom prst="roundRect">
            <a:avLst/>
          </a:prstGeom>
          <a:solidFill>
            <a:srgbClr val="E2F0D9">
              <a:alpha val="61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" b="99411" l="2799" r="98346">
                        <a14:backgroundMark x1="82188" y1="40864" x2="85623" y2="40864"/>
                        <a14:backgroundMark x1="75445" y1="42436" x2="80916" y2="40864"/>
                        <a14:backgroundMark x1="70483" y1="42633" x2="74300" y2="41847"/>
                        <a14:backgroundMark x1="69211" y1="43222" x2="69466" y2="42633"/>
                        <a14:backgroundMark x1="69720" y1="61690" x2="65394" y2="61690"/>
                        <a14:backgroundMark x1="82188" y1="79568" x2="63740" y2="787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7932" y="2607735"/>
            <a:ext cx="5486613" cy="35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0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5415" y="2094637"/>
            <a:ext cx="7255511" cy="2431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70932"/>
            <a:ext cx="11192933" cy="624840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44215" y="1006764"/>
            <a:ext cx="3437738" cy="905164"/>
          </a:xfrm>
          <a:prstGeom prst="roundRect">
            <a:avLst/>
          </a:prstGeom>
          <a:solidFill>
            <a:srgbClr val="CBEAEC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08094" y="2139760"/>
            <a:ext cx="8390965" cy="1462422"/>
          </a:xfrm>
          <a:prstGeom prst="roundRect">
            <a:avLst/>
          </a:prstGeom>
          <a:solidFill>
            <a:srgbClr val="E0D8F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97" b="7953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5593" y="4117009"/>
            <a:ext cx="5372100" cy="3305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0" b="89820" l="0" r="985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8675" y="2139760"/>
            <a:ext cx="2973340" cy="528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70932"/>
            <a:ext cx="11192933" cy="624840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76550" y="752764"/>
            <a:ext cx="2455832" cy="905164"/>
          </a:xfrm>
          <a:prstGeom prst="roundRect">
            <a:avLst/>
          </a:prstGeom>
          <a:solidFill>
            <a:srgbClr val="CBEAEC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8983" y="1865298"/>
            <a:ext cx="8390965" cy="1462422"/>
          </a:xfrm>
          <a:prstGeom prst="roundRect">
            <a:avLst/>
          </a:prstGeom>
          <a:solidFill>
            <a:srgbClr val="E0D8F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ngoại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8983" y="3729957"/>
            <a:ext cx="8390965" cy="1462422"/>
          </a:xfrm>
          <a:prstGeom prst="roundRect">
            <a:avLst/>
          </a:prstGeom>
          <a:solidFill>
            <a:srgbClr val="FBF8CD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70932"/>
            <a:ext cx="11192933" cy="624840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08981" y="1165412"/>
            <a:ext cx="8390965" cy="1202331"/>
          </a:xfrm>
          <a:prstGeom prst="roundRect">
            <a:avLst/>
          </a:prstGeom>
          <a:solidFill>
            <a:srgbClr val="CBEAEC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8981" y="2663921"/>
            <a:ext cx="8390965" cy="1462422"/>
          </a:xfrm>
          <a:prstGeom prst="roundRect">
            <a:avLst/>
          </a:prstGeom>
          <a:solidFill>
            <a:srgbClr val="E0D8F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8982" y="4426259"/>
            <a:ext cx="8390965" cy="1462422"/>
          </a:xfrm>
          <a:prstGeom prst="roundRect">
            <a:avLst/>
          </a:prstGeom>
          <a:solidFill>
            <a:srgbClr val="FBF8CD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4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52/01/9b/52019b4696a37fe1d51a465f7b0ec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91" y="324969"/>
            <a:ext cx="8647767" cy="63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" y="324969"/>
            <a:ext cx="11546541" cy="6349487"/>
          </a:xfrm>
          <a:prstGeom prst="roundRect">
            <a:avLst/>
          </a:prstGeom>
          <a:solidFill>
            <a:srgbClr val="E2F0D9">
              <a:alpha val="0"/>
            </a:srgb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1468" y="1399309"/>
            <a:ext cx="819968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ctr"/>
            <a:r>
              <a:rPr lang="en-US" sz="4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38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rcRect t="12483" r="804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18661" y="218661"/>
            <a:ext cx="11728173" cy="6400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87" y="1427625"/>
            <a:ext cx="11370365" cy="483402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35496" y="385822"/>
            <a:ext cx="2544417" cy="8746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XÉT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8661" y="218661"/>
            <a:ext cx="11728173" cy="64008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041"/>
          <a:stretch/>
        </p:blipFill>
        <p:spPr>
          <a:xfrm>
            <a:off x="218661" y="1706676"/>
            <a:ext cx="5057279" cy="4912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-1405132" y="400421"/>
            <a:ext cx="8567855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THẢO LUẬN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5940" y="2233699"/>
            <a:ext cx="66708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150000"/>
              </a:lnSpc>
              <a:buAutoNum type="alphaLcParenR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-342900">
              <a:lnSpc>
                <a:spcPct val="150000"/>
              </a:lnSpc>
              <a:buAutoNum type="alphaLcParenR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-342900">
              <a:lnSpc>
                <a:spcPct val="150000"/>
              </a:lnSpc>
              <a:buAutoNum type="alphaLcParenR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rcRect t="12483" r="804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18661" y="139700"/>
            <a:ext cx="11728173" cy="65786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5496" y="294944"/>
            <a:ext cx="2544417" cy="8746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NHẬN XÉT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128" y="999765"/>
            <a:ext cx="667089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150000"/>
              </a:lnSpc>
              <a:buAutoNum type="alphaLcParenR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496" y="2953778"/>
            <a:ext cx="111809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128" y="4721473"/>
            <a:ext cx="107022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028" y="1658600"/>
            <a:ext cx="1100869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phiêu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4028" y="3555643"/>
            <a:ext cx="11008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496" y="5276698"/>
            <a:ext cx="11008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47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65200" y="584200"/>
            <a:ext cx="10617200" cy="14097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90000" l="1944" r="90000"/>
                    </a14:imgEffect>
                  </a14:imgLayer>
                </a14:imgProps>
              </a:ext>
            </a:extLst>
          </a:blip>
          <a:srcRect t="23703" r="8889" b="10370"/>
          <a:stretch/>
        </p:blipFill>
        <p:spPr>
          <a:xfrm>
            <a:off x="1536700" y="3841750"/>
            <a:ext cx="1105756" cy="8001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88078" y="2184400"/>
            <a:ext cx="6197600" cy="14097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88078" y="3784600"/>
            <a:ext cx="5333144" cy="914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90000" l="1944" r="90000"/>
                    </a14:imgEffect>
                  </a14:imgLayer>
                </a14:imgProps>
              </a:ext>
            </a:extLst>
          </a:blip>
          <a:srcRect t="23703" r="8889" b="10370"/>
          <a:stretch/>
        </p:blipFill>
        <p:spPr>
          <a:xfrm>
            <a:off x="1536700" y="5041900"/>
            <a:ext cx="1105756" cy="8001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788078" y="4984750"/>
            <a:ext cx="5333144" cy="914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65200" y="584200"/>
            <a:ext cx="10617200" cy="14097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90000" l="1944" r="90000"/>
                    </a14:imgEffect>
                  </a14:imgLayer>
                </a14:imgProps>
              </a:ext>
            </a:extLst>
          </a:blip>
          <a:srcRect t="23703" r="8889" b="10370"/>
          <a:stretch/>
        </p:blipFill>
        <p:spPr>
          <a:xfrm>
            <a:off x="482600" y="2470150"/>
            <a:ext cx="842481" cy="60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25081" y="2324100"/>
            <a:ext cx="3589819" cy="914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90000" l="1944" r="90000"/>
                    </a14:imgEffect>
                  </a14:imgLayer>
                </a14:imgProps>
              </a:ext>
            </a:extLst>
          </a:blip>
          <a:srcRect t="23703" r="8889" b="10370"/>
          <a:stretch/>
        </p:blipFill>
        <p:spPr>
          <a:xfrm>
            <a:off x="482599" y="4873625"/>
            <a:ext cx="842481" cy="6096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25081" y="4721224"/>
            <a:ext cx="3589819" cy="1190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04860" y="2125663"/>
            <a:ext cx="6479140" cy="1803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04860" y="3989389"/>
            <a:ext cx="6479140" cy="24622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rõ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81" y="425384"/>
            <a:ext cx="11296722" cy="33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70932"/>
            <a:ext cx="11192933" cy="6248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4799" y="2610302"/>
            <a:ext cx="71609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10930F788FC04280B2FAFA29986BF2" ma:contentTypeVersion="16" ma:contentTypeDescription="Create a new document." ma:contentTypeScope="" ma:versionID="9fee31cb48c1c02a7b5b4ff830ca1d22">
  <xsd:schema xmlns:xsd="http://www.w3.org/2001/XMLSchema" xmlns:xs="http://www.w3.org/2001/XMLSchema" xmlns:p="http://schemas.microsoft.com/office/2006/metadata/properties" xmlns:ns2="c2e52bdf-a6d4-4383-a5b0-01dff58dd36a" xmlns:ns3="228b115c-3cff-4029-b313-534c3dd53dfa" targetNamespace="http://schemas.microsoft.com/office/2006/metadata/properties" ma:root="true" ma:fieldsID="b2f7a3d419ee56e18fc6fdba3445ea83" ns2:_="" ns3:_="">
    <xsd:import namespace="c2e52bdf-a6d4-4383-a5b0-01dff58dd36a"/>
    <xsd:import namespace="228b115c-3cff-4029-b313-534c3dd53d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52bdf-a6d4-4383-a5b0-01dff58dd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1ca7a26-3366-45f9-8188-73318429c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b115c-3cff-4029-b313-534c3dd53df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d0c2305-01ea-4cbe-8101-7f13c093281d}" ma:internalName="TaxCatchAll" ma:showField="CatchAllData" ma:web="228b115c-3cff-4029-b313-534c3dd53d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8b115c-3cff-4029-b313-534c3dd53dfa" xsi:nil="true"/>
    <lcf76f155ced4ddcb4097134ff3c332f xmlns="c2e52bdf-a6d4-4383-a5b0-01dff58dd36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6A5C26-7920-4346-A843-1C5C4257A1A7}"/>
</file>

<file path=customXml/itemProps2.xml><?xml version="1.0" encoding="utf-8"?>
<ds:datastoreItem xmlns:ds="http://schemas.openxmlformats.org/officeDocument/2006/customXml" ds:itemID="{1F893775-21B4-4273-B161-7F52347F1715}"/>
</file>

<file path=customXml/itemProps3.xml><?xml version="1.0" encoding="utf-8"?>
<ds:datastoreItem xmlns:ds="http://schemas.openxmlformats.org/officeDocument/2006/customXml" ds:itemID="{BFC7E54D-6347-45B0-B445-B0B7DC4FD75C}"/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386</Words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2023-07-31T13:50:08Z</dcterms:created>
  <dcterms:modified xsi:type="dcterms:W3CDTF">2023-08-02T13:29:53Z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0x010100CE10930F788FC04280B2FAFA29986BF2</vt:lpwstr>
  </property>
</Properties>
</file>