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71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4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5728" autoAdjust="0"/>
  </p:normalViewPr>
  <p:slideViewPr>
    <p:cSldViewPr snapToGrid="0">
      <p:cViewPr varScale="1">
        <p:scale>
          <a:sx n="66" d="100"/>
          <a:sy n="66" d="100"/>
        </p:scale>
        <p:origin x="5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Ghost – 6, 9. 15, 16</a:t>
            </a:r>
          </a:p>
          <a:p>
            <a:r>
              <a:rPr lang="en-GB" dirty="0"/>
              <a:t>3</a:t>
            </a:r>
            <a:r>
              <a:rPr lang="en-GB" baseline="0" dirty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7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125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0634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4577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15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619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7823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2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478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8616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9620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729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91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2.jpeg"/><Relationship Id="rId26" Type="http://schemas.openxmlformats.org/officeDocument/2006/relationships/slide" Target="slide17.xml"/><Relationship Id="rId39" Type="http://schemas.openxmlformats.org/officeDocument/2006/relationships/image" Target="../media/image24.png"/><Relationship Id="rId21" Type="http://schemas.openxmlformats.org/officeDocument/2006/relationships/slide" Target="slide14.xml"/><Relationship Id="rId34" Type="http://schemas.openxmlformats.org/officeDocument/2006/relationships/image" Target="../media/image20.pn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9" Type="http://schemas.openxmlformats.org/officeDocument/2006/relationships/image" Target="../media/image17.jpeg"/><Relationship Id="rId11" Type="http://schemas.openxmlformats.org/officeDocument/2006/relationships/image" Target="../media/image9.jpeg"/><Relationship Id="rId24" Type="http://schemas.openxmlformats.org/officeDocument/2006/relationships/image" Target="../media/image15.jpeg"/><Relationship Id="rId32" Type="http://schemas.openxmlformats.org/officeDocument/2006/relationships/slide" Target="slide4.xml"/><Relationship Id="rId37" Type="http://schemas.openxmlformats.org/officeDocument/2006/relationships/slide" Target="slide3.xml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" Type="http://schemas.openxmlformats.org/officeDocument/2006/relationships/slide" Target="slide5.xml"/><Relationship Id="rId15" Type="http://schemas.openxmlformats.org/officeDocument/2006/relationships/image" Target="../media/image11.jpeg"/><Relationship Id="rId23" Type="http://schemas.openxmlformats.org/officeDocument/2006/relationships/slide" Target="slide15.xml"/><Relationship Id="rId28" Type="http://schemas.openxmlformats.org/officeDocument/2006/relationships/slide" Target="slide18.xml"/><Relationship Id="rId36" Type="http://schemas.openxmlformats.org/officeDocument/2006/relationships/image" Target="../media/image22.png"/><Relationship Id="rId49" Type="http://schemas.openxmlformats.org/officeDocument/2006/relationships/image" Target="../media/image34.png"/><Relationship Id="rId10" Type="http://schemas.openxmlformats.org/officeDocument/2006/relationships/slide" Target="slide8.xml"/><Relationship Id="rId19" Type="http://schemas.openxmlformats.org/officeDocument/2006/relationships/slide" Target="slide13.xml"/><Relationship Id="rId31" Type="http://schemas.openxmlformats.org/officeDocument/2006/relationships/image" Target="../media/image18.png"/><Relationship Id="rId44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8.jpeg"/><Relationship Id="rId14" Type="http://schemas.openxmlformats.org/officeDocument/2006/relationships/slide" Target="slide10.xml"/><Relationship Id="rId22" Type="http://schemas.openxmlformats.org/officeDocument/2006/relationships/image" Target="../media/image14.jpeg"/><Relationship Id="rId27" Type="http://schemas.openxmlformats.org/officeDocument/2006/relationships/image" Target="../media/image16.jpeg"/><Relationship Id="rId30" Type="http://schemas.openxmlformats.org/officeDocument/2006/relationships/audio" Target="../media/audio2.wav"/><Relationship Id="rId35" Type="http://schemas.openxmlformats.org/officeDocument/2006/relationships/image" Target="../media/image21.png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12" Type="http://schemas.openxmlformats.org/officeDocument/2006/relationships/slide" Target="slide9.xml"/><Relationship Id="rId17" Type="http://schemas.openxmlformats.org/officeDocument/2006/relationships/slide" Target="slide12.xml"/><Relationship Id="rId25" Type="http://schemas.openxmlformats.org/officeDocument/2006/relationships/slide" Target="slide16.xml"/><Relationship Id="rId33" Type="http://schemas.openxmlformats.org/officeDocument/2006/relationships/image" Target="../media/image19.png"/><Relationship Id="rId38" Type="http://schemas.openxmlformats.org/officeDocument/2006/relationships/image" Target="../media/image23.png"/><Relationship Id="rId46" Type="http://schemas.openxmlformats.org/officeDocument/2006/relationships/image" Target="../media/image31.jpg"/><Relationship Id="rId20" Type="http://schemas.openxmlformats.org/officeDocument/2006/relationships/image" Target="../media/image13.jpe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36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jpg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3920" y="6012746"/>
            <a:ext cx="262128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By Jessica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2217" y="5243305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GAME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5104" r="4640" b="3581"/>
          <a:stretch/>
        </p:blipFill>
        <p:spPr>
          <a:xfrm>
            <a:off x="4270568" y="528634"/>
            <a:ext cx="3467984" cy="148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0" y="228600"/>
            <a:ext cx="146304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9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0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1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9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0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1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9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5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24" y="0"/>
            <a:ext cx="1813560" cy="1813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9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2" y="354682"/>
            <a:ext cx="1031702" cy="130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trea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437668"/>
            <a:ext cx="1031104" cy="129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treat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71090"/>
            <a:ext cx="956371" cy="120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treat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54" y="394138"/>
            <a:ext cx="949466" cy="119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treat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2138262"/>
            <a:ext cx="1018487" cy="128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treat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16" y="2217923"/>
            <a:ext cx="1004754" cy="126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treat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54" y="2084016"/>
            <a:ext cx="1005962" cy="126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" name="treat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2" y="3854698"/>
            <a:ext cx="885122" cy="111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treat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5" y="3894596"/>
            <a:ext cx="911221" cy="114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" name="treat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7" y="3702176"/>
            <a:ext cx="1162002" cy="146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7" name="treat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73" y="5299806"/>
            <a:ext cx="998533" cy="12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" name="treat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26" y="5301397"/>
            <a:ext cx="957984" cy="120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treat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36" y="5544897"/>
            <a:ext cx="854709" cy="107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treat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33" y="5361594"/>
            <a:ext cx="927662" cy="116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" name="TL name"/>
          <p:cNvSpPr/>
          <p:nvPr/>
        </p:nvSpPr>
        <p:spPr>
          <a:xfrm>
            <a:off x="0" y="6469763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0" y="228230"/>
            <a:ext cx="1495223" cy="1528622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32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85" y="80690"/>
            <a:ext cx="1685192" cy="167681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89" y="228230"/>
            <a:ext cx="1516555" cy="1637714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41" y="120048"/>
            <a:ext cx="1692218" cy="138927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80" y="238034"/>
            <a:ext cx="1577309" cy="1417114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8" y="1846536"/>
            <a:ext cx="1540454" cy="1440425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24" y="2000925"/>
            <a:ext cx="1291865" cy="1483495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39" y="2090407"/>
            <a:ext cx="2042451" cy="136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umpkin 9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36" y="1795973"/>
            <a:ext cx="1543530" cy="1656248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65" y="1742412"/>
            <a:ext cx="1648461" cy="1648461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" y="3525531"/>
            <a:ext cx="1630350" cy="163035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00" y="3593800"/>
            <a:ext cx="1644046" cy="147707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32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63" y="3525531"/>
            <a:ext cx="1491615" cy="153423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98" y="3575677"/>
            <a:ext cx="1755846" cy="1786436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50" y="3554975"/>
            <a:ext cx="1544474" cy="1458308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9017"/>
            <a:ext cx="1603540" cy="16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umpkin 17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24" y="5030727"/>
            <a:ext cx="1666378" cy="165808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4" y="4947093"/>
            <a:ext cx="1804348" cy="184535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1" y="5202779"/>
            <a:ext cx="1424018" cy="1635251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10" y="5409878"/>
            <a:ext cx="1641210" cy="1347402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72472" y="6346652"/>
            <a:ext cx="1256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Jessica</a:t>
            </a:r>
          </a:p>
        </p:txBody>
      </p:sp>
    </p:spTree>
    <p:extLst>
      <p:ext uri="{BB962C8B-B14F-4D97-AF65-F5344CB8AC3E}">
        <p14:creationId xmlns:p14="http://schemas.microsoft.com/office/powerpoint/2010/main" val="21550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609600" y="4953000"/>
            <a:ext cx="11277600" cy="16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2133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/>
            <a:r>
              <a:rPr lang="en-US" sz="3733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37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5573070"/>
            <a:ext cx="1589804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6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78" y="5573070"/>
            <a:ext cx="1603287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Teddy Bear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Doll 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Car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Robot 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Do you have any…?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90" y="283460"/>
            <a:ext cx="1596390" cy="220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2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0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5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2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9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242</Words>
  <PresentationFormat>Màn hình rộng</PresentationFormat>
  <Paragraphs>146</Paragraphs>
  <Slides>20</Slides>
  <Notes>15</Notes>
  <HiddenSlides>2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Office テーマ</vt:lpstr>
      <vt:lpstr>Apex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2015-09-28T09:48:28Z</dcterms:created>
  <dcterms:modified xsi:type="dcterms:W3CDTF">2023-09-16T08:58:05Z</dcterms:modified>
</cp:coreProperties>
</file>