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4" r:id="rId4"/>
    <p:sldMasterId id="2147483824" r:id="rId5"/>
  </p:sldMasterIdLst>
  <p:notesMasterIdLst>
    <p:notesMasterId r:id="rId12"/>
  </p:notesMasterIdLst>
  <p:handoutMasterIdLst>
    <p:handoutMasterId r:id="rId13"/>
  </p:handoutMasterIdLst>
  <p:sldIdLst>
    <p:sldId id="402" r:id="rId6"/>
    <p:sldId id="429" r:id="rId7"/>
    <p:sldId id="414" r:id="rId8"/>
    <p:sldId id="427" r:id="rId9"/>
    <p:sldId id="420" r:id="rId10"/>
    <p:sldId id="3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1848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  <p15:guide id="4" pos="5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7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23" autoAdjust="0"/>
  </p:normalViewPr>
  <p:slideViewPr>
    <p:cSldViewPr snapToGrid="0" showGuides="1">
      <p:cViewPr varScale="1">
        <p:scale>
          <a:sx n="65" d="100"/>
          <a:sy n="65" d="100"/>
        </p:scale>
        <p:origin x="608" y="48"/>
      </p:cViewPr>
      <p:guideLst>
        <p:guide orient="horz" pos="1248"/>
        <p:guide pos="1848"/>
        <p:guide orient="horz" pos="3168"/>
        <p:guide pos="5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8/22/2021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4D0-2A0B-48DD-8B79-D0FCF3CB846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D84F-DA65-410D-B278-244ABE21CE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6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8/22/2021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81106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8/22/2021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60764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4D0-2A0B-48DD-8B79-D0FCF3CB846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5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913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6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6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2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32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05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28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17" y="-1752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5617" y="78486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6017" y="78486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017" y="78486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9451" y="228600"/>
            <a:ext cx="5486400" cy="3124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16851" y="228600"/>
            <a:ext cx="5410200" cy="31242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49451" y="3582692"/>
            <a:ext cx="5486400" cy="3124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16851" y="3581400"/>
            <a:ext cx="5410200" cy="312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71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002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80772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80772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80772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281416" y="153765"/>
            <a:ext cx="3733800" cy="268392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9100" y="172053"/>
            <a:ext cx="3733800" cy="266563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76784" y="129380"/>
            <a:ext cx="3733800" cy="269001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281416" y="3962400"/>
            <a:ext cx="3733800" cy="268392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229100" y="3980688"/>
            <a:ext cx="3733800" cy="266563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76784" y="3938015"/>
            <a:ext cx="3733800" cy="26900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4478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76962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76962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76962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67400" y="0"/>
            <a:ext cx="6324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4D0-2A0B-48DD-8B79-D0FCF3CB846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043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7" y="-19050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3718" y="81534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4118" y="81534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6118" y="81534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8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442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89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446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815340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81534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81534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4800" y="914400"/>
            <a:ext cx="11506200" cy="563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6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4D0-2A0B-48DD-8B79-D0FCF3CB846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4D0-2A0B-48DD-8B79-D0FCF3CB846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9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4D0-2A0B-48DD-8B79-D0FCF3CB846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377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8/22/2021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985530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4D0-2A0B-48DD-8B79-D0FCF3CB846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8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4D0-2A0B-48DD-8B79-D0FCF3CB846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D84F-DA65-410D-B278-244ABE21CE7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8/22/2021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17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54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01A5E-4B69-4C1D-8488-A8ACA5AAB7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E7BE-F8D3-4195-8FCC-9FEF217D3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2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B108044-99E8-9742-A23F-F1012D79D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0"/>
            <a:ext cx="12191998" cy="682981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65FA5CF-DF50-E34D-BE4B-55227BFD684A}"/>
              </a:ext>
            </a:extLst>
          </p:cNvPr>
          <p:cNvGrpSpPr/>
          <p:nvPr/>
        </p:nvGrpSpPr>
        <p:grpSpPr>
          <a:xfrm>
            <a:off x="24744" y="13655"/>
            <a:ext cx="12192000" cy="6858000"/>
            <a:chOff x="3465095" y="1716503"/>
            <a:chExt cx="5354052" cy="292768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42DCE14-856A-BC45-AE3C-FE4076EADED3}"/>
                </a:ext>
              </a:extLst>
            </p:cNvPr>
            <p:cNvSpPr/>
            <p:nvPr/>
          </p:nvSpPr>
          <p:spPr>
            <a:xfrm>
              <a:off x="3465095" y="1720516"/>
              <a:ext cx="345358" cy="104402"/>
            </a:xfrm>
            <a:custGeom>
              <a:avLst/>
              <a:gdLst>
                <a:gd name="connsiteX0" fmla="*/ 150395 w 345358"/>
                <a:gd name="connsiteY0" fmla="*/ 0 h 104402"/>
                <a:gd name="connsiteX1" fmla="*/ 303550 w 345358"/>
                <a:gd name="connsiteY1" fmla="*/ 7485 h 104402"/>
                <a:gd name="connsiteX2" fmla="*/ 345358 w 345358"/>
                <a:gd name="connsiteY2" fmla="*/ 13661 h 104402"/>
                <a:gd name="connsiteX3" fmla="*/ 265601 w 345358"/>
                <a:gd name="connsiteY3" fmla="*/ 25442 h 104402"/>
                <a:gd name="connsiteX4" fmla="*/ 122048 w 345358"/>
                <a:gd name="connsiteY4" fmla="*/ 61167 h 104402"/>
                <a:gd name="connsiteX5" fmla="*/ 0 w 345358"/>
                <a:gd name="connsiteY5" fmla="*/ 104402 h 104402"/>
                <a:gd name="connsiteX6" fmla="*/ 0 w 345358"/>
                <a:gd name="connsiteY6" fmla="*/ 7350 h 104402"/>
                <a:gd name="connsiteX7" fmla="*/ 150395 w 345358"/>
                <a:gd name="connsiteY7" fmla="*/ 0 h 10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358" h="104402">
                  <a:moveTo>
                    <a:pt x="150395" y="0"/>
                  </a:moveTo>
                  <a:cubicBezTo>
                    <a:pt x="202100" y="0"/>
                    <a:pt x="253194" y="2536"/>
                    <a:pt x="303550" y="7485"/>
                  </a:cubicBezTo>
                  <a:lnTo>
                    <a:pt x="345358" y="13661"/>
                  </a:lnTo>
                  <a:lnTo>
                    <a:pt x="265601" y="25442"/>
                  </a:lnTo>
                  <a:cubicBezTo>
                    <a:pt x="216846" y="35098"/>
                    <a:pt x="168953" y="47047"/>
                    <a:pt x="122048" y="61167"/>
                  </a:cubicBezTo>
                  <a:lnTo>
                    <a:pt x="0" y="104402"/>
                  </a:lnTo>
                  <a:lnTo>
                    <a:pt x="0" y="7350"/>
                  </a:lnTo>
                  <a:lnTo>
                    <a:pt x="15039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3E8BBAF-E456-F04F-BD5F-37EE0F5332DE}"/>
                </a:ext>
              </a:extLst>
            </p:cNvPr>
            <p:cNvSpPr/>
            <p:nvPr/>
          </p:nvSpPr>
          <p:spPr>
            <a:xfrm>
              <a:off x="3810454" y="1720516"/>
              <a:ext cx="499925" cy="72057"/>
            </a:xfrm>
            <a:custGeom>
              <a:avLst/>
              <a:gdLst>
                <a:gd name="connsiteX0" fmla="*/ 140017 w 499925"/>
                <a:gd name="connsiteY0" fmla="*/ 0 h 72057"/>
                <a:gd name="connsiteX1" fmla="*/ 304241 w 499925"/>
                <a:gd name="connsiteY1" fmla="*/ 0 h 72057"/>
                <a:gd name="connsiteX2" fmla="*/ 375284 w 499925"/>
                <a:gd name="connsiteY2" fmla="*/ 3472 h 72057"/>
                <a:gd name="connsiteX3" fmla="*/ 499925 w 499925"/>
                <a:gd name="connsiteY3" fmla="*/ 21884 h 72057"/>
                <a:gd name="connsiteX4" fmla="*/ 421548 w 499925"/>
                <a:gd name="connsiteY4" fmla="*/ 33461 h 72057"/>
                <a:gd name="connsiteX5" fmla="*/ 277995 w 499925"/>
                <a:gd name="connsiteY5" fmla="*/ 69186 h 72057"/>
                <a:gd name="connsiteX6" fmla="*/ 269890 w 499925"/>
                <a:gd name="connsiteY6" fmla="*/ 72057 h 72057"/>
                <a:gd name="connsiteX7" fmla="*/ 250476 w 499925"/>
                <a:gd name="connsiteY7" fmla="*/ 65180 h 72057"/>
                <a:gd name="connsiteX8" fmla="*/ 106923 w 499925"/>
                <a:gd name="connsiteY8" fmla="*/ 29455 h 72057"/>
                <a:gd name="connsiteX9" fmla="*/ 0 w 499925"/>
                <a:gd name="connsiteY9" fmla="*/ 13661 h 72057"/>
                <a:gd name="connsiteX10" fmla="*/ 68974 w 499925"/>
                <a:gd name="connsiteY10" fmla="*/ 3472 h 72057"/>
                <a:gd name="connsiteX11" fmla="*/ 140017 w 499925"/>
                <a:gd name="connsiteY11" fmla="*/ 0 h 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925" h="72057">
                  <a:moveTo>
                    <a:pt x="140017" y="0"/>
                  </a:moveTo>
                  <a:lnTo>
                    <a:pt x="304241" y="0"/>
                  </a:lnTo>
                  <a:lnTo>
                    <a:pt x="375284" y="3472"/>
                  </a:lnTo>
                  <a:lnTo>
                    <a:pt x="499925" y="21884"/>
                  </a:lnTo>
                  <a:lnTo>
                    <a:pt x="421548" y="33461"/>
                  </a:lnTo>
                  <a:cubicBezTo>
                    <a:pt x="372793" y="43117"/>
                    <a:pt x="324900" y="55066"/>
                    <a:pt x="277995" y="69186"/>
                  </a:cubicBezTo>
                  <a:lnTo>
                    <a:pt x="269890" y="72057"/>
                  </a:lnTo>
                  <a:lnTo>
                    <a:pt x="250476" y="65180"/>
                  </a:lnTo>
                  <a:cubicBezTo>
                    <a:pt x="203572" y="51060"/>
                    <a:pt x="155679" y="39111"/>
                    <a:pt x="106923" y="29455"/>
                  </a:cubicBezTo>
                  <a:lnTo>
                    <a:pt x="0" y="13661"/>
                  </a:lnTo>
                  <a:lnTo>
                    <a:pt x="68974" y="3472"/>
                  </a:lnTo>
                  <a:lnTo>
                    <a:pt x="140017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E209906-1F82-E74D-BAD9-067DB34098FA}"/>
                </a:ext>
              </a:extLst>
            </p:cNvPr>
            <p:cNvSpPr/>
            <p:nvPr/>
          </p:nvSpPr>
          <p:spPr>
            <a:xfrm>
              <a:off x="4256093" y="1724522"/>
              <a:ext cx="1775727" cy="2899610"/>
            </a:xfrm>
            <a:custGeom>
              <a:avLst/>
              <a:gdLst>
                <a:gd name="connsiteX0" fmla="*/ 277795 w 1775727"/>
                <a:gd name="connsiteY0" fmla="*/ 0 h 2899610"/>
                <a:gd name="connsiteX1" fmla="*/ 1775727 w 1775727"/>
                <a:gd name="connsiteY1" fmla="*/ 1449805 h 2899610"/>
                <a:gd name="connsiteX2" fmla="*/ 277795 w 1775727"/>
                <a:gd name="connsiteY2" fmla="*/ 2899610 h 2899610"/>
                <a:gd name="connsiteX3" fmla="*/ 124640 w 1775727"/>
                <a:gd name="connsiteY3" fmla="*/ 2892125 h 2899610"/>
                <a:gd name="connsiteX4" fmla="*/ 0 w 1775727"/>
                <a:gd name="connsiteY4" fmla="*/ 2873714 h 2899610"/>
                <a:gd name="connsiteX5" fmla="*/ 78376 w 1775727"/>
                <a:gd name="connsiteY5" fmla="*/ 2862136 h 2899610"/>
                <a:gd name="connsiteX6" fmla="*/ 1274422 w 1775727"/>
                <a:gd name="connsiteY6" fmla="*/ 1441786 h 2899610"/>
                <a:gd name="connsiteX7" fmla="*/ 78376 w 1775727"/>
                <a:gd name="connsiteY7" fmla="*/ 21436 h 2899610"/>
                <a:gd name="connsiteX8" fmla="*/ 54286 w 1775727"/>
                <a:gd name="connsiteY8" fmla="*/ 17878 h 2899610"/>
                <a:gd name="connsiteX9" fmla="*/ 124640 w 1775727"/>
                <a:gd name="connsiteY9" fmla="*/ 7485 h 2899610"/>
                <a:gd name="connsiteX10" fmla="*/ 277795 w 1775727"/>
                <a:gd name="connsiteY10" fmla="*/ 0 h 289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5727" h="2899610">
                  <a:moveTo>
                    <a:pt x="277795" y="0"/>
                  </a:moveTo>
                  <a:cubicBezTo>
                    <a:pt x="1105080" y="0"/>
                    <a:pt x="1775727" y="649100"/>
                    <a:pt x="1775727" y="1449805"/>
                  </a:cubicBezTo>
                  <a:cubicBezTo>
                    <a:pt x="1775727" y="2250510"/>
                    <a:pt x="1105080" y="2899610"/>
                    <a:pt x="277795" y="2899610"/>
                  </a:cubicBezTo>
                  <a:cubicBezTo>
                    <a:pt x="226090" y="2899610"/>
                    <a:pt x="174996" y="2897075"/>
                    <a:pt x="124640" y="2892125"/>
                  </a:cubicBezTo>
                  <a:lnTo>
                    <a:pt x="0" y="2873714"/>
                  </a:lnTo>
                  <a:lnTo>
                    <a:pt x="78376" y="2862136"/>
                  </a:lnTo>
                  <a:cubicBezTo>
                    <a:pt x="760958" y="2726947"/>
                    <a:pt x="1274422" y="2142403"/>
                    <a:pt x="1274422" y="1441786"/>
                  </a:cubicBezTo>
                  <a:cubicBezTo>
                    <a:pt x="1274422" y="741169"/>
                    <a:pt x="760958" y="156625"/>
                    <a:pt x="78376" y="21436"/>
                  </a:cubicBezTo>
                  <a:lnTo>
                    <a:pt x="54286" y="17878"/>
                  </a:lnTo>
                  <a:lnTo>
                    <a:pt x="124640" y="7485"/>
                  </a:lnTo>
                  <a:cubicBezTo>
                    <a:pt x="174996" y="2536"/>
                    <a:pt x="226090" y="0"/>
                    <a:pt x="277795" y="0"/>
                  </a:cubicBez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A317EE-CBB9-2846-8BF7-56EBDB1CB8D4}"/>
                </a:ext>
              </a:extLst>
            </p:cNvPr>
            <p:cNvSpPr/>
            <p:nvPr/>
          </p:nvSpPr>
          <p:spPr>
            <a:xfrm>
              <a:off x="3465096" y="1792573"/>
              <a:ext cx="1648327" cy="2759502"/>
            </a:xfrm>
            <a:custGeom>
              <a:avLst/>
              <a:gdLst>
                <a:gd name="connsiteX0" fmla="*/ 615248 w 1648327"/>
                <a:gd name="connsiteY0" fmla="*/ 0 h 2759502"/>
                <a:gd name="connsiteX1" fmla="*/ 733458 w 1648327"/>
                <a:gd name="connsiteY1" fmla="*/ 41876 h 2759502"/>
                <a:gd name="connsiteX2" fmla="*/ 1648327 w 1648327"/>
                <a:gd name="connsiteY2" fmla="*/ 1377748 h 2759502"/>
                <a:gd name="connsiteX3" fmla="*/ 733458 w 1648327"/>
                <a:gd name="connsiteY3" fmla="*/ 2713620 h 2759502"/>
                <a:gd name="connsiteX4" fmla="*/ 603939 w 1648327"/>
                <a:gd name="connsiteY4" fmla="*/ 2759502 h 2759502"/>
                <a:gd name="connsiteX5" fmla="*/ 485729 w 1648327"/>
                <a:gd name="connsiteY5" fmla="*/ 2717626 h 2759502"/>
                <a:gd name="connsiteX6" fmla="*/ 9594 w 1648327"/>
                <a:gd name="connsiteY6" fmla="*/ 2406921 h 2759502"/>
                <a:gd name="connsiteX7" fmla="*/ 0 w 1648327"/>
                <a:gd name="connsiteY7" fmla="*/ 2396704 h 2759502"/>
                <a:gd name="connsiteX8" fmla="*/ 0 w 1648327"/>
                <a:gd name="connsiteY8" fmla="*/ 366804 h 2759502"/>
                <a:gd name="connsiteX9" fmla="*/ 9594 w 1648327"/>
                <a:gd name="connsiteY9" fmla="*/ 356587 h 2759502"/>
                <a:gd name="connsiteX10" fmla="*/ 485729 w 1648327"/>
                <a:gd name="connsiteY10" fmla="*/ 45882 h 2759502"/>
                <a:gd name="connsiteX11" fmla="*/ 615248 w 1648327"/>
                <a:gd name="connsiteY11" fmla="*/ 0 h 275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8327" h="2759502">
                  <a:moveTo>
                    <a:pt x="615248" y="0"/>
                  </a:moveTo>
                  <a:lnTo>
                    <a:pt x="733458" y="41876"/>
                  </a:lnTo>
                  <a:cubicBezTo>
                    <a:pt x="1271088" y="261968"/>
                    <a:pt x="1648327" y="777219"/>
                    <a:pt x="1648327" y="1377748"/>
                  </a:cubicBezTo>
                  <a:cubicBezTo>
                    <a:pt x="1648327" y="1978277"/>
                    <a:pt x="1271088" y="2493528"/>
                    <a:pt x="733458" y="2713620"/>
                  </a:cubicBezTo>
                  <a:lnTo>
                    <a:pt x="603939" y="2759502"/>
                  </a:lnTo>
                  <a:lnTo>
                    <a:pt x="485729" y="2717626"/>
                  </a:lnTo>
                  <a:cubicBezTo>
                    <a:pt x="306519" y="2644262"/>
                    <a:pt x="145130" y="2538103"/>
                    <a:pt x="9594" y="2406921"/>
                  </a:cubicBezTo>
                  <a:lnTo>
                    <a:pt x="0" y="2396704"/>
                  </a:lnTo>
                  <a:lnTo>
                    <a:pt x="0" y="366804"/>
                  </a:lnTo>
                  <a:lnTo>
                    <a:pt x="9594" y="356587"/>
                  </a:lnTo>
                  <a:cubicBezTo>
                    <a:pt x="145130" y="225406"/>
                    <a:pt x="306519" y="119246"/>
                    <a:pt x="485729" y="45882"/>
                  </a:cubicBezTo>
                  <a:lnTo>
                    <a:pt x="61524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E942D1-CBA6-C04B-A3AC-84E8240CFF72}"/>
                </a:ext>
              </a:extLst>
            </p:cNvPr>
            <p:cNvSpPr/>
            <p:nvPr/>
          </p:nvSpPr>
          <p:spPr>
            <a:xfrm>
              <a:off x="3465096" y="4507698"/>
              <a:ext cx="372525" cy="112428"/>
            </a:xfrm>
            <a:custGeom>
              <a:avLst/>
              <a:gdLst>
                <a:gd name="connsiteX0" fmla="*/ 0 w 372525"/>
                <a:gd name="connsiteY0" fmla="*/ 0 h 112428"/>
                <a:gd name="connsiteX1" fmla="*/ 122048 w 372525"/>
                <a:gd name="connsiteY1" fmla="*/ 43235 h 112428"/>
                <a:gd name="connsiteX2" fmla="*/ 265601 w 372525"/>
                <a:gd name="connsiteY2" fmla="*/ 78960 h 112428"/>
                <a:gd name="connsiteX3" fmla="*/ 372525 w 372525"/>
                <a:gd name="connsiteY3" fmla="*/ 94755 h 112428"/>
                <a:gd name="connsiteX4" fmla="*/ 303550 w 372525"/>
                <a:gd name="connsiteY4" fmla="*/ 104943 h 112428"/>
                <a:gd name="connsiteX5" fmla="*/ 150395 w 372525"/>
                <a:gd name="connsiteY5" fmla="*/ 112428 h 112428"/>
                <a:gd name="connsiteX6" fmla="*/ 0 w 372525"/>
                <a:gd name="connsiteY6" fmla="*/ 105078 h 112428"/>
                <a:gd name="connsiteX7" fmla="*/ 0 w 372525"/>
                <a:gd name="connsiteY7" fmla="*/ 0 h 11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525" h="112428">
                  <a:moveTo>
                    <a:pt x="0" y="0"/>
                  </a:moveTo>
                  <a:lnTo>
                    <a:pt x="122048" y="43235"/>
                  </a:lnTo>
                  <a:cubicBezTo>
                    <a:pt x="168953" y="57355"/>
                    <a:pt x="216846" y="69304"/>
                    <a:pt x="265601" y="78960"/>
                  </a:cubicBezTo>
                  <a:lnTo>
                    <a:pt x="372525" y="94755"/>
                  </a:lnTo>
                  <a:lnTo>
                    <a:pt x="303550" y="104943"/>
                  </a:lnTo>
                  <a:cubicBezTo>
                    <a:pt x="253194" y="109893"/>
                    <a:pt x="202100" y="112428"/>
                    <a:pt x="150395" y="112428"/>
                  </a:cubicBezTo>
                  <a:lnTo>
                    <a:pt x="0" y="1050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988E4FF-9C25-F946-8B21-0717472108F8}"/>
                </a:ext>
              </a:extLst>
            </p:cNvPr>
            <p:cNvSpPr/>
            <p:nvPr/>
          </p:nvSpPr>
          <p:spPr>
            <a:xfrm>
              <a:off x="3837620" y="4552075"/>
              <a:ext cx="418472" cy="64038"/>
            </a:xfrm>
            <a:custGeom>
              <a:avLst/>
              <a:gdLst>
                <a:gd name="connsiteX0" fmla="*/ 231414 w 418472"/>
                <a:gd name="connsiteY0" fmla="*/ 0 h 64038"/>
                <a:gd name="connsiteX1" fmla="*/ 250828 w 418472"/>
                <a:gd name="connsiteY1" fmla="*/ 6877 h 64038"/>
                <a:gd name="connsiteX2" fmla="*/ 394381 w 418472"/>
                <a:gd name="connsiteY2" fmla="*/ 42602 h 64038"/>
                <a:gd name="connsiteX3" fmla="*/ 418472 w 418472"/>
                <a:gd name="connsiteY3" fmla="*/ 46161 h 64038"/>
                <a:gd name="connsiteX4" fmla="*/ 348117 w 418472"/>
                <a:gd name="connsiteY4" fmla="*/ 56553 h 64038"/>
                <a:gd name="connsiteX5" fmla="*/ 194962 w 418472"/>
                <a:gd name="connsiteY5" fmla="*/ 64038 h 64038"/>
                <a:gd name="connsiteX6" fmla="*/ 41807 w 418472"/>
                <a:gd name="connsiteY6" fmla="*/ 56553 h 64038"/>
                <a:gd name="connsiteX7" fmla="*/ 0 w 418472"/>
                <a:gd name="connsiteY7" fmla="*/ 50378 h 64038"/>
                <a:gd name="connsiteX8" fmla="*/ 79756 w 418472"/>
                <a:gd name="connsiteY8" fmla="*/ 38596 h 64038"/>
                <a:gd name="connsiteX9" fmla="*/ 223309 w 418472"/>
                <a:gd name="connsiteY9" fmla="*/ 2871 h 64038"/>
                <a:gd name="connsiteX10" fmla="*/ 231414 w 418472"/>
                <a:gd name="connsiteY10" fmla="*/ 0 h 6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472" h="64038">
                  <a:moveTo>
                    <a:pt x="231414" y="0"/>
                  </a:moveTo>
                  <a:lnTo>
                    <a:pt x="250828" y="6877"/>
                  </a:lnTo>
                  <a:cubicBezTo>
                    <a:pt x="297733" y="20997"/>
                    <a:pt x="345626" y="32946"/>
                    <a:pt x="394381" y="42602"/>
                  </a:cubicBezTo>
                  <a:lnTo>
                    <a:pt x="418472" y="46161"/>
                  </a:lnTo>
                  <a:lnTo>
                    <a:pt x="348117" y="56553"/>
                  </a:lnTo>
                  <a:cubicBezTo>
                    <a:pt x="297761" y="61503"/>
                    <a:pt x="246667" y="64038"/>
                    <a:pt x="194962" y="64038"/>
                  </a:cubicBezTo>
                  <a:cubicBezTo>
                    <a:pt x="143257" y="64038"/>
                    <a:pt x="92163" y="61503"/>
                    <a:pt x="41807" y="56553"/>
                  </a:cubicBezTo>
                  <a:lnTo>
                    <a:pt x="0" y="50378"/>
                  </a:lnTo>
                  <a:lnTo>
                    <a:pt x="79756" y="38596"/>
                  </a:lnTo>
                  <a:cubicBezTo>
                    <a:pt x="128512" y="28940"/>
                    <a:pt x="176405" y="16991"/>
                    <a:pt x="223309" y="2871"/>
                  </a:cubicBezTo>
                  <a:lnTo>
                    <a:pt x="23141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8CBF82-E980-E845-9E48-7E0D998FBB61}"/>
                </a:ext>
              </a:extLst>
            </p:cNvPr>
            <p:cNvSpPr/>
            <p:nvPr/>
          </p:nvSpPr>
          <p:spPr>
            <a:xfrm>
              <a:off x="3950470" y="1716503"/>
              <a:ext cx="164224" cy="4013"/>
            </a:xfrm>
            <a:custGeom>
              <a:avLst/>
              <a:gdLst>
                <a:gd name="connsiteX0" fmla="*/ 82112 w 164224"/>
                <a:gd name="connsiteY0" fmla="*/ 0 h 4013"/>
                <a:gd name="connsiteX1" fmla="*/ 164224 w 164224"/>
                <a:gd name="connsiteY1" fmla="*/ 4013 h 4013"/>
                <a:gd name="connsiteX2" fmla="*/ 0 w 164224"/>
                <a:gd name="connsiteY2" fmla="*/ 4013 h 4013"/>
                <a:gd name="connsiteX3" fmla="*/ 82112 w 164224"/>
                <a:gd name="connsiteY3" fmla="*/ 0 h 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24" h="4013">
                  <a:moveTo>
                    <a:pt x="82112" y="0"/>
                  </a:moveTo>
                  <a:lnTo>
                    <a:pt x="164224" y="4013"/>
                  </a:lnTo>
                  <a:lnTo>
                    <a:pt x="0" y="4013"/>
                  </a:lnTo>
                  <a:lnTo>
                    <a:pt x="82112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8F6A6F6-D61F-2C49-A9B4-51104A36AC26}"/>
                </a:ext>
              </a:extLst>
            </p:cNvPr>
            <p:cNvSpPr/>
            <p:nvPr/>
          </p:nvSpPr>
          <p:spPr>
            <a:xfrm>
              <a:off x="3615490" y="1720516"/>
              <a:ext cx="334980" cy="13661"/>
            </a:xfrm>
            <a:custGeom>
              <a:avLst/>
              <a:gdLst>
                <a:gd name="connsiteX0" fmla="*/ 0 w 334980"/>
                <a:gd name="connsiteY0" fmla="*/ 0 h 13661"/>
                <a:gd name="connsiteX1" fmla="*/ 334980 w 334980"/>
                <a:gd name="connsiteY1" fmla="*/ 0 h 13661"/>
                <a:gd name="connsiteX2" fmla="*/ 263937 w 334980"/>
                <a:gd name="connsiteY2" fmla="*/ 3472 h 13661"/>
                <a:gd name="connsiteX3" fmla="*/ 194963 w 334980"/>
                <a:gd name="connsiteY3" fmla="*/ 13661 h 13661"/>
                <a:gd name="connsiteX4" fmla="*/ 153155 w 334980"/>
                <a:gd name="connsiteY4" fmla="*/ 7485 h 13661"/>
                <a:gd name="connsiteX5" fmla="*/ 0 w 334980"/>
                <a:gd name="connsiteY5" fmla="*/ 0 h 1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80" h="13661">
                  <a:moveTo>
                    <a:pt x="0" y="0"/>
                  </a:moveTo>
                  <a:lnTo>
                    <a:pt x="334980" y="0"/>
                  </a:lnTo>
                  <a:lnTo>
                    <a:pt x="263937" y="3472"/>
                  </a:lnTo>
                  <a:lnTo>
                    <a:pt x="194963" y="13661"/>
                  </a:lnTo>
                  <a:lnTo>
                    <a:pt x="153155" y="7485"/>
                  </a:lnTo>
                  <a:cubicBezTo>
                    <a:pt x="102799" y="2536"/>
                    <a:pt x="51705" y="0"/>
                    <a:pt x="0" y="0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BE9E651-D29E-6D45-B599-7A4D33638CD0}"/>
                </a:ext>
              </a:extLst>
            </p:cNvPr>
            <p:cNvSpPr/>
            <p:nvPr/>
          </p:nvSpPr>
          <p:spPr>
            <a:xfrm>
              <a:off x="3465096" y="1720516"/>
              <a:ext cx="150395" cy="7350"/>
            </a:xfrm>
            <a:custGeom>
              <a:avLst/>
              <a:gdLst>
                <a:gd name="connsiteX0" fmla="*/ 0 w 150395"/>
                <a:gd name="connsiteY0" fmla="*/ 0 h 7350"/>
                <a:gd name="connsiteX1" fmla="*/ 150395 w 150395"/>
                <a:gd name="connsiteY1" fmla="*/ 0 h 7350"/>
                <a:gd name="connsiteX2" fmla="*/ 0 w 150395"/>
                <a:gd name="connsiteY2" fmla="*/ 7350 h 7350"/>
                <a:gd name="connsiteX3" fmla="*/ 0 w 150395"/>
                <a:gd name="connsiteY3" fmla="*/ 0 h 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395" h="7350">
                  <a:moveTo>
                    <a:pt x="0" y="0"/>
                  </a:moveTo>
                  <a:lnTo>
                    <a:pt x="150395" y="0"/>
                  </a:lnTo>
                  <a:lnTo>
                    <a:pt x="0" y="73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AA9C6ED-97B0-0844-A45D-273ACE849EE9}"/>
                </a:ext>
              </a:extLst>
            </p:cNvPr>
            <p:cNvSpPr/>
            <p:nvPr/>
          </p:nvSpPr>
          <p:spPr>
            <a:xfrm>
              <a:off x="3465095" y="1720516"/>
              <a:ext cx="5354052" cy="2923673"/>
            </a:xfrm>
            <a:custGeom>
              <a:avLst/>
              <a:gdLst>
                <a:gd name="connsiteX0" fmla="*/ 649599 w 5354052"/>
                <a:gd name="connsiteY0" fmla="*/ 0 h 2923673"/>
                <a:gd name="connsiteX1" fmla="*/ 5354052 w 5354052"/>
                <a:gd name="connsiteY1" fmla="*/ 0 h 2923673"/>
                <a:gd name="connsiteX2" fmla="*/ 5354052 w 5354052"/>
                <a:gd name="connsiteY2" fmla="*/ 2923673 h 2923673"/>
                <a:gd name="connsiteX3" fmla="*/ 0 w 5354052"/>
                <a:gd name="connsiteY3" fmla="*/ 2923673 h 2923673"/>
                <a:gd name="connsiteX4" fmla="*/ 0 w 5354052"/>
                <a:gd name="connsiteY4" fmla="*/ 2892260 h 2923673"/>
                <a:gd name="connsiteX5" fmla="*/ 150395 w 5354052"/>
                <a:gd name="connsiteY5" fmla="*/ 2899610 h 2923673"/>
                <a:gd name="connsiteX6" fmla="*/ 303550 w 5354052"/>
                <a:gd name="connsiteY6" fmla="*/ 2892125 h 2923673"/>
                <a:gd name="connsiteX7" fmla="*/ 372525 w 5354052"/>
                <a:gd name="connsiteY7" fmla="*/ 2881937 h 2923673"/>
                <a:gd name="connsiteX8" fmla="*/ 414332 w 5354052"/>
                <a:gd name="connsiteY8" fmla="*/ 2888112 h 2923673"/>
                <a:gd name="connsiteX9" fmla="*/ 567487 w 5354052"/>
                <a:gd name="connsiteY9" fmla="*/ 2895597 h 2923673"/>
                <a:gd name="connsiteX10" fmla="*/ 720642 w 5354052"/>
                <a:gd name="connsiteY10" fmla="*/ 2888112 h 2923673"/>
                <a:gd name="connsiteX11" fmla="*/ 790997 w 5354052"/>
                <a:gd name="connsiteY11" fmla="*/ 2877720 h 2923673"/>
                <a:gd name="connsiteX12" fmla="*/ 915637 w 5354052"/>
                <a:gd name="connsiteY12" fmla="*/ 2896131 h 2923673"/>
                <a:gd name="connsiteX13" fmla="*/ 1068792 w 5354052"/>
                <a:gd name="connsiteY13" fmla="*/ 2903616 h 2923673"/>
                <a:gd name="connsiteX14" fmla="*/ 2566724 w 5354052"/>
                <a:gd name="connsiteY14" fmla="*/ 1453811 h 2923673"/>
                <a:gd name="connsiteX15" fmla="*/ 1068792 w 5354052"/>
                <a:gd name="connsiteY15" fmla="*/ 4006 h 2923673"/>
                <a:gd name="connsiteX16" fmla="*/ 915637 w 5354052"/>
                <a:gd name="connsiteY16" fmla="*/ 11491 h 2923673"/>
                <a:gd name="connsiteX17" fmla="*/ 845283 w 5354052"/>
                <a:gd name="connsiteY17" fmla="*/ 21884 h 2923673"/>
                <a:gd name="connsiteX18" fmla="*/ 720642 w 5354052"/>
                <a:gd name="connsiteY18" fmla="*/ 3472 h 2923673"/>
                <a:gd name="connsiteX19" fmla="*/ 649599 w 5354052"/>
                <a:gd name="connsiteY19" fmla="*/ 0 h 292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54052" h="2923673">
                  <a:moveTo>
                    <a:pt x="649599" y="0"/>
                  </a:moveTo>
                  <a:lnTo>
                    <a:pt x="5354052" y="0"/>
                  </a:lnTo>
                  <a:lnTo>
                    <a:pt x="5354052" y="2923673"/>
                  </a:lnTo>
                  <a:lnTo>
                    <a:pt x="0" y="2923673"/>
                  </a:lnTo>
                  <a:lnTo>
                    <a:pt x="0" y="2892260"/>
                  </a:lnTo>
                  <a:lnTo>
                    <a:pt x="150395" y="2899610"/>
                  </a:lnTo>
                  <a:cubicBezTo>
                    <a:pt x="202100" y="2899610"/>
                    <a:pt x="253194" y="2897075"/>
                    <a:pt x="303550" y="2892125"/>
                  </a:cubicBezTo>
                  <a:lnTo>
                    <a:pt x="372525" y="2881937"/>
                  </a:lnTo>
                  <a:lnTo>
                    <a:pt x="414332" y="2888112"/>
                  </a:lnTo>
                  <a:cubicBezTo>
                    <a:pt x="464688" y="2893062"/>
                    <a:pt x="515782" y="2895597"/>
                    <a:pt x="567487" y="2895597"/>
                  </a:cubicBezTo>
                  <a:cubicBezTo>
                    <a:pt x="619192" y="2895597"/>
                    <a:pt x="670286" y="2893062"/>
                    <a:pt x="720642" y="2888112"/>
                  </a:cubicBezTo>
                  <a:lnTo>
                    <a:pt x="790997" y="2877720"/>
                  </a:lnTo>
                  <a:lnTo>
                    <a:pt x="915637" y="2896131"/>
                  </a:lnTo>
                  <a:cubicBezTo>
                    <a:pt x="965993" y="2901081"/>
                    <a:pt x="1017087" y="2903616"/>
                    <a:pt x="1068792" y="2903616"/>
                  </a:cubicBezTo>
                  <a:cubicBezTo>
                    <a:pt x="1896077" y="2903616"/>
                    <a:pt x="2566724" y="2254516"/>
                    <a:pt x="2566724" y="1453811"/>
                  </a:cubicBezTo>
                  <a:cubicBezTo>
                    <a:pt x="2566724" y="653106"/>
                    <a:pt x="1896077" y="4006"/>
                    <a:pt x="1068792" y="4006"/>
                  </a:cubicBezTo>
                  <a:cubicBezTo>
                    <a:pt x="1017087" y="4006"/>
                    <a:pt x="965993" y="6542"/>
                    <a:pt x="915637" y="11491"/>
                  </a:cubicBezTo>
                  <a:lnTo>
                    <a:pt x="845283" y="21884"/>
                  </a:lnTo>
                  <a:lnTo>
                    <a:pt x="720642" y="3472"/>
                  </a:lnTo>
                  <a:lnTo>
                    <a:pt x="649599" y="0"/>
                  </a:ln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C03408-F17A-7A4D-AB0E-BA4E31AD067C}"/>
                </a:ext>
              </a:extLst>
            </p:cNvPr>
            <p:cNvSpPr/>
            <p:nvPr/>
          </p:nvSpPr>
          <p:spPr>
            <a:xfrm>
              <a:off x="3465095" y="1734177"/>
              <a:ext cx="615248" cy="425200"/>
            </a:xfrm>
            <a:custGeom>
              <a:avLst/>
              <a:gdLst>
                <a:gd name="connsiteX0" fmla="*/ 345358 w 615248"/>
                <a:gd name="connsiteY0" fmla="*/ 0 h 425200"/>
                <a:gd name="connsiteX1" fmla="*/ 452281 w 615248"/>
                <a:gd name="connsiteY1" fmla="*/ 15794 h 425200"/>
                <a:gd name="connsiteX2" fmla="*/ 595834 w 615248"/>
                <a:gd name="connsiteY2" fmla="*/ 51519 h 425200"/>
                <a:gd name="connsiteX3" fmla="*/ 615248 w 615248"/>
                <a:gd name="connsiteY3" fmla="*/ 58396 h 425200"/>
                <a:gd name="connsiteX4" fmla="*/ 485729 w 615248"/>
                <a:gd name="connsiteY4" fmla="*/ 104278 h 425200"/>
                <a:gd name="connsiteX5" fmla="*/ 9594 w 615248"/>
                <a:gd name="connsiteY5" fmla="*/ 414983 h 425200"/>
                <a:gd name="connsiteX6" fmla="*/ 0 w 615248"/>
                <a:gd name="connsiteY6" fmla="*/ 425200 h 425200"/>
                <a:gd name="connsiteX7" fmla="*/ 0 w 615248"/>
                <a:gd name="connsiteY7" fmla="*/ 90741 h 425200"/>
                <a:gd name="connsiteX8" fmla="*/ 122048 w 615248"/>
                <a:gd name="connsiteY8" fmla="*/ 47506 h 425200"/>
                <a:gd name="connsiteX9" fmla="*/ 265601 w 615248"/>
                <a:gd name="connsiteY9" fmla="*/ 11781 h 425200"/>
                <a:gd name="connsiteX10" fmla="*/ 345358 w 615248"/>
                <a:gd name="connsiteY10" fmla="*/ 0 h 4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248" h="425200">
                  <a:moveTo>
                    <a:pt x="345358" y="0"/>
                  </a:moveTo>
                  <a:lnTo>
                    <a:pt x="452281" y="15794"/>
                  </a:lnTo>
                  <a:cubicBezTo>
                    <a:pt x="501037" y="25450"/>
                    <a:pt x="548930" y="37399"/>
                    <a:pt x="595834" y="51519"/>
                  </a:cubicBezTo>
                  <a:lnTo>
                    <a:pt x="615248" y="58396"/>
                  </a:lnTo>
                  <a:lnTo>
                    <a:pt x="485729" y="104278"/>
                  </a:lnTo>
                  <a:cubicBezTo>
                    <a:pt x="306519" y="177642"/>
                    <a:pt x="145130" y="283802"/>
                    <a:pt x="9594" y="414983"/>
                  </a:cubicBezTo>
                  <a:lnTo>
                    <a:pt x="0" y="425200"/>
                  </a:lnTo>
                  <a:lnTo>
                    <a:pt x="0" y="90741"/>
                  </a:lnTo>
                  <a:lnTo>
                    <a:pt x="122048" y="47506"/>
                  </a:lnTo>
                  <a:cubicBezTo>
                    <a:pt x="168953" y="33386"/>
                    <a:pt x="216846" y="21437"/>
                    <a:pt x="265601" y="11781"/>
                  </a:cubicBezTo>
                  <a:lnTo>
                    <a:pt x="34535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06D79B1-8435-644B-9815-E4DDB7F093A4}"/>
                </a:ext>
              </a:extLst>
            </p:cNvPr>
            <p:cNvSpPr/>
            <p:nvPr/>
          </p:nvSpPr>
          <p:spPr>
            <a:xfrm>
              <a:off x="4069034" y="1742400"/>
              <a:ext cx="1461480" cy="2855836"/>
            </a:xfrm>
            <a:custGeom>
              <a:avLst/>
              <a:gdLst>
                <a:gd name="connsiteX0" fmla="*/ 241344 w 1461480"/>
                <a:gd name="connsiteY0" fmla="*/ 0 h 2855836"/>
                <a:gd name="connsiteX1" fmla="*/ 265434 w 1461480"/>
                <a:gd name="connsiteY1" fmla="*/ 3558 h 2855836"/>
                <a:gd name="connsiteX2" fmla="*/ 1461480 w 1461480"/>
                <a:gd name="connsiteY2" fmla="*/ 1423908 h 2855836"/>
                <a:gd name="connsiteX3" fmla="*/ 265434 w 1461480"/>
                <a:gd name="connsiteY3" fmla="*/ 2844258 h 2855836"/>
                <a:gd name="connsiteX4" fmla="*/ 187058 w 1461480"/>
                <a:gd name="connsiteY4" fmla="*/ 2855836 h 2855836"/>
                <a:gd name="connsiteX5" fmla="*/ 162967 w 1461480"/>
                <a:gd name="connsiteY5" fmla="*/ 2852277 h 2855836"/>
                <a:gd name="connsiteX6" fmla="*/ 19414 w 1461480"/>
                <a:gd name="connsiteY6" fmla="*/ 2816552 h 2855836"/>
                <a:gd name="connsiteX7" fmla="*/ 0 w 1461480"/>
                <a:gd name="connsiteY7" fmla="*/ 2809675 h 2855836"/>
                <a:gd name="connsiteX8" fmla="*/ 129519 w 1461480"/>
                <a:gd name="connsiteY8" fmla="*/ 2763793 h 2855836"/>
                <a:gd name="connsiteX9" fmla="*/ 1044388 w 1461480"/>
                <a:gd name="connsiteY9" fmla="*/ 1427921 h 2855836"/>
                <a:gd name="connsiteX10" fmla="*/ 129519 w 1461480"/>
                <a:gd name="connsiteY10" fmla="*/ 92049 h 2855836"/>
                <a:gd name="connsiteX11" fmla="*/ 11309 w 1461480"/>
                <a:gd name="connsiteY11" fmla="*/ 50173 h 2855836"/>
                <a:gd name="connsiteX12" fmla="*/ 19414 w 1461480"/>
                <a:gd name="connsiteY12" fmla="*/ 47302 h 2855836"/>
                <a:gd name="connsiteX13" fmla="*/ 162967 w 1461480"/>
                <a:gd name="connsiteY13" fmla="*/ 11577 h 2855836"/>
                <a:gd name="connsiteX14" fmla="*/ 241344 w 1461480"/>
                <a:gd name="connsiteY14" fmla="*/ 0 h 285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1480" h="2855836">
                  <a:moveTo>
                    <a:pt x="241344" y="0"/>
                  </a:moveTo>
                  <a:lnTo>
                    <a:pt x="265434" y="3558"/>
                  </a:lnTo>
                  <a:cubicBezTo>
                    <a:pt x="948016" y="138747"/>
                    <a:pt x="1461480" y="723291"/>
                    <a:pt x="1461480" y="1423908"/>
                  </a:cubicBezTo>
                  <a:cubicBezTo>
                    <a:pt x="1461480" y="2124525"/>
                    <a:pt x="948016" y="2709069"/>
                    <a:pt x="265434" y="2844258"/>
                  </a:cubicBezTo>
                  <a:lnTo>
                    <a:pt x="187058" y="2855836"/>
                  </a:lnTo>
                  <a:lnTo>
                    <a:pt x="162967" y="2852277"/>
                  </a:lnTo>
                  <a:cubicBezTo>
                    <a:pt x="114212" y="2842621"/>
                    <a:pt x="66319" y="2830672"/>
                    <a:pt x="19414" y="2816552"/>
                  </a:cubicBezTo>
                  <a:lnTo>
                    <a:pt x="0" y="2809675"/>
                  </a:lnTo>
                  <a:lnTo>
                    <a:pt x="129519" y="2763793"/>
                  </a:lnTo>
                  <a:cubicBezTo>
                    <a:pt x="667149" y="2543701"/>
                    <a:pt x="1044388" y="2028450"/>
                    <a:pt x="1044388" y="1427921"/>
                  </a:cubicBezTo>
                  <a:cubicBezTo>
                    <a:pt x="1044388" y="827392"/>
                    <a:pt x="667149" y="312141"/>
                    <a:pt x="129519" y="92049"/>
                  </a:cubicBezTo>
                  <a:lnTo>
                    <a:pt x="11309" y="50173"/>
                  </a:lnTo>
                  <a:lnTo>
                    <a:pt x="19414" y="47302"/>
                  </a:lnTo>
                  <a:cubicBezTo>
                    <a:pt x="66319" y="33182"/>
                    <a:pt x="114212" y="21233"/>
                    <a:pt x="162967" y="11577"/>
                  </a:cubicBezTo>
                  <a:lnTo>
                    <a:pt x="24134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C7045C0-6A5A-3B47-BA2B-AC83C7B3D6D0}"/>
                </a:ext>
              </a:extLst>
            </p:cNvPr>
            <p:cNvSpPr/>
            <p:nvPr/>
          </p:nvSpPr>
          <p:spPr>
            <a:xfrm>
              <a:off x="3465096" y="4189277"/>
              <a:ext cx="603939" cy="413176"/>
            </a:xfrm>
            <a:custGeom>
              <a:avLst/>
              <a:gdLst>
                <a:gd name="connsiteX0" fmla="*/ 0 w 603939"/>
                <a:gd name="connsiteY0" fmla="*/ 0 h 413176"/>
                <a:gd name="connsiteX1" fmla="*/ 9594 w 603939"/>
                <a:gd name="connsiteY1" fmla="*/ 10217 h 413176"/>
                <a:gd name="connsiteX2" fmla="*/ 485729 w 603939"/>
                <a:gd name="connsiteY2" fmla="*/ 320922 h 413176"/>
                <a:gd name="connsiteX3" fmla="*/ 603939 w 603939"/>
                <a:gd name="connsiteY3" fmla="*/ 362798 h 413176"/>
                <a:gd name="connsiteX4" fmla="*/ 595834 w 603939"/>
                <a:gd name="connsiteY4" fmla="*/ 365669 h 413176"/>
                <a:gd name="connsiteX5" fmla="*/ 452281 w 603939"/>
                <a:gd name="connsiteY5" fmla="*/ 401394 h 413176"/>
                <a:gd name="connsiteX6" fmla="*/ 372525 w 603939"/>
                <a:gd name="connsiteY6" fmla="*/ 413176 h 413176"/>
                <a:gd name="connsiteX7" fmla="*/ 265601 w 603939"/>
                <a:gd name="connsiteY7" fmla="*/ 397381 h 413176"/>
                <a:gd name="connsiteX8" fmla="*/ 122048 w 603939"/>
                <a:gd name="connsiteY8" fmla="*/ 361656 h 413176"/>
                <a:gd name="connsiteX9" fmla="*/ 0 w 603939"/>
                <a:gd name="connsiteY9" fmla="*/ 318421 h 413176"/>
                <a:gd name="connsiteX10" fmla="*/ 0 w 603939"/>
                <a:gd name="connsiteY10" fmla="*/ 0 h 4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939" h="413176">
                  <a:moveTo>
                    <a:pt x="0" y="0"/>
                  </a:moveTo>
                  <a:lnTo>
                    <a:pt x="9594" y="10217"/>
                  </a:lnTo>
                  <a:cubicBezTo>
                    <a:pt x="145130" y="141399"/>
                    <a:pt x="306519" y="247558"/>
                    <a:pt x="485729" y="320922"/>
                  </a:cubicBezTo>
                  <a:lnTo>
                    <a:pt x="603939" y="362798"/>
                  </a:lnTo>
                  <a:lnTo>
                    <a:pt x="595834" y="365669"/>
                  </a:lnTo>
                  <a:cubicBezTo>
                    <a:pt x="548930" y="379789"/>
                    <a:pt x="501037" y="391738"/>
                    <a:pt x="452281" y="401394"/>
                  </a:cubicBezTo>
                  <a:lnTo>
                    <a:pt x="372525" y="413176"/>
                  </a:lnTo>
                  <a:lnTo>
                    <a:pt x="265601" y="397381"/>
                  </a:lnTo>
                  <a:cubicBezTo>
                    <a:pt x="216846" y="387725"/>
                    <a:pt x="168953" y="375776"/>
                    <a:pt x="122048" y="361656"/>
                  </a:cubicBezTo>
                  <a:lnTo>
                    <a:pt x="0" y="31842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x-none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" panose="020B0503020202020204" pitchFamily="34" charset="0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1060DE23-99D7-E645-9F8F-079D452EE5FE}"/>
              </a:ext>
            </a:extLst>
          </p:cNvPr>
          <p:cNvSpPr/>
          <p:nvPr/>
        </p:nvSpPr>
        <p:spPr>
          <a:xfrm>
            <a:off x="5795161" y="3336384"/>
            <a:ext cx="206908" cy="23323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22CF66-7F03-E442-BD74-4E145B28FCB9}"/>
              </a:ext>
            </a:extLst>
          </p:cNvPr>
          <p:cNvSpPr/>
          <p:nvPr/>
        </p:nvSpPr>
        <p:spPr>
          <a:xfrm>
            <a:off x="6321054" y="3479586"/>
            <a:ext cx="206908" cy="23323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A85E43E-70CE-D643-B74E-A7B747534097}"/>
              </a:ext>
            </a:extLst>
          </p:cNvPr>
          <p:cNvSpPr/>
          <p:nvPr/>
        </p:nvSpPr>
        <p:spPr>
          <a:xfrm>
            <a:off x="6693160" y="3633678"/>
            <a:ext cx="206908" cy="23323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4FD037D-976F-9D48-B210-53DA839AAD94}"/>
              </a:ext>
            </a:extLst>
          </p:cNvPr>
          <p:cNvSpPr/>
          <p:nvPr/>
        </p:nvSpPr>
        <p:spPr>
          <a:xfrm>
            <a:off x="5832763" y="3379912"/>
            <a:ext cx="132564" cy="1465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66293BA-2F5A-0741-A120-DC31B506C4A7}"/>
              </a:ext>
            </a:extLst>
          </p:cNvPr>
          <p:cNvSpPr/>
          <p:nvPr/>
        </p:nvSpPr>
        <p:spPr>
          <a:xfrm>
            <a:off x="6358226" y="3518142"/>
            <a:ext cx="132564" cy="1465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6F4B6C-214F-D94A-8C38-6D9D38CE382C}"/>
              </a:ext>
            </a:extLst>
          </p:cNvPr>
          <p:cNvSpPr/>
          <p:nvPr/>
        </p:nvSpPr>
        <p:spPr>
          <a:xfrm>
            <a:off x="6730332" y="3676997"/>
            <a:ext cx="132564" cy="1465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0705BD3-A3EA-384E-BA1D-98507A351032}"/>
              </a:ext>
            </a:extLst>
          </p:cNvPr>
          <p:cNvSpPr txBox="1"/>
          <p:nvPr/>
        </p:nvSpPr>
        <p:spPr>
          <a:xfrm>
            <a:off x="1185333" y="-237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CA0FDD95-7F2B-484C-9AFD-2BD0B03A79DB}"/>
              </a:ext>
            </a:extLst>
          </p:cNvPr>
          <p:cNvSpPr txBox="1">
            <a:spLocks/>
          </p:cNvSpPr>
          <p:nvPr/>
        </p:nvSpPr>
        <p:spPr>
          <a:xfrm>
            <a:off x="4572001" y="1402056"/>
            <a:ext cx="7850342" cy="12273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iragino Sans GB W3" panose="020B0300000000000000" pitchFamily="34" charset="-128"/>
              <a:cs typeface="DecoType Naskh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5161" y="875055"/>
            <a:ext cx="6374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18:</a:t>
            </a:r>
          </a:p>
          <a:p>
            <a:pPr algn="ctr"/>
            <a:r>
              <a:rPr lang="en-US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BIỂN VÀ ĐẠI DƯƠNG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Sóng biển đóng vai trò quan trọng trong việc bẫy khí nhà kính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27" y="4862286"/>
            <a:ext cx="2728729" cy="179711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thảm họa sóng thần gây thương vong lớn nhất lịch s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54" y="4729703"/>
            <a:ext cx="2429636" cy="182222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10 vùng biển đẹp nhất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69" y="2848321"/>
            <a:ext cx="3135635" cy="1881381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61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5" name="image40.png" descr="https://lh4.googleusercontent.com/VrUeeUuTZ-3McBtbKPDm3VfzUUfdzHXozRgvnnOskVZv_46VBq__95E9skls3hgRmQuQdfRUXFoheH2uIeS-qS3zpPrHSccy6AXE1kposPJFhN3fYRx7AJjmeUWVd5gYuQHFKmc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65178" y="636968"/>
            <a:ext cx="7212471" cy="5633859"/>
          </a:xfrm>
          <a:prstGeom prst="rect">
            <a:avLst/>
          </a:prstGeom>
          <a:ln/>
        </p:spPr>
      </p:pic>
      <p:sp>
        <p:nvSpPr>
          <p:cNvPr id="6" name="16-Point Star 5"/>
          <p:cNvSpPr/>
          <p:nvPr/>
        </p:nvSpPr>
        <p:spPr>
          <a:xfrm>
            <a:off x="295604" y="1242436"/>
            <a:ext cx="3493532" cy="2782962"/>
          </a:xfrm>
          <a:prstGeom prst="star1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x-none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1734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981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1"/>
            <a:ext cx="11753850" cy="56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113" y="258300"/>
            <a:ext cx="6023429" cy="603857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Times New Roman" pitchFamily="18" charset="0"/>
              </a:rPr>
              <a:t>III. SỰ VẬN ĐỘNG CỦA </a:t>
            </a:r>
            <a:r>
              <a:rPr lang="vi-VN" sz="2800" b="1" dirty="0" smtClean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Times New Roman" pitchFamily="18" charset="0"/>
              </a:rPr>
              <a:t>NƯỚC </a:t>
            </a:r>
            <a:r>
              <a:rPr lang="vi-VN" sz="2800" b="1" dirty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Times New Roman" pitchFamily="18" charset="0"/>
              </a:rPr>
              <a:t>BIỂN VÀ ĐẠI </a:t>
            </a:r>
            <a:r>
              <a:rPr lang="vi-VN" sz="2800" b="1" dirty="0" smtClean="0">
                <a:solidFill>
                  <a:srgbClr val="FFFF00"/>
                </a:solidFill>
                <a:latin typeface="+mj-lt"/>
                <a:ea typeface="Cambria" panose="02040503050406030204" pitchFamily="18" charset="0"/>
                <a:cs typeface="Times New Roman" pitchFamily="18" charset="0"/>
              </a:rPr>
              <a:t>DƯƠNG</a:t>
            </a:r>
            <a:endParaRPr lang="vi-VN" sz="2800" b="1" dirty="0" smtClean="0">
              <a:solidFill>
                <a:srgbClr val="FFFF00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vi-VN" sz="2800" b="1" dirty="0" smtClean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*</a:t>
            </a:r>
            <a:r>
              <a:rPr lang="vi-VN" sz="2800" b="1" dirty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Sóng </a:t>
            </a:r>
            <a:r>
              <a:rPr lang="vi-VN" sz="2800" b="1" dirty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biển:</a:t>
            </a:r>
            <a:endParaRPr lang="en-US" sz="2800" b="1" dirty="0">
              <a:solidFill>
                <a:srgbClr val="FFFF00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- Là hình thức dao động tại chỗ của nước biển và đại dương</a:t>
            </a:r>
            <a:endParaRPr lang="en-US" sz="28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vi-VN" sz="2800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- Nguyên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nhân: chủ yếu là do gió. Động đất ngầm dưới đáy biển sinh ra sóng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thần.</a:t>
            </a:r>
            <a:endParaRPr lang="vi-VN" sz="28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vi-VN" sz="28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*</a:t>
            </a:r>
            <a:r>
              <a:rPr lang="vi-VN" sz="2800" b="1" dirty="0" smtClean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Thủy </a:t>
            </a:r>
            <a:r>
              <a:rPr lang="vi-VN" sz="2800" b="1" dirty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triều </a:t>
            </a:r>
            <a:endParaRPr lang="en-US" sz="2800" b="1" dirty="0">
              <a:solidFill>
                <a:srgbClr val="FFFF00"/>
              </a:solidFill>
              <a:latin typeface="+mj-lt"/>
              <a:ea typeface="Cambria" panose="020405030504060302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- Là hiện tượng nước biển dâng lên, hạ xuống theo chu kì. </a:t>
            </a:r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vi-VN" sz="2800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Nguyên nhân: do lực hút của Mặt Trăng và Mặt Trời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8856" y="784463"/>
            <a:ext cx="5631543" cy="367498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indent="180340" algn="just">
              <a:lnSpc>
                <a:spcPct val="120000"/>
              </a:lnSpc>
            </a:pPr>
            <a:r>
              <a:rPr lang="vi-VN" sz="2800" b="1" dirty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*</a:t>
            </a:r>
            <a:r>
              <a:rPr lang="vi-VN" sz="2800" b="1" dirty="0" smtClean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+mj-lt"/>
                <a:ea typeface="Cambria" panose="02040503050406030204" pitchFamily="18" charset="0"/>
              </a:rPr>
              <a:t>Dòng biển (hải lưu)</a:t>
            </a:r>
            <a:endParaRPr lang="en-US" sz="2800" b="1" dirty="0">
              <a:solidFill>
                <a:srgbClr val="FFFF00"/>
              </a:solidFill>
              <a:latin typeface="+mj-lt"/>
              <a:ea typeface="Cambria" panose="02040503050406030204" pitchFamily="18" charset="0"/>
            </a:endParaRPr>
          </a:p>
          <a:p>
            <a:pPr lvl="0" indent="180340" algn="just">
              <a:lnSpc>
                <a:spcPct val="120000"/>
              </a:lnSpc>
            </a:pPr>
            <a:r>
              <a:rPr lang="vi-VN" sz="2800" dirty="0">
                <a:solidFill>
                  <a:prstClr val="white"/>
                </a:solidFill>
                <a:latin typeface="+mj-lt"/>
                <a:ea typeface="Cambria" panose="02040503050406030204" pitchFamily="18" charset="0"/>
              </a:rPr>
              <a:t>- Là hiện tượng chuyển động của lớp nước biển trên mặt, tạo thành các dòng chảy trong biển và đại dương. </a:t>
            </a:r>
            <a:endParaRPr lang="en-US" sz="2800" dirty="0">
              <a:solidFill>
                <a:prstClr val="white"/>
              </a:solidFill>
              <a:latin typeface="+mj-lt"/>
              <a:ea typeface="Cambria" panose="02040503050406030204" pitchFamily="18" charset="0"/>
            </a:endParaRPr>
          </a:p>
          <a:p>
            <a:pPr lvl="0" indent="180340" algn="just">
              <a:lnSpc>
                <a:spcPct val="120000"/>
              </a:lnSpc>
            </a:pPr>
            <a:r>
              <a:rPr lang="vi-VN" sz="2800" dirty="0">
                <a:solidFill>
                  <a:prstClr val="white"/>
                </a:solidFill>
                <a:latin typeface="+mj-lt"/>
                <a:ea typeface="Cambria" panose="02040503050406030204" pitchFamily="18" charset="0"/>
              </a:rPr>
              <a:t>- Nguyên nhân: do các loại gió thổi thường xuyên trên Trái Đất như Tín phong, gió Tây ôn đới</a:t>
            </a:r>
            <a:r>
              <a:rPr lang="en-US" sz="2800" dirty="0" smtClean="0">
                <a:solidFill>
                  <a:prstClr val="white"/>
                </a:solidFill>
                <a:latin typeface="+mj-lt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prstClr val="white"/>
              </a:solidFill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39" y="4086983"/>
            <a:ext cx="1863213" cy="28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A91F69-1DC2-4B8C-9143-97E66A954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689487" y="611629"/>
            <a:ext cx="10744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BÀI HỌC ĐẾN ĐÂY KẾT </a:t>
            </a:r>
            <a:r>
              <a:rPr kumimoji="0" lang="en-US" sz="4800" b="1" i="0" u="none" strike="noStrike" kern="120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THÚC</a:t>
            </a:r>
            <a:endParaRPr kumimoji="0" lang="en-US" sz="4800" b="1" i="0" u="none" strike="noStrike" kern="1200" cap="none" spc="0" normalizeH="0" baseline="0" noProof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D0ACF-2FB8-4299-A74E-D5DE7036B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4923692" cy="434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4B51B8-257E-4E43-9C99-FFBF47A833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67000"/>
            <a:ext cx="4923692" cy="3962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628225" y="1505197"/>
            <a:ext cx="10744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CẢM ƠN 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1234341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4.07407E-6 L 4.58333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</Words>
  <PresentationFormat>Widescreen</PresentationFormat>
  <Paragraphs>18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#9Slide02 Tieu de rat dai 01</vt:lpstr>
      <vt:lpstr>Arial</vt:lpstr>
      <vt:lpstr>Avenir Next</vt:lpstr>
      <vt:lpstr>Calibri</vt:lpstr>
      <vt:lpstr>Calibri Light</vt:lpstr>
      <vt:lpstr>Cambria</vt:lpstr>
      <vt:lpstr>DecoType Naskh</vt:lpstr>
      <vt:lpstr>Hiragino Sans GB W3</vt:lpstr>
      <vt:lpstr>Times New Roman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2020-11-05T15:18:23Z</dcterms:created>
  <dcterms:modified xsi:type="dcterms:W3CDTF">2021-08-22T13:49:43Z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