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Corbel" panose="020B05030202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dzFt9Jc2KprytBm/y8Fenla4B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3895AD-74E7-40A0-8BDF-501A569D4A2D}">
  <a:tblStyle styleId="{9A3895AD-74E7-40A0-8BDF-501A569D4A2D}" styleName="Table_0">
    <a:wholeTbl>
      <a:tcTxStyle>
        <a:font>
          <a:latin typeface="Times New Roman"/>
          <a:ea typeface="Times New Roman"/>
          <a:cs typeface="Times New Roman"/>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16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L="914400" marR="0" lvl="1"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2pPr>
            <a:lvl3pPr marL="1371600" marR="0" lvl="2"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3pPr>
            <a:lvl4pPr marL="1828800" marR="0" lvl="3"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4pPr>
            <a:lvl5pPr marL="2286000" marR="0" lvl="4"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5pPr>
            <a:lvl6pPr marL="2743200" marR="0" lvl="5"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6pPr>
            <a:lvl7pPr marL="3200400" marR="0" lvl="6"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7pPr>
            <a:lvl8pPr marL="3657600" marR="0" lvl="7"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8pPr>
            <a:lvl9pPr marL="4114800" marR="0" lvl="8" indent="-228600" algn="l" rtl="0">
              <a:spcBef>
                <a:spcPts val="0"/>
              </a:spcBef>
              <a:spcAft>
                <a:spcPts val="0"/>
              </a:spcAft>
              <a:buSzPts val="1400"/>
              <a:buNone/>
              <a:defRPr sz="1200" b="0" i="0" u="none" strike="noStrike" cap="none">
                <a:solidFill>
                  <a:schemeClr val="dk1"/>
                </a:solidFill>
                <a:latin typeface="Corbel"/>
                <a:ea typeface="Corbel"/>
                <a:cs typeface="Corbel"/>
                <a:sym typeface="Corbe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orbel"/>
                <a:ea typeface="Corbel"/>
                <a:cs typeface="Corbel"/>
                <a:sym typeface="Corbel"/>
              </a:rPr>
              <a:t>‹#›</a:t>
            </a:fld>
            <a:endParaRPr sz="1200" b="0" i="0" u="none" strike="noStrike" cap="none">
              <a:solidFill>
                <a:schemeClr val="dk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f1ec96d8c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f1ec96d8c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2f1ec96d8c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f1ec96d8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2f1ec96d8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f1ec96d8c0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2f1ec96d8c0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f1ec92692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2f1ec92692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f1ec96d8c0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2f1ec96d8c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f1ec96d8c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2f1ec96d8c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f1ec96d8c0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2f1ec96d8c0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f1ec96d8c0_2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2f1ec96d8c0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f1ec96d8c0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f1ec96d8c0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2f1ec96d8c0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30"/>
          <p:cNvSpPr/>
          <p:nvPr/>
        </p:nvSpPr>
        <p:spPr>
          <a:xfrm>
            <a:off x="1600200" y="0"/>
            <a:ext cx="5029200" cy="5943600"/>
          </a:xfrm>
          <a:prstGeom prst="rect">
            <a:avLst/>
          </a:prstGeom>
          <a:solidFill>
            <a:srgbClr val="687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9" name="Google Shape;19;p30"/>
          <p:cNvSpPr txBox="1">
            <a:spLocks noGrp="1"/>
          </p:cNvSpPr>
          <p:nvPr>
            <p:ph type="ctrTitle"/>
          </p:nvPr>
        </p:nvSpPr>
        <p:spPr>
          <a:xfrm>
            <a:off x="1751777" y="3019706"/>
            <a:ext cx="484632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orbe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0"/>
          <p:cNvSpPr txBox="1">
            <a:spLocks noGrp="1"/>
          </p:cNvSpPr>
          <p:nvPr>
            <p:ph type="subTitle" idx="1"/>
          </p:nvPr>
        </p:nvSpPr>
        <p:spPr>
          <a:xfrm>
            <a:off x="1751777" y="5381894"/>
            <a:ext cx="4846320" cy="44805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2000"/>
              <a:buNone/>
              <a:defRPr sz="2000"/>
            </a:lvl2pPr>
            <a:lvl3pPr lvl="2" algn="ctr">
              <a:lnSpc>
                <a:spcPct val="90000"/>
              </a:lnSpc>
              <a:spcBef>
                <a:spcPts val="400"/>
              </a:spcBef>
              <a:spcAft>
                <a:spcPts val="0"/>
              </a:spcAft>
              <a:buClr>
                <a:schemeClr val="dk1"/>
              </a:buClr>
              <a:buSzPts val="1800"/>
              <a:buNone/>
              <a:defRPr sz="1800"/>
            </a:lvl3pPr>
            <a:lvl4pPr lvl="3" algn="ctr">
              <a:lnSpc>
                <a:spcPct val="90000"/>
              </a:lnSpc>
              <a:spcBef>
                <a:spcPts val="400"/>
              </a:spcBef>
              <a:spcAft>
                <a:spcPts val="0"/>
              </a:spcAft>
              <a:buClr>
                <a:schemeClr val="dk1"/>
              </a:buClr>
              <a:buSzPts val="1600"/>
              <a:buNone/>
              <a:defRPr sz="1600"/>
            </a:lvl4pPr>
            <a:lvl5pPr lvl="4" algn="ctr">
              <a:lnSpc>
                <a:spcPct val="90000"/>
              </a:lnSpc>
              <a:spcBef>
                <a:spcPts val="400"/>
              </a:spcBef>
              <a:spcAft>
                <a:spcPts val="0"/>
              </a:spcAft>
              <a:buClr>
                <a:schemeClr val="dk1"/>
              </a:buClr>
              <a:buSzPts val="1600"/>
              <a:buNone/>
              <a:defRPr sz="1600"/>
            </a:lvl5pPr>
            <a:lvl6pPr lvl="5" algn="ctr">
              <a:lnSpc>
                <a:spcPct val="90000"/>
              </a:lnSpc>
              <a:spcBef>
                <a:spcPts val="400"/>
              </a:spcBef>
              <a:spcAft>
                <a:spcPts val="0"/>
              </a:spcAft>
              <a:buClr>
                <a:schemeClr val="dk1"/>
              </a:buClr>
              <a:buSzPts val="1600"/>
              <a:buNone/>
              <a:defRPr sz="1600"/>
            </a:lvl6pPr>
            <a:lvl7pPr lvl="6" algn="ctr">
              <a:lnSpc>
                <a:spcPct val="90000"/>
              </a:lnSpc>
              <a:spcBef>
                <a:spcPts val="400"/>
              </a:spcBef>
              <a:spcAft>
                <a:spcPts val="0"/>
              </a:spcAft>
              <a:buClr>
                <a:schemeClr val="dk1"/>
              </a:buClr>
              <a:buSzPts val="1600"/>
              <a:buNone/>
              <a:defRPr sz="1600"/>
            </a:lvl7pPr>
            <a:lvl8pPr lvl="7" algn="ctr">
              <a:lnSpc>
                <a:spcPct val="90000"/>
              </a:lnSpc>
              <a:spcBef>
                <a:spcPts val="400"/>
              </a:spcBef>
              <a:spcAft>
                <a:spcPts val="0"/>
              </a:spcAft>
              <a:buClr>
                <a:schemeClr val="dk1"/>
              </a:buClr>
              <a:buSzPts val="1600"/>
              <a:buNone/>
              <a:defRPr sz="1600"/>
            </a:lvl8pPr>
            <a:lvl9pPr lvl="8" algn="ctr">
              <a:lnSpc>
                <a:spcPct val="90000"/>
              </a:lnSpc>
              <a:spcBef>
                <a:spcPts val="400"/>
              </a:spcBef>
              <a:spcAft>
                <a:spcPts val="0"/>
              </a:spcAft>
              <a:buClr>
                <a:schemeClr val="dk1"/>
              </a:buClr>
              <a:buSzPts val="1600"/>
              <a:buNone/>
              <a:defRPr sz="1600"/>
            </a:lvl9pPr>
          </a:lstStyle>
          <a:p>
            <a:endParaRPr/>
          </a:p>
        </p:txBody>
      </p:sp>
      <p:pic>
        <p:nvPicPr>
          <p:cNvPr id="21" name="Google Shape;21;p30" descr="Puffy white clouds in deep blue sky"/>
          <p:cNvPicPr preferRelativeResize="0"/>
          <p:nvPr/>
        </p:nvPicPr>
        <p:blipFill rotWithShape="1">
          <a:blip r:embed="rId2">
            <a:alphaModFix/>
          </a:blip>
          <a:srcRect/>
          <a:stretch/>
        </p:blipFill>
        <p:spPr>
          <a:xfrm>
            <a:off x="0" y="2057400"/>
            <a:ext cx="1490472" cy="3886200"/>
          </a:xfrm>
          <a:prstGeom prst="rect">
            <a:avLst/>
          </a:prstGeom>
          <a:noFill/>
          <a:ln>
            <a:noFill/>
          </a:ln>
        </p:spPr>
      </p:pic>
      <p:pic>
        <p:nvPicPr>
          <p:cNvPr id="22" name="Google Shape;22;p30" descr="Closeup of plant shoot"/>
          <p:cNvPicPr preferRelativeResize="0"/>
          <p:nvPr/>
        </p:nvPicPr>
        <p:blipFill rotWithShape="1">
          <a:blip r:embed="rId3">
            <a:alphaModFix/>
          </a:blip>
          <a:srcRect/>
          <a:stretch/>
        </p:blipFill>
        <p:spPr>
          <a:xfrm>
            <a:off x="6739128" y="2057400"/>
            <a:ext cx="2060767" cy="3886200"/>
          </a:xfrm>
          <a:prstGeom prst="rect">
            <a:avLst/>
          </a:prstGeom>
          <a:noFill/>
          <a:ln>
            <a:noFill/>
          </a:ln>
        </p:spPr>
      </p:pic>
      <p:pic>
        <p:nvPicPr>
          <p:cNvPr id="23" name="Google Shape;23;p30" descr="Waves"/>
          <p:cNvPicPr preferRelativeResize="0"/>
          <p:nvPr/>
        </p:nvPicPr>
        <p:blipFill rotWithShape="1">
          <a:blip r:embed="rId4">
            <a:alphaModFix/>
          </a:blip>
          <a:srcRect/>
          <a:stretch/>
        </p:blipFill>
        <p:spPr>
          <a:xfrm>
            <a:off x="8909623" y="2057400"/>
            <a:ext cx="3282696" cy="388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39"/>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9"/>
          <p:cNvSpPr txBox="1">
            <a:spLocks noGrp="1"/>
          </p:cNvSpPr>
          <p:nvPr>
            <p:ph type="body" idx="1"/>
          </p:nvPr>
        </p:nvSpPr>
        <p:spPr>
          <a:xfrm rot="5400000">
            <a:off x="3785660" y="-809632"/>
            <a:ext cx="4620682" cy="93719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0"/>
              </a:spcBef>
              <a:spcAft>
                <a:spcPts val="0"/>
              </a:spcAft>
              <a:buClr>
                <a:schemeClr val="dk1"/>
              </a:buClr>
              <a:buSzPts val="1800"/>
              <a:buChar char="•"/>
              <a:defRPr/>
            </a:lvl1pPr>
            <a:lvl2pPr marL="914400" lvl="1" indent="-342900" algn="l">
              <a:lnSpc>
                <a:spcPct val="90000"/>
              </a:lnSpc>
              <a:spcBef>
                <a:spcPts val="400"/>
              </a:spcBef>
              <a:spcAft>
                <a:spcPts val="0"/>
              </a:spcAft>
              <a:buClr>
                <a:schemeClr val="dk1"/>
              </a:buClr>
              <a:buSzPts val="180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400"/>
              </a:spcBef>
              <a:spcAft>
                <a:spcPts val="0"/>
              </a:spcAft>
              <a:buClr>
                <a:schemeClr val="dk1"/>
              </a:buClr>
              <a:buSzPts val="1800"/>
              <a:buChar char="•"/>
              <a:defRPr/>
            </a:lvl4pPr>
            <a:lvl5pPr marL="2286000" lvl="4" indent="-342900" algn="l">
              <a:lnSpc>
                <a:spcPct val="90000"/>
              </a:lnSpc>
              <a:spcBef>
                <a:spcPts val="400"/>
              </a:spcBef>
              <a:spcAft>
                <a:spcPts val="0"/>
              </a:spcAft>
              <a:buClr>
                <a:schemeClr val="dk1"/>
              </a:buClr>
              <a:buSzPts val="18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
        <p:nvSpPr>
          <p:cNvPr id="78" name="Google Shape;78;p39"/>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39"/>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9"/>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0"/>
          <p:cNvSpPr txBox="1">
            <a:spLocks noGrp="1"/>
          </p:cNvSpPr>
          <p:nvPr>
            <p:ph type="title"/>
          </p:nvPr>
        </p:nvSpPr>
        <p:spPr>
          <a:xfrm rot="5400000">
            <a:off x="6760369" y="2155032"/>
            <a:ext cx="5986463"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0"/>
          <p:cNvSpPr txBox="1">
            <a:spLocks noGrp="1"/>
          </p:cNvSpPr>
          <p:nvPr>
            <p:ph type="body" idx="1"/>
          </p:nvPr>
        </p:nvSpPr>
        <p:spPr>
          <a:xfrm rot="5400000">
            <a:off x="1712119" y="-683419"/>
            <a:ext cx="5986463"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0"/>
              </a:spcBef>
              <a:spcAft>
                <a:spcPts val="0"/>
              </a:spcAft>
              <a:buClr>
                <a:schemeClr val="dk1"/>
              </a:buClr>
              <a:buSzPts val="1800"/>
              <a:buChar char="•"/>
              <a:defRPr/>
            </a:lvl1pPr>
            <a:lvl2pPr marL="914400" lvl="1" indent="-342900" algn="l">
              <a:lnSpc>
                <a:spcPct val="90000"/>
              </a:lnSpc>
              <a:spcBef>
                <a:spcPts val="400"/>
              </a:spcBef>
              <a:spcAft>
                <a:spcPts val="0"/>
              </a:spcAft>
              <a:buClr>
                <a:schemeClr val="dk1"/>
              </a:buClr>
              <a:buSzPts val="180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400"/>
              </a:spcBef>
              <a:spcAft>
                <a:spcPts val="0"/>
              </a:spcAft>
              <a:buClr>
                <a:schemeClr val="dk1"/>
              </a:buClr>
              <a:buSzPts val="1800"/>
              <a:buChar char="•"/>
              <a:defRPr/>
            </a:lvl4pPr>
            <a:lvl5pPr marL="2286000" lvl="4" indent="-342900" algn="l">
              <a:lnSpc>
                <a:spcPct val="90000"/>
              </a:lnSpc>
              <a:spcBef>
                <a:spcPts val="400"/>
              </a:spcBef>
              <a:spcAft>
                <a:spcPts val="0"/>
              </a:spcAft>
              <a:buClr>
                <a:schemeClr val="dk1"/>
              </a:buClr>
              <a:buSzPts val="18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
        <p:nvSpPr>
          <p:cNvPr id="84" name="Google Shape;84;p40"/>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40"/>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0"/>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1"/>
          <p:cNvSpPr txBox="1">
            <a:spLocks noGrp="1"/>
          </p:cNvSpPr>
          <p:nvPr>
            <p:ph type="body" idx="1"/>
          </p:nvPr>
        </p:nvSpPr>
        <p:spPr>
          <a:xfrm>
            <a:off x="1410027" y="1566001"/>
            <a:ext cx="9371948" cy="46206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0"/>
              </a:spcBef>
              <a:spcAft>
                <a:spcPts val="0"/>
              </a:spcAft>
              <a:buClr>
                <a:schemeClr val="dk1"/>
              </a:buClr>
              <a:buSzPts val="1800"/>
              <a:buChar char="•"/>
              <a:defRPr/>
            </a:lvl1pPr>
            <a:lvl2pPr marL="914400" lvl="1" indent="-342900" algn="l">
              <a:lnSpc>
                <a:spcPct val="90000"/>
              </a:lnSpc>
              <a:spcBef>
                <a:spcPts val="400"/>
              </a:spcBef>
              <a:spcAft>
                <a:spcPts val="0"/>
              </a:spcAft>
              <a:buClr>
                <a:schemeClr val="dk1"/>
              </a:buClr>
              <a:buSzPts val="180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400"/>
              </a:spcBef>
              <a:spcAft>
                <a:spcPts val="0"/>
              </a:spcAft>
              <a:buClr>
                <a:schemeClr val="dk1"/>
              </a:buClr>
              <a:buSzPts val="1800"/>
              <a:buChar char="•"/>
              <a:defRPr/>
            </a:lvl4pPr>
            <a:lvl5pPr marL="2286000" lvl="4" indent="-342900" algn="l">
              <a:lnSpc>
                <a:spcPct val="90000"/>
              </a:lnSpc>
              <a:spcBef>
                <a:spcPts val="400"/>
              </a:spcBef>
              <a:spcAft>
                <a:spcPts val="0"/>
              </a:spcAft>
              <a:buClr>
                <a:schemeClr val="dk1"/>
              </a:buClr>
              <a:buSzPts val="1800"/>
              <a:buChar char="•"/>
              <a:defRPr/>
            </a:lvl5pPr>
            <a:lvl6pPr marL="2743200" lvl="5" indent="-342900" algn="l">
              <a:lnSpc>
                <a:spcPct val="90000"/>
              </a:lnSpc>
              <a:spcBef>
                <a:spcPts val="400"/>
              </a:spcBef>
              <a:spcAft>
                <a:spcPts val="0"/>
              </a:spcAft>
              <a:buClr>
                <a:schemeClr val="dk1"/>
              </a:buClr>
              <a:buSzPts val="1800"/>
              <a:buChar char="•"/>
              <a:defRPr/>
            </a:lvl6pPr>
            <a:lvl7pPr marL="3200400" lvl="6" indent="-342900" algn="l">
              <a:lnSpc>
                <a:spcPct val="90000"/>
              </a:lnSpc>
              <a:spcBef>
                <a:spcPts val="400"/>
              </a:spcBef>
              <a:spcAft>
                <a:spcPts val="0"/>
              </a:spcAft>
              <a:buClr>
                <a:schemeClr val="dk1"/>
              </a:buClr>
              <a:buSzPts val="1800"/>
              <a:buChar char="•"/>
              <a:defRPr/>
            </a:lvl7pPr>
            <a:lvl8pPr marL="3657600" lvl="7" indent="-342900" algn="l">
              <a:lnSpc>
                <a:spcPct val="90000"/>
              </a:lnSpc>
              <a:spcBef>
                <a:spcPts val="400"/>
              </a:spcBef>
              <a:spcAft>
                <a:spcPts val="0"/>
              </a:spcAft>
              <a:buClr>
                <a:schemeClr val="dk1"/>
              </a:buClr>
              <a:buSzPts val="1800"/>
              <a:buChar char="•"/>
              <a:defRPr/>
            </a:lvl8pPr>
            <a:lvl9pPr marL="4114800" lvl="8" indent="-342900" algn="l">
              <a:lnSpc>
                <a:spcPct val="90000"/>
              </a:lnSpc>
              <a:spcBef>
                <a:spcPts val="400"/>
              </a:spcBef>
              <a:spcAft>
                <a:spcPts val="0"/>
              </a:spcAft>
              <a:buClr>
                <a:schemeClr val="dk1"/>
              </a:buClr>
              <a:buSzPts val="1800"/>
              <a:buChar char="•"/>
              <a:defRPr/>
            </a:lvl9pPr>
          </a:lstStyle>
          <a:p>
            <a:endParaRPr/>
          </a:p>
        </p:txBody>
      </p:sp>
      <p:sp>
        <p:nvSpPr>
          <p:cNvPr id="27" name="Google Shape;27;p31"/>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200" b="0" i="0" u="none" strike="noStrike" cap="none">
                <a:solidFill>
                  <a:srgbClr val="455500"/>
                </a:solidFill>
                <a:latin typeface="Times New Roman"/>
                <a:ea typeface="Times New Roman"/>
                <a:cs typeface="Times New Roman"/>
                <a:sym typeface="Times New Roman"/>
              </a:defRPr>
            </a:lvl1pPr>
            <a:lvl2pPr marL="0" lvl="1" indent="0" algn="r">
              <a:spcBef>
                <a:spcPts val="0"/>
              </a:spcBef>
              <a:buNone/>
              <a:defRPr sz="2200" b="0" i="0" u="none" strike="noStrike" cap="none">
                <a:solidFill>
                  <a:srgbClr val="455500"/>
                </a:solidFill>
                <a:latin typeface="Times New Roman"/>
                <a:ea typeface="Times New Roman"/>
                <a:cs typeface="Times New Roman"/>
                <a:sym typeface="Times New Roman"/>
              </a:defRPr>
            </a:lvl2pPr>
            <a:lvl3pPr marL="0" lvl="2" indent="0" algn="r">
              <a:spcBef>
                <a:spcPts val="0"/>
              </a:spcBef>
              <a:buNone/>
              <a:defRPr sz="2200" b="0" i="0" u="none" strike="noStrike" cap="none">
                <a:solidFill>
                  <a:srgbClr val="455500"/>
                </a:solidFill>
                <a:latin typeface="Times New Roman"/>
                <a:ea typeface="Times New Roman"/>
                <a:cs typeface="Times New Roman"/>
                <a:sym typeface="Times New Roman"/>
              </a:defRPr>
            </a:lvl3pPr>
            <a:lvl4pPr marL="0" lvl="3" indent="0" algn="r">
              <a:spcBef>
                <a:spcPts val="0"/>
              </a:spcBef>
              <a:buNone/>
              <a:defRPr sz="2200" b="0" i="0" u="none" strike="noStrike" cap="none">
                <a:solidFill>
                  <a:srgbClr val="455500"/>
                </a:solidFill>
                <a:latin typeface="Times New Roman"/>
                <a:ea typeface="Times New Roman"/>
                <a:cs typeface="Times New Roman"/>
                <a:sym typeface="Times New Roman"/>
              </a:defRPr>
            </a:lvl4pPr>
            <a:lvl5pPr marL="0" lvl="4" indent="0" algn="r">
              <a:spcBef>
                <a:spcPts val="0"/>
              </a:spcBef>
              <a:buNone/>
              <a:defRPr sz="2200" b="0" i="0" u="none" strike="noStrike" cap="none">
                <a:solidFill>
                  <a:srgbClr val="455500"/>
                </a:solidFill>
                <a:latin typeface="Times New Roman"/>
                <a:ea typeface="Times New Roman"/>
                <a:cs typeface="Times New Roman"/>
                <a:sym typeface="Times New Roman"/>
              </a:defRPr>
            </a:lvl5pPr>
            <a:lvl6pPr marL="0" lvl="5" indent="0" algn="r">
              <a:spcBef>
                <a:spcPts val="0"/>
              </a:spcBef>
              <a:buNone/>
              <a:defRPr sz="2200" b="0" i="0" u="none" strike="noStrike" cap="none">
                <a:solidFill>
                  <a:srgbClr val="455500"/>
                </a:solidFill>
                <a:latin typeface="Times New Roman"/>
                <a:ea typeface="Times New Roman"/>
                <a:cs typeface="Times New Roman"/>
                <a:sym typeface="Times New Roman"/>
              </a:defRPr>
            </a:lvl6pPr>
            <a:lvl7pPr marL="0" lvl="6" indent="0" algn="r">
              <a:spcBef>
                <a:spcPts val="0"/>
              </a:spcBef>
              <a:buNone/>
              <a:defRPr sz="2200" b="0" i="0" u="none" strike="noStrike" cap="none">
                <a:solidFill>
                  <a:srgbClr val="455500"/>
                </a:solidFill>
                <a:latin typeface="Times New Roman"/>
                <a:ea typeface="Times New Roman"/>
                <a:cs typeface="Times New Roman"/>
                <a:sym typeface="Times New Roman"/>
              </a:defRPr>
            </a:lvl7pPr>
            <a:lvl8pPr marL="0" lvl="7" indent="0" algn="r">
              <a:spcBef>
                <a:spcPts val="0"/>
              </a:spcBef>
              <a:buNone/>
              <a:defRPr sz="2200" b="0" i="0" u="none" strike="noStrike" cap="none">
                <a:solidFill>
                  <a:srgbClr val="455500"/>
                </a:solidFill>
                <a:latin typeface="Times New Roman"/>
                <a:ea typeface="Times New Roman"/>
                <a:cs typeface="Times New Roman"/>
                <a:sym typeface="Times New Roman"/>
              </a:defRPr>
            </a:lvl8pPr>
            <a:lvl9pPr marL="0" lvl="8" indent="0" algn="r">
              <a:spcBef>
                <a:spcPts val="0"/>
              </a:spcBef>
              <a:buNone/>
              <a:defRPr sz="2200" b="0" i="0" u="none" strike="noStrike" cap="none">
                <a:solidFill>
                  <a:srgbClr val="4555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1"/>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0"/>
        <p:cNvGrpSpPr/>
        <p:nvPr/>
      </p:nvGrpSpPr>
      <p:grpSpPr>
        <a:xfrm>
          <a:off x="0" y="0"/>
          <a:ext cx="0" cy="0"/>
          <a:chOff x="0" y="0"/>
          <a:chExt cx="0" cy="0"/>
        </a:xfrm>
      </p:grpSpPr>
      <p:sp>
        <p:nvSpPr>
          <p:cNvPr id="31" name="Google Shape;31;p32"/>
          <p:cNvSpPr/>
          <p:nvPr/>
        </p:nvSpPr>
        <p:spPr>
          <a:xfrm>
            <a:off x="1600199" y="2059146"/>
            <a:ext cx="7199696" cy="3886200"/>
          </a:xfrm>
          <a:prstGeom prst="rect">
            <a:avLst/>
          </a:prstGeom>
          <a:solidFill>
            <a:srgbClr val="687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32" name="Google Shape;32;p32"/>
          <p:cNvSpPr txBox="1">
            <a:spLocks noGrp="1"/>
          </p:cNvSpPr>
          <p:nvPr>
            <p:ph type="title"/>
          </p:nvPr>
        </p:nvSpPr>
        <p:spPr>
          <a:xfrm>
            <a:off x="1751777" y="2263913"/>
            <a:ext cx="6949440" cy="31433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6000"/>
              <a:buFont typeface="Corbe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1751777" y="5381893"/>
            <a:ext cx="6949440" cy="4495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a:solidFill>
                  <a:schemeClr val="lt1"/>
                </a:solidFill>
              </a:defRPr>
            </a:lvl1pPr>
            <a:lvl2pPr marL="914400" lvl="1" indent="-228600" algn="l">
              <a:lnSpc>
                <a:spcPct val="90000"/>
              </a:lnSpc>
              <a:spcBef>
                <a:spcPts val="400"/>
              </a:spcBef>
              <a:spcAft>
                <a:spcPts val="0"/>
              </a:spcAft>
              <a:buClr>
                <a:schemeClr val="dk1"/>
              </a:buClr>
              <a:buSzPts val="2000"/>
              <a:buNone/>
              <a:defRPr sz="2000"/>
            </a:lvl2pPr>
            <a:lvl3pPr marL="1371600" lvl="2" indent="-228600" algn="l">
              <a:lnSpc>
                <a:spcPct val="90000"/>
              </a:lnSpc>
              <a:spcBef>
                <a:spcPts val="400"/>
              </a:spcBef>
              <a:spcAft>
                <a:spcPts val="0"/>
              </a:spcAft>
              <a:buClr>
                <a:schemeClr val="dk1"/>
              </a:buClr>
              <a:buSzPts val="1800"/>
              <a:buNone/>
              <a:defRPr sz="1800"/>
            </a:lvl3pPr>
            <a:lvl4pPr marL="1828800" lvl="3" indent="-228600" algn="l">
              <a:lnSpc>
                <a:spcPct val="90000"/>
              </a:lnSpc>
              <a:spcBef>
                <a:spcPts val="400"/>
              </a:spcBef>
              <a:spcAft>
                <a:spcPts val="0"/>
              </a:spcAft>
              <a:buClr>
                <a:schemeClr val="dk1"/>
              </a:buClr>
              <a:buSzPts val="1600"/>
              <a:buNone/>
              <a:defRPr sz="1600"/>
            </a:lvl4pPr>
            <a:lvl5pPr marL="2286000" lvl="4" indent="-228600" algn="l">
              <a:lnSpc>
                <a:spcPct val="90000"/>
              </a:lnSpc>
              <a:spcBef>
                <a:spcPts val="400"/>
              </a:spcBef>
              <a:spcAft>
                <a:spcPts val="0"/>
              </a:spcAft>
              <a:buClr>
                <a:schemeClr val="dk1"/>
              </a:buClr>
              <a:buSzPts val="1600"/>
              <a:buNone/>
              <a:defRPr sz="1600"/>
            </a:lvl5pPr>
            <a:lvl6pPr marL="2743200" lvl="5" indent="-228600" algn="l">
              <a:lnSpc>
                <a:spcPct val="90000"/>
              </a:lnSpc>
              <a:spcBef>
                <a:spcPts val="400"/>
              </a:spcBef>
              <a:spcAft>
                <a:spcPts val="0"/>
              </a:spcAft>
              <a:buClr>
                <a:schemeClr val="dk1"/>
              </a:buClr>
              <a:buSzPts val="1600"/>
              <a:buNone/>
              <a:defRPr sz="1600"/>
            </a:lvl6pPr>
            <a:lvl7pPr marL="3200400" lvl="6" indent="-228600" algn="l">
              <a:lnSpc>
                <a:spcPct val="90000"/>
              </a:lnSpc>
              <a:spcBef>
                <a:spcPts val="400"/>
              </a:spcBef>
              <a:spcAft>
                <a:spcPts val="0"/>
              </a:spcAft>
              <a:buClr>
                <a:schemeClr val="dk1"/>
              </a:buClr>
              <a:buSzPts val="1600"/>
              <a:buNone/>
              <a:defRPr sz="1600"/>
            </a:lvl7pPr>
            <a:lvl8pPr marL="3657600" lvl="7" indent="-228600" algn="l">
              <a:lnSpc>
                <a:spcPct val="90000"/>
              </a:lnSpc>
              <a:spcBef>
                <a:spcPts val="400"/>
              </a:spcBef>
              <a:spcAft>
                <a:spcPts val="0"/>
              </a:spcAft>
              <a:buClr>
                <a:schemeClr val="dk1"/>
              </a:buClr>
              <a:buSzPts val="1600"/>
              <a:buNone/>
              <a:defRPr sz="1600"/>
            </a:lvl8pPr>
            <a:lvl9pPr marL="4114800" lvl="8" indent="-228600" algn="l">
              <a:lnSpc>
                <a:spcPct val="90000"/>
              </a:lnSpc>
              <a:spcBef>
                <a:spcPts val="400"/>
              </a:spcBef>
              <a:spcAft>
                <a:spcPts val="0"/>
              </a:spcAft>
              <a:buClr>
                <a:schemeClr val="dk1"/>
              </a:buClr>
              <a:buSzPts val="1600"/>
              <a:buNone/>
              <a:defRPr sz="1600"/>
            </a:lvl9pPr>
          </a:lstStyle>
          <a:p>
            <a:endParaRPr/>
          </a:p>
        </p:txBody>
      </p:sp>
      <p:pic>
        <p:nvPicPr>
          <p:cNvPr id="34" name="Google Shape;34;p32" descr="Closeup of green plants"/>
          <p:cNvPicPr preferRelativeResize="0"/>
          <p:nvPr/>
        </p:nvPicPr>
        <p:blipFill rotWithShape="1">
          <a:blip r:embed="rId2">
            <a:alphaModFix/>
          </a:blip>
          <a:srcRect/>
          <a:stretch/>
        </p:blipFill>
        <p:spPr>
          <a:xfrm>
            <a:off x="0" y="2059146"/>
            <a:ext cx="1490472" cy="3886200"/>
          </a:xfrm>
          <a:prstGeom prst="rect">
            <a:avLst/>
          </a:prstGeom>
          <a:noFill/>
          <a:ln>
            <a:noFill/>
          </a:ln>
        </p:spPr>
      </p:pic>
      <p:pic>
        <p:nvPicPr>
          <p:cNvPr id="35" name="Google Shape;35;p32" descr="Waves"/>
          <p:cNvPicPr preferRelativeResize="0"/>
          <p:nvPr/>
        </p:nvPicPr>
        <p:blipFill rotWithShape="1">
          <a:blip r:embed="rId3">
            <a:alphaModFix/>
          </a:blip>
          <a:srcRect/>
          <a:stretch/>
        </p:blipFill>
        <p:spPr>
          <a:xfrm>
            <a:off x="8909623" y="2059146"/>
            <a:ext cx="3282696" cy="388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3"/>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3"/>
          <p:cNvSpPr txBox="1">
            <a:spLocks noGrp="1"/>
          </p:cNvSpPr>
          <p:nvPr>
            <p:ph type="body" idx="1"/>
          </p:nvPr>
        </p:nvSpPr>
        <p:spPr>
          <a:xfrm>
            <a:off x="1409700" y="1556281"/>
            <a:ext cx="4610099" cy="4620682"/>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39" name="Google Shape;39;p33"/>
          <p:cNvSpPr txBox="1">
            <a:spLocks noGrp="1"/>
          </p:cNvSpPr>
          <p:nvPr>
            <p:ph type="body" idx="2"/>
          </p:nvPr>
        </p:nvSpPr>
        <p:spPr>
          <a:xfrm>
            <a:off x="6172200" y="1556281"/>
            <a:ext cx="4609775" cy="4620682"/>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40" name="Google Shape;40;p33"/>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33"/>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4"/>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4"/>
          <p:cNvSpPr txBox="1">
            <a:spLocks noGrp="1"/>
          </p:cNvSpPr>
          <p:nvPr>
            <p:ph type="body" idx="1"/>
          </p:nvPr>
        </p:nvSpPr>
        <p:spPr>
          <a:xfrm>
            <a:off x="1409699" y="1554480"/>
            <a:ext cx="460857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2200"/>
              <a:buNone/>
              <a:defRPr sz="22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400"/>
              </a:spcBef>
              <a:spcAft>
                <a:spcPts val="0"/>
              </a:spcAft>
              <a:buClr>
                <a:schemeClr val="dk1"/>
              </a:buClr>
              <a:buSzPts val="1800"/>
              <a:buNone/>
              <a:defRPr sz="1800" b="1"/>
            </a:lvl3pPr>
            <a:lvl4pPr marL="1828800" lvl="3" indent="-228600" algn="l">
              <a:lnSpc>
                <a:spcPct val="90000"/>
              </a:lnSpc>
              <a:spcBef>
                <a:spcPts val="400"/>
              </a:spcBef>
              <a:spcAft>
                <a:spcPts val="0"/>
              </a:spcAft>
              <a:buClr>
                <a:schemeClr val="dk1"/>
              </a:buClr>
              <a:buSzPts val="1600"/>
              <a:buNone/>
              <a:defRPr sz="1600" b="1"/>
            </a:lvl4pPr>
            <a:lvl5pPr marL="2286000" lvl="4" indent="-228600" algn="l">
              <a:lnSpc>
                <a:spcPct val="90000"/>
              </a:lnSpc>
              <a:spcBef>
                <a:spcPts val="400"/>
              </a:spcBef>
              <a:spcAft>
                <a:spcPts val="0"/>
              </a:spcAft>
              <a:buClr>
                <a:schemeClr val="dk1"/>
              </a:buClr>
              <a:buSzPts val="1600"/>
              <a:buNone/>
              <a:defRPr sz="1600" b="1"/>
            </a:lvl5pPr>
            <a:lvl6pPr marL="2743200" lvl="5" indent="-228600" algn="l">
              <a:lnSpc>
                <a:spcPct val="90000"/>
              </a:lnSpc>
              <a:spcBef>
                <a:spcPts val="400"/>
              </a:spcBef>
              <a:spcAft>
                <a:spcPts val="0"/>
              </a:spcAft>
              <a:buClr>
                <a:schemeClr val="dk1"/>
              </a:buClr>
              <a:buSzPts val="1600"/>
              <a:buNone/>
              <a:defRPr sz="1600" b="1"/>
            </a:lvl6pPr>
            <a:lvl7pPr marL="3200400" lvl="6" indent="-228600" algn="l">
              <a:lnSpc>
                <a:spcPct val="90000"/>
              </a:lnSpc>
              <a:spcBef>
                <a:spcPts val="400"/>
              </a:spcBef>
              <a:spcAft>
                <a:spcPts val="0"/>
              </a:spcAft>
              <a:buClr>
                <a:schemeClr val="dk1"/>
              </a:buClr>
              <a:buSzPts val="1600"/>
              <a:buNone/>
              <a:defRPr sz="1600" b="1"/>
            </a:lvl7pPr>
            <a:lvl8pPr marL="3657600" lvl="7" indent="-228600" algn="l">
              <a:lnSpc>
                <a:spcPct val="90000"/>
              </a:lnSpc>
              <a:spcBef>
                <a:spcPts val="400"/>
              </a:spcBef>
              <a:spcAft>
                <a:spcPts val="0"/>
              </a:spcAft>
              <a:buClr>
                <a:schemeClr val="dk1"/>
              </a:buClr>
              <a:buSzPts val="1600"/>
              <a:buNone/>
              <a:defRPr sz="1600" b="1"/>
            </a:lvl8pPr>
            <a:lvl9pPr marL="4114800" lvl="8" indent="-228600" algn="l">
              <a:lnSpc>
                <a:spcPct val="90000"/>
              </a:lnSpc>
              <a:spcBef>
                <a:spcPts val="400"/>
              </a:spcBef>
              <a:spcAft>
                <a:spcPts val="0"/>
              </a:spcAft>
              <a:buClr>
                <a:schemeClr val="dk1"/>
              </a:buClr>
              <a:buSzPts val="1600"/>
              <a:buNone/>
              <a:defRPr sz="1600" b="1"/>
            </a:lvl9pPr>
          </a:lstStyle>
          <a:p>
            <a:endParaRPr/>
          </a:p>
        </p:txBody>
      </p:sp>
      <p:sp>
        <p:nvSpPr>
          <p:cNvPr id="46" name="Google Shape;46;p34"/>
          <p:cNvSpPr txBox="1">
            <a:spLocks noGrp="1"/>
          </p:cNvSpPr>
          <p:nvPr>
            <p:ph type="body" idx="2"/>
          </p:nvPr>
        </p:nvSpPr>
        <p:spPr>
          <a:xfrm>
            <a:off x="1409699" y="2434147"/>
            <a:ext cx="4608576" cy="381127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47" name="Google Shape;47;p34"/>
          <p:cNvSpPr txBox="1">
            <a:spLocks noGrp="1"/>
          </p:cNvSpPr>
          <p:nvPr>
            <p:ph type="body" idx="3"/>
          </p:nvPr>
        </p:nvSpPr>
        <p:spPr>
          <a:xfrm>
            <a:off x="6172200" y="1554480"/>
            <a:ext cx="461010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2200"/>
              <a:buNone/>
              <a:defRPr sz="22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400"/>
              </a:spcBef>
              <a:spcAft>
                <a:spcPts val="0"/>
              </a:spcAft>
              <a:buClr>
                <a:schemeClr val="dk1"/>
              </a:buClr>
              <a:buSzPts val="1800"/>
              <a:buNone/>
              <a:defRPr sz="1800" b="1"/>
            </a:lvl3pPr>
            <a:lvl4pPr marL="1828800" lvl="3" indent="-228600" algn="l">
              <a:lnSpc>
                <a:spcPct val="90000"/>
              </a:lnSpc>
              <a:spcBef>
                <a:spcPts val="400"/>
              </a:spcBef>
              <a:spcAft>
                <a:spcPts val="0"/>
              </a:spcAft>
              <a:buClr>
                <a:schemeClr val="dk1"/>
              </a:buClr>
              <a:buSzPts val="1600"/>
              <a:buNone/>
              <a:defRPr sz="1600" b="1"/>
            </a:lvl4pPr>
            <a:lvl5pPr marL="2286000" lvl="4" indent="-228600" algn="l">
              <a:lnSpc>
                <a:spcPct val="90000"/>
              </a:lnSpc>
              <a:spcBef>
                <a:spcPts val="400"/>
              </a:spcBef>
              <a:spcAft>
                <a:spcPts val="0"/>
              </a:spcAft>
              <a:buClr>
                <a:schemeClr val="dk1"/>
              </a:buClr>
              <a:buSzPts val="1600"/>
              <a:buNone/>
              <a:defRPr sz="1600" b="1"/>
            </a:lvl5pPr>
            <a:lvl6pPr marL="2743200" lvl="5" indent="-228600" algn="l">
              <a:lnSpc>
                <a:spcPct val="90000"/>
              </a:lnSpc>
              <a:spcBef>
                <a:spcPts val="400"/>
              </a:spcBef>
              <a:spcAft>
                <a:spcPts val="0"/>
              </a:spcAft>
              <a:buClr>
                <a:schemeClr val="dk1"/>
              </a:buClr>
              <a:buSzPts val="1600"/>
              <a:buNone/>
              <a:defRPr sz="1600" b="1"/>
            </a:lvl6pPr>
            <a:lvl7pPr marL="3200400" lvl="6" indent="-228600" algn="l">
              <a:lnSpc>
                <a:spcPct val="90000"/>
              </a:lnSpc>
              <a:spcBef>
                <a:spcPts val="400"/>
              </a:spcBef>
              <a:spcAft>
                <a:spcPts val="0"/>
              </a:spcAft>
              <a:buClr>
                <a:schemeClr val="dk1"/>
              </a:buClr>
              <a:buSzPts val="1600"/>
              <a:buNone/>
              <a:defRPr sz="1600" b="1"/>
            </a:lvl7pPr>
            <a:lvl8pPr marL="3657600" lvl="7" indent="-228600" algn="l">
              <a:lnSpc>
                <a:spcPct val="90000"/>
              </a:lnSpc>
              <a:spcBef>
                <a:spcPts val="400"/>
              </a:spcBef>
              <a:spcAft>
                <a:spcPts val="0"/>
              </a:spcAft>
              <a:buClr>
                <a:schemeClr val="dk1"/>
              </a:buClr>
              <a:buSzPts val="1600"/>
              <a:buNone/>
              <a:defRPr sz="1600" b="1"/>
            </a:lvl8pPr>
            <a:lvl9pPr marL="4114800" lvl="8" indent="-228600" algn="l">
              <a:lnSpc>
                <a:spcPct val="90000"/>
              </a:lnSpc>
              <a:spcBef>
                <a:spcPts val="400"/>
              </a:spcBef>
              <a:spcAft>
                <a:spcPts val="0"/>
              </a:spcAft>
              <a:buClr>
                <a:schemeClr val="dk1"/>
              </a:buClr>
              <a:buSzPts val="1600"/>
              <a:buNone/>
              <a:defRPr sz="1600" b="1"/>
            </a:lvl9pPr>
          </a:lstStyle>
          <a:p>
            <a:endParaRPr/>
          </a:p>
        </p:txBody>
      </p:sp>
      <p:sp>
        <p:nvSpPr>
          <p:cNvPr id="48" name="Google Shape;48;p34"/>
          <p:cNvSpPr txBox="1">
            <a:spLocks noGrp="1"/>
          </p:cNvSpPr>
          <p:nvPr>
            <p:ph type="body" idx="4"/>
          </p:nvPr>
        </p:nvSpPr>
        <p:spPr>
          <a:xfrm>
            <a:off x="6172200" y="2434147"/>
            <a:ext cx="4610100" cy="381127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49" name="Google Shape;49;p34"/>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34"/>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5"/>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5"/>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35"/>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7"/>
        <p:cNvGrpSpPr/>
        <p:nvPr/>
      </p:nvGrpSpPr>
      <p:grpSpPr>
        <a:xfrm>
          <a:off x="0" y="0"/>
          <a:ext cx="0" cy="0"/>
          <a:chOff x="0" y="0"/>
          <a:chExt cx="0" cy="0"/>
        </a:xfrm>
      </p:grpSpPr>
      <p:sp>
        <p:nvSpPr>
          <p:cNvPr id="58" name="Google Shape;58;p36"/>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36"/>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6682434" y="919616"/>
            <a:ext cx="4155622"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txBox="1">
            <a:spLocks noGrp="1"/>
          </p:cNvSpPr>
          <p:nvPr>
            <p:ph type="body" idx="1"/>
          </p:nvPr>
        </p:nvSpPr>
        <p:spPr>
          <a:xfrm>
            <a:off x="1409699" y="915923"/>
            <a:ext cx="5216979" cy="5065776"/>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100"/>
              </a:spcBef>
              <a:spcAft>
                <a:spcPts val="0"/>
              </a:spcAft>
              <a:buClr>
                <a:schemeClr val="dk1"/>
              </a:buClr>
              <a:buSzPts val="2200"/>
              <a:buChar char="•"/>
              <a:defRPr sz="2200"/>
            </a:lvl1pPr>
            <a:lvl2pPr marL="914400" lvl="1" indent="-342900" algn="l">
              <a:lnSpc>
                <a:spcPct val="90000"/>
              </a:lnSpc>
              <a:spcBef>
                <a:spcPts val="400"/>
              </a:spcBef>
              <a:spcAft>
                <a:spcPts val="0"/>
              </a:spcAft>
              <a:buClr>
                <a:schemeClr val="dk1"/>
              </a:buClr>
              <a:buSzPts val="1800"/>
              <a:buChar char="•"/>
              <a:defRPr sz="1800"/>
            </a:lvl2pPr>
            <a:lvl3pPr marL="1371600" lvl="2" indent="-330200" algn="l">
              <a:lnSpc>
                <a:spcPct val="90000"/>
              </a:lnSpc>
              <a:spcBef>
                <a:spcPts val="400"/>
              </a:spcBef>
              <a:spcAft>
                <a:spcPts val="0"/>
              </a:spcAft>
              <a:buClr>
                <a:schemeClr val="dk1"/>
              </a:buClr>
              <a:buSzPts val="1600"/>
              <a:buChar char="•"/>
              <a:defRPr sz="1600"/>
            </a:lvl3pPr>
            <a:lvl4pPr marL="1828800" lvl="3" indent="-330200" algn="l">
              <a:lnSpc>
                <a:spcPct val="90000"/>
              </a:lnSpc>
              <a:spcBef>
                <a:spcPts val="400"/>
              </a:spcBef>
              <a:spcAft>
                <a:spcPts val="0"/>
              </a:spcAft>
              <a:buClr>
                <a:schemeClr val="dk1"/>
              </a:buClr>
              <a:buSzPts val="1600"/>
              <a:buChar char="•"/>
              <a:defRPr sz="1600"/>
            </a:lvl4pPr>
            <a:lvl5pPr marL="2286000" lvl="4" indent="-330200" algn="l">
              <a:lnSpc>
                <a:spcPct val="90000"/>
              </a:lnSpc>
              <a:spcBef>
                <a:spcPts val="400"/>
              </a:spcBef>
              <a:spcAft>
                <a:spcPts val="0"/>
              </a:spcAft>
              <a:buClr>
                <a:schemeClr val="dk1"/>
              </a:buClr>
              <a:buSzPts val="1600"/>
              <a:buChar char="•"/>
              <a:defRPr sz="1600"/>
            </a:lvl5pPr>
            <a:lvl6pPr marL="2743200" lvl="5" indent="-330200" algn="l">
              <a:lnSpc>
                <a:spcPct val="90000"/>
              </a:lnSpc>
              <a:spcBef>
                <a:spcPts val="400"/>
              </a:spcBef>
              <a:spcAft>
                <a:spcPts val="0"/>
              </a:spcAft>
              <a:buClr>
                <a:schemeClr val="dk1"/>
              </a:buClr>
              <a:buSzPts val="1600"/>
              <a:buChar char="•"/>
              <a:defRPr sz="1600"/>
            </a:lvl6pPr>
            <a:lvl7pPr marL="3200400" lvl="6" indent="-330200" algn="l">
              <a:lnSpc>
                <a:spcPct val="90000"/>
              </a:lnSpc>
              <a:spcBef>
                <a:spcPts val="400"/>
              </a:spcBef>
              <a:spcAft>
                <a:spcPts val="0"/>
              </a:spcAft>
              <a:buClr>
                <a:schemeClr val="dk1"/>
              </a:buClr>
              <a:buSzPts val="1600"/>
              <a:buChar char="•"/>
              <a:defRPr sz="1600"/>
            </a:lvl7pPr>
            <a:lvl8pPr marL="3657600" lvl="7" indent="-330200" algn="l">
              <a:lnSpc>
                <a:spcPct val="90000"/>
              </a:lnSpc>
              <a:spcBef>
                <a:spcPts val="400"/>
              </a:spcBef>
              <a:spcAft>
                <a:spcPts val="0"/>
              </a:spcAft>
              <a:buClr>
                <a:schemeClr val="dk1"/>
              </a:buClr>
              <a:buSzPts val="1600"/>
              <a:buChar char="•"/>
              <a:defRPr sz="1600"/>
            </a:lvl8pPr>
            <a:lvl9pPr marL="4114800" lvl="8" indent="-330200" algn="l">
              <a:lnSpc>
                <a:spcPct val="90000"/>
              </a:lnSpc>
              <a:spcBef>
                <a:spcPts val="400"/>
              </a:spcBef>
              <a:spcAft>
                <a:spcPts val="0"/>
              </a:spcAft>
              <a:buClr>
                <a:schemeClr val="dk1"/>
              </a:buClr>
              <a:buSzPts val="1600"/>
              <a:buChar char="•"/>
              <a:defRPr sz="1600"/>
            </a:lvl9pPr>
          </a:lstStyle>
          <a:p>
            <a:endParaRPr/>
          </a:p>
        </p:txBody>
      </p:sp>
      <p:sp>
        <p:nvSpPr>
          <p:cNvPr id="64" name="Google Shape;64;p37"/>
          <p:cNvSpPr txBox="1">
            <a:spLocks noGrp="1"/>
          </p:cNvSpPr>
          <p:nvPr>
            <p:ph type="body" idx="2"/>
          </p:nvPr>
        </p:nvSpPr>
        <p:spPr>
          <a:xfrm>
            <a:off x="6682434" y="3502152"/>
            <a:ext cx="4155622" cy="24795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Clr>
                <a:schemeClr val="dk1"/>
              </a:buClr>
              <a:buSzPts val="1800"/>
              <a:buNone/>
              <a:defRPr sz="1800"/>
            </a:lvl1pPr>
            <a:lvl2pPr marL="914400" lvl="1" indent="-228600" algn="l">
              <a:lnSpc>
                <a:spcPct val="90000"/>
              </a:lnSpc>
              <a:spcBef>
                <a:spcPts val="400"/>
              </a:spcBef>
              <a:spcAft>
                <a:spcPts val="0"/>
              </a:spcAft>
              <a:buClr>
                <a:schemeClr val="dk1"/>
              </a:buClr>
              <a:buSzPts val="1400"/>
              <a:buNone/>
              <a:defRPr sz="1400"/>
            </a:lvl2pPr>
            <a:lvl3pPr marL="1371600" lvl="2" indent="-228600" algn="l">
              <a:lnSpc>
                <a:spcPct val="90000"/>
              </a:lnSpc>
              <a:spcBef>
                <a:spcPts val="400"/>
              </a:spcBef>
              <a:spcAft>
                <a:spcPts val="0"/>
              </a:spcAft>
              <a:buClr>
                <a:schemeClr val="dk1"/>
              </a:buClr>
              <a:buSzPts val="1200"/>
              <a:buNone/>
              <a:defRPr sz="1200"/>
            </a:lvl3pPr>
            <a:lvl4pPr marL="1828800" lvl="3" indent="-228600" algn="l">
              <a:lnSpc>
                <a:spcPct val="90000"/>
              </a:lnSpc>
              <a:spcBef>
                <a:spcPts val="400"/>
              </a:spcBef>
              <a:spcAft>
                <a:spcPts val="0"/>
              </a:spcAft>
              <a:buClr>
                <a:schemeClr val="dk1"/>
              </a:buClr>
              <a:buSzPts val="1000"/>
              <a:buNone/>
              <a:defRPr sz="1000"/>
            </a:lvl4pPr>
            <a:lvl5pPr marL="2286000" lvl="4" indent="-228600" algn="l">
              <a:lnSpc>
                <a:spcPct val="90000"/>
              </a:lnSpc>
              <a:spcBef>
                <a:spcPts val="400"/>
              </a:spcBef>
              <a:spcAft>
                <a:spcPts val="0"/>
              </a:spcAft>
              <a:buClr>
                <a:schemeClr val="dk1"/>
              </a:buClr>
              <a:buSzPts val="1000"/>
              <a:buNone/>
              <a:defRPr sz="1000"/>
            </a:lvl5pPr>
            <a:lvl6pPr marL="2743200" lvl="5" indent="-228600" algn="l">
              <a:lnSpc>
                <a:spcPct val="90000"/>
              </a:lnSpc>
              <a:spcBef>
                <a:spcPts val="400"/>
              </a:spcBef>
              <a:spcAft>
                <a:spcPts val="0"/>
              </a:spcAft>
              <a:buClr>
                <a:schemeClr val="dk1"/>
              </a:buClr>
              <a:buSzPts val="1000"/>
              <a:buNone/>
              <a:defRPr sz="1000"/>
            </a:lvl6pPr>
            <a:lvl7pPr marL="3200400" lvl="6" indent="-228600" algn="l">
              <a:lnSpc>
                <a:spcPct val="90000"/>
              </a:lnSpc>
              <a:spcBef>
                <a:spcPts val="400"/>
              </a:spcBef>
              <a:spcAft>
                <a:spcPts val="0"/>
              </a:spcAft>
              <a:buClr>
                <a:schemeClr val="dk1"/>
              </a:buClr>
              <a:buSzPts val="1000"/>
              <a:buNone/>
              <a:defRPr sz="1000"/>
            </a:lvl7pPr>
            <a:lvl8pPr marL="3657600" lvl="7" indent="-228600" algn="l">
              <a:lnSpc>
                <a:spcPct val="90000"/>
              </a:lnSpc>
              <a:spcBef>
                <a:spcPts val="400"/>
              </a:spcBef>
              <a:spcAft>
                <a:spcPts val="0"/>
              </a:spcAft>
              <a:buClr>
                <a:schemeClr val="dk1"/>
              </a:buClr>
              <a:buSzPts val="1000"/>
              <a:buNone/>
              <a:defRPr sz="1000"/>
            </a:lvl8pPr>
            <a:lvl9pPr marL="4114800" lvl="8" indent="-228600" algn="l">
              <a:lnSpc>
                <a:spcPct val="90000"/>
              </a:lnSpc>
              <a:spcBef>
                <a:spcPts val="400"/>
              </a:spcBef>
              <a:spcAft>
                <a:spcPts val="0"/>
              </a:spcAft>
              <a:buClr>
                <a:schemeClr val="dk1"/>
              </a:buClr>
              <a:buSzPts val="1000"/>
              <a:buNone/>
              <a:defRPr sz="1000"/>
            </a:lvl9pPr>
          </a:lstStyle>
          <a:p>
            <a:endParaRPr/>
          </a:p>
        </p:txBody>
      </p:sp>
      <p:sp>
        <p:nvSpPr>
          <p:cNvPr id="65" name="Google Shape;65;p37"/>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37"/>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6682435" y="919616"/>
            <a:ext cx="4155622" cy="25328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687F00"/>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8" descr="An empty placeholder to add an image. Click on the placeholder and select the image that you wish to add"/>
          <p:cNvSpPr>
            <a:spLocks noGrp="1"/>
          </p:cNvSpPr>
          <p:nvPr>
            <p:ph type="pic" idx="2"/>
          </p:nvPr>
        </p:nvSpPr>
        <p:spPr>
          <a:xfrm>
            <a:off x="0" y="915923"/>
            <a:ext cx="6626677" cy="5065776"/>
          </a:xfrm>
          <a:prstGeom prst="rect">
            <a:avLst/>
          </a:prstGeom>
          <a:noFill/>
          <a:ln>
            <a:noFill/>
          </a:ln>
        </p:spPr>
      </p:sp>
      <p:sp>
        <p:nvSpPr>
          <p:cNvPr id="71" name="Google Shape;71;p38"/>
          <p:cNvSpPr txBox="1">
            <a:spLocks noGrp="1"/>
          </p:cNvSpPr>
          <p:nvPr>
            <p:ph type="body" idx="1"/>
          </p:nvPr>
        </p:nvSpPr>
        <p:spPr>
          <a:xfrm>
            <a:off x="6682435" y="3502152"/>
            <a:ext cx="4155622" cy="24795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Clr>
                <a:schemeClr val="dk1"/>
              </a:buClr>
              <a:buSzPts val="1800"/>
              <a:buNone/>
              <a:defRPr sz="1800"/>
            </a:lvl1pPr>
            <a:lvl2pPr marL="914400" lvl="1" indent="-228600" algn="l">
              <a:lnSpc>
                <a:spcPct val="90000"/>
              </a:lnSpc>
              <a:spcBef>
                <a:spcPts val="400"/>
              </a:spcBef>
              <a:spcAft>
                <a:spcPts val="0"/>
              </a:spcAft>
              <a:buClr>
                <a:schemeClr val="dk1"/>
              </a:buClr>
              <a:buSzPts val="1400"/>
              <a:buNone/>
              <a:defRPr sz="1400"/>
            </a:lvl2pPr>
            <a:lvl3pPr marL="1371600" lvl="2" indent="-228600" algn="l">
              <a:lnSpc>
                <a:spcPct val="90000"/>
              </a:lnSpc>
              <a:spcBef>
                <a:spcPts val="400"/>
              </a:spcBef>
              <a:spcAft>
                <a:spcPts val="0"/>
              </a:spcAft>
              <a:buClr>
                <a:schemeClr val="dk1"/>
              </a:buClr>
              <a:buSzPts val="1200"/>
              <a:buNone/>
              <a:defRPr sz="1200"/>
            </a:lvl3pPr>
            <a:lvl4pPr marL="1828800" lvl="3" indent="-228600" algn="l">
              <a:lnSpc>
                <a:spcPct val="90000"/>
              </a:lnSpc>
              <a:spcBef>
                <a:spcPts val="400"/>
              </a:spcBef>
              <a:spcAft>
                <a:spcPts val="0"/>
              </a:spcAft>
              <a:buClr>
                <a:schemeClr val="dk1"/>
              </a:buClr>
              <a:buSzPts val="1000"/>
              <a:buNone/>
              <a:defRPr sz="1000"/>
            </a:lvl4pPr>
            <a:lvl5pPr marL="2286000" lvl="4" indent="-228600" algn="l">
              <a:lnSpc>
                <a:spcPct val="90000"/>
              </a:lnSpc>
              <a:spcBef>
                <a:spcPts val="400"/>
              </a:spcBef>
              <a:spcAft>
                <a:spcPts val="0"/>
              </a:spcAft>
              <a:buClr>
                <a:schemeClr val="dk1"/>
              </a:buClr>
              <a:buSzPts val="1000"/>
              <a:buNone/>
              <a:defRPr sz="1000"/>
            </a:lvl5pPr>
            <a:lvl6pPr marL="2743200" lvl="5" indent="-228600" algn="l">
              <a:lnSpc>
                <a:spcPct val="90000"/>
              </a:lnSpc>
              <a:spcBef>
                <a:spcPts val="400"/>
              </a:spcBef>
              <a:spcAft>
                <a:spcPts val="0"/>
              </a:spcAft>
              <a:buClr>
                <a:schemeClr val="dk1"/>
              </a:buClr>
              <a:buSzPts val="1000"/>
              <a:buNone/>
              <a:defRPr sz="1000"/>
            </a:lvl6pPr>
            <a:lvl7pPr marL="3200400" lvl="6" indent="-228600" algn="l">
              <a:lnSpc>
                <a:spcPct val="90000"/>
              </a:lnSpc>
              <a:spcBef>
                <a:spcPts val="400"/>
              </a:spcBef>
              <a:spcAft>
                <a:spcPts val="0"/>
              </a:spcAft>
              <a:buClr>
                <a:schemeClr val="dk1"/>
              </a:buClr>
              <a:buSzPts val="1000"/>
              <a:buNone/>
              <a:defRPr sz="1000"/>
            </a:lvl7pPr>
            <a:lvl8pPr marL="3657600" lvl="7" indent="-228600" algn="l">
              <a:lnSpc>
                <a:spcPct val="90000"/>
              </a:lnSpc>
              <a:spcBef>
                <a:spcPts val="400"/>
              </a:spcBef>
              <a:spcAft>
                <a:spcPts val="0"/>
              </a:spcAft>
              <a:buClr>
                <a:schemeClr val="dk1"/>
              </a:buClr>
              <a:buSzPts val="1000"/>
              <a:buNone/>
              <a:defRPr sz="1000"/>
            </a:lvl8pPr>
            <a:lvl9pPr marL="4114800" lvl="8" indent="-228600" algn="l">
              <a:lnSpc>
                <a:spcPct val="90000"/>
              </a:lnSpc>
              <a:spcBef>
                <a:spcPts val="400"/>
              </a:spcBef>
              <a:spcAft>
                <a:spcPts val="0"/>
              </a:spcAft>
              <a:buClr>
                <a:schemeClr val="dk1"/>
              </a:buClr>
              <a:buSzPts val="1000"/>
              <a:buNone/>
              <a:defRPr sz="1000"/>
            </a:lvl9pPr>
          </a:lstStyle>
          <a:p>
            <a:endParaRPr/>
          </a:p>
        </p:txBody>
      </p:sp>
      <p:sp>
        <p:nvSpPr>
          <p:cNvPr id="72" name="Google Shape;72;p38"/>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38"/>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8"/>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a:off x="0" y="6629400"/>
            <a:ext cx="1499616" cy="228600"/>
          </a:xfrm>
          <a:prstGeom prst="rect">
            <a:avLst/>
          </a:prstGeom>
          <a:gradFill>
            <a:gsLst>
              <a:gs pos="0">
                <a:srgbClr val="F4FFCB"/>
              </a:gs>
              <a:gs pos="100000">
                <a:srgbClr val="F4FFC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1" name="Google Shape;11;p29"/>
          <p:cNvSpPr/>
          <p:nvPr/>
        </p:nvSpPr>
        <p:spPr>
          <a:xfrm>
            <a:off x="1609344" y="6629400"/>
            <a:ext cx="10582656" cy="228600"/>
          </a:xfrm>
          <a:prstGeom prst="rect">
            <a:avLst/>
          </a:prstGeom>
          <a:gradFill>
            <a:gsLst>
              <a:gs pos="0">
                <a:srgbClr val="E8FF87"/>
              </a:gs>
              <a:gs pos="100000">
                <a:srgbClr val="E8FF87"/>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687F00"/>
              </a:solidFill>
              <a:latin typeface="Corbel"/>
              <a:ea typeface="Corbel"/>
              <a:cs typeface="Corbel"/>
              <a:sym typeface="Corbel"/>
            </a:endParaRPr>
          </a:p>
        </p:txBody>
      </p:sp>
      <p:sp>
        <p:nvSpPr>
          <p:cNvPr id="12" name="Google Shape;12;p29"/>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687F00"/>
              </a:buClr>
              <a:buSzPts val="3400"/>
              <a:buFont typeface="Corbel"/>
              <a:buNone/>
              <a:defRPr sz="3400" b="0" i="0" u="none" strike="noStrike" cap="none">
                <a:solidFill>
                  <a:srgbClr val="687F00"/>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9"/>
          <p:cNvSpPr txBox="1">
            <a:spLocks noGrp="1"/>
          </p:cNvSpPr>
          <p:nvPr>
            <p:ph type="body" idx="1"/>
          </p:nvPr>
        </p:nvSpPr>
        <p:spPr>
          <a:xfrm>
            <a:off x="1410027" y="1566001"/>
            <a:ext cx="9371948" cy="462068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10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9pPr>
          </a:lstStyle>
          <a:p>
            <a:endParaRPr/>
          </a:p>
        </p:txBody>
      </p:sp>
      <p:sp>
        <p:nvSpPr>
          <p:cNvPr id="14" name="Google Shape;14;p29"/>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455500"/>
                </a:solidFill>
                <a:latin typeface="Corbel"/>
                <a:ea typeface="Corbel"/>
                <a:cs typeface="Corbel"/>
                <a:sym typeface="Corbel"/>
              </a:defRPr>
            </a:lvl1pPr>
            <a:lvl2pPr marL="0" marR="0" lvl="1" indent="0" algn="r" rtl="0">
              <a:spcBef>
                <a:spcPts val="0"/>
              </a:spcBef>
              <a:buNone/>
              <a:defRPr sz="1100" b="0" i="0" u="none" strike="noStrike" cap="none">
                <a:solidFill>
                  <a:srgbClr val="455500"/>
                </a:solidFill>
                <a:latin typeface="Corbel"/>
                <a:ea typeface="Corbel"/>
                <a:cs typeface="Corbel"/>
                <a:sym typeface="Corbel"/>
              </a:defRPr>
            </a:lvl2pPr>
            <a:lvl3pPr marL="0" marR="0" lvl="2" indent="0" algn="r" rtl="0">
              <a:spcBef>
                <a:spcPts val="0"/>
              </a:spcBef>
              <a:buNone/>
              <a:defRPr sz="1100" b="0" i="0" u="none" strike="noStrike" cap="none">
                <a:solidFill>
                  <a:srgbClr val="455500"/>
                </a:solidFill>
                <a:latin typeface="Corbel"/>
                <a:ea typeface="Corbel"/>
                <a:cs typeface="Corbel"/>
                <a:sym typeface="Corbel"/>
              </a:defRPr>
            </a:lvl3pPr>
            <a:lvl4pPr marL="0" marR="0" lvl="3" indent="0" algn="r" rtl="0">
              <a:spcBef>
                <a:spcPts val="0"/>
              </a:spcBef>
              <a:buNone/>
              <a:defRPr sz="1100" b="0" i="0" u="none" strike="noStrike" cap="none">
                <a:solidFill>
                  <a:srgbClr val="455500"/>
                </a:solidFill>
                <a:latin typeface="Corbel"/>
                <a:ea typeface="Corbel"/>
                <a:cs typeface="Corbel"/>
                <a:sym typeface="Corbel"/>
              </a:defRPr>
            </a:lvl4pPr>
            <a:lvl5pPr marL="0" marR="0" lvl="4" indent="0" algn="r" rtl="0">
              <a:spcBef>
                <a:spcPts val="0"/>
              </a:spcBef>
              <a:buNone/>
              <a:defRPr sz="1100" b="0" i="0" u="none" strike="noStrike" cap="none">
                <a:solidFill>
                  <a:srgbClr val="455500"/>
                </a:solidFill>
                <a:latin typeface="Corbel"/>
                <a:ea typeface="Corbel"/>
                <a:cs typeface="Corbel"/>
                <a:sym typeface="Corbel"/>
              </a:defRPr>
            </a:lvl5pPr>
            <a:lvl6pPr marL="0" marR="0" lvl="5" indent="0" algn="r" rtl="0">
              <a:spcBef>
                <a:spcPts val="0"/>
              </a:spcBef>
              <a:buNone/>
              <a:defRPr sz="1100" b="0" i="0" u="none" strike="noStrike" cap="none">
                <a:solidFill>
                  <a:srgbClr val="455500"/>
                </a:solidFill>
                <a:latin typeface="Corbel"/>
                <a:ea typeface="Corbel"/>
                <a:cs typeface="Corbel"/>
                <a:sym typeface="Corbel"/>
              </a:defRPr>
            </a:lvl6pPr>
            <a:lvl7pPr marL="0" marR="0" lvl="6" indent="0" algn="r" rtl="0">
              <a:spcBef>
                <a:spcPts val="0"/>
              </a:spcBef>
              <a:buNone/>
              <a:defRPr sz="1100" b="0" i="0" u="none" strike="noStrike" cap="none">
                <a:solidFill>
                  <a:srgbClr val="455500"/>
                </a:solidFill>
                <a:latin typeface="Corbel"/>
                <a:ea typeface="Corbel"/>
                <a:cs typeface="Corbel"/>
                <a:sym typeface="Corbel"/>
              </a:defRPr>
            </a:lvl7pPr>
            <a:lvl8pPr marL="0" marR="0" lvl="7" indent="0" algn="r" rtl="0">
              <a:spcBef>
                <a:spcPts val="0"/>
              </a:spcBef>
              <a:buNone/>
              <a:defRPr sz="1100" b="0" i="0" u="none" strike="noStrike" cap="none">
                <a:solidFill>
                  <a:srgbClr val="455500"/>
                </a:solidFill>
                <a:latin typeface="Corbel"/>
                <a:ea typeface="Corbel"/>
                <a:cs typeface="Corbel"/>
                <a:sym typeface="Corbel"/>
              </a:defRPr>
            </a:lvl8pPr>
            <a:lvl9pPr marL="0" marR="0" lvl="8" indent="0" algn="r" rtl="0">
              <a:spcBef>
                <a:spcPts val="0"/>
              </a:spcBef>
              <a:buNone/>
              <a:defRPr sz="1100" b="0" i="0" u="none" strike="noStrike" cap="none">
                <a:solidFill>
                  <a:srgbClr val="4555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9"/>
          <p:cNvSpPr txBox="1">
            <a:spLocks noGrp="1"/>
          </p:cNvSpPr>
          <p:nvPr>
            <p:ph type="dt" idx="10"/>
          </p:nvPr>
        </p:nvSpPr>
        <p:spPr>
          <a:xfrm>
            <a:off x="453403" y="6629400"/>
            <a:ext cx="1000662"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29"/>
          <p:cNvSpPr txBox="1">
            <a:spLocks noGrp="1"/>
          </p:cNvSpPr>
          <p:nvPr>
            <p:ph type="ftr" idx="11"/>
          </p:nvPr>
        </p:nvSpPr>
        <p:spPr>
          <a:xfrm>
            <a:off x="1637716" y="6629400"/>
            <a:ext cx="9144259"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455500"/>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2f1ec96d8c0_1_0"/>
          <p:cNvSpPr txBox="1">
            <a:spLocks noGrp="1"/>
          </p:cNvSpPr>
          <p:nvPr>
            <p:ph type="ctrTitle"/>
          </p:nvPr>
        </p:nvSpPr>
        <p:spPr>
          <a:xfrm>
            <a:off x="275425" y="127750"/>
            <a:ext cx="11794800" cy="2936400"/>
          </a:xfrm>
          <a:prstGeom prst="rect">
            <a:avLst/>
          </a:prstGeom>
          <a:solidFill>
            <a:schemeClr val="lt1"/>
          </a:solidFill>
        </p:spPr>
        <p:txBody>
          <a:bodyPr spcFirstLastPara="1" wrap="square" lIns="91425" tIns="45700" rIns="91425" bIns="45700" anchor="b" anchorCtr="0">
            <a:noAutofit/>
          </a:bodyPr>
          <a:lstStyle/>
          <a:p>
            <a:pPr marL="457200" lvl="0" indent="-412750" algn="just" rtl="0">
              <a:lnSpc>
                <a:spcPct val="141666"/>
              </a:lnSpc>
              <a:spcBef>
                <a:spcPts val="0"/>
              </a:spcBef>
              <a:spcAft>
                <a:spcPts val="0"/>
              </a:spcAft>
              <a:buClr>
                <a:schemeClr val="dk2"/>
              </a:buClr>
              <a:buSzPts val="2900"/>
              <a:buFont typeface="Calibri"/>
              <a:buChar char="+"/>
            </a:pPr>
            <a:r>
              <a:rPr lang="en-US" sz="2900">
                <a:solidFill>
                  <a:schemeClr val="dk2"/>
                </a:solidFill>
                <a:latin typeface="Calibri"/>
                <a:ea typeface="Calibri"/>
                <a:cs typeface="Calibri"/>
                <a:sym typeface="Calibri"/>
              </a:rPr>
              <a:t>Em hãy liệt kê 4 biện pháp được sử dụng để kiểm soát dịch hại? Ưu và nhược điểm của các phương pháp này?</a:t>
            </a:r>
            <a:endParaRPr sz="2900">
              <a:solidFill>
                <a:schemeClr val="dk2"/>
              </a:solidFill>
              <a:latin typeface="Calibri"/>
              <a:ea typeface="Calibri"/>
              <a:cs typeface="Calibri"/>
              <a:sym typeface="Calibri"/>
            </a:endParaRPr>
          </a:p>
          <a:p>
            <a:pPr marL="457200" lvl="0" indent="-412750" algn="just" rtl="0">
              <a:lnSpc>
                <a:spcPct val="141666"/>
              </a:lnSpc>
              <a:spcBef>
                <a:spcPts val="600"/>
              </a:spcBef>
              <a:spcAft>
                <a:spcPts val="0"/>
              </a:spcAft>
              <a:buClr>
                <a:schemeClr val="dk2"/>
              </a:buClr>
              <a:buSzPts val="2900"/>
              <a:buFont typeface="Calibri"/>
              <a:buChar char="+"/>
            </a:pPr>
            <a:r>
              <a:rPr lang="en-US" sz="2900">
                <a:solidFill>
                  <a:schemeClr val="dk2"/>
                </a:solidFill>
                <a:latin typeface="Calibri"/>
                <a:ea typeface="Calibri"/>
                <a:cs typeface="Calibri"/>
                <a:sym typeface="Calibri"/>
              </a:rPr>
              <a:t>Có biện pháp kiểm soát dịch hại nào hoàn hảo không?</a:t>
            </a:r>
            <a:endParaRPr sz="2900">
              <a:solidFill>
                <a:schemeClr val="dk2"/>
              </a:solidFill>
              <a:latin typeface="Calibri"/>
              <a:ea typeface="Calibri"/>
              <a:cs typeface="Calibri"/>
              <a:sym typeface="Calibri"/>
            </a:endParaRPr>
          </a:p>
          <a:p>
            <a:pPr marL="457200" lvl="0" indent="-412750" algn="l" rtl="0">
              <a:lnSpc>
                <a:spcPct val="100000"/>
              </a:lnSpc>
              <a:spcBef>
                <a:spcPts val="600"/>
              </a:spcBef>
              <a:spcAft>
                <a:spcPts val="0"/>
              </a:spcAft>
              <a:buClr>
                <a:schemeClr val="dk2"/>
              </a:buClr>
              <a:buSzPts val="2900"/>
              <a:buFont typeface="Calibri"/>
              <a:buChar char="+"/>
            </a:pPr>
            <a:r>
              <a:rPr lang="en-US" sz="2900">
                <a:solidFill>
                  <a:schemeClr val="dk2"/>
                </a:solidFill>
                <a:latin typeface="Calibri"/>
                <a:ea typeface="Calibri"/>
                <a:cs typeface="Calibri"/>
                <a:sym typeface="Calibri"/>
              </a:rPr>
              <a:t>Liệt kê những điều em muốn học qua bài học này?</a:t>
            </a:r>
            <a:endParaRPr sz="2900">
              <a:latin typeface="Calibri"/>
              <a:ea typeface="Calibri"/>
              <a:cs typeface="Calibri"/>
              <a:sym typeface="Calibri"/>
            </a:endParaRPr>
          </a:p>
        </p:txBody>
      </p:sp>
      <p:pic>
        <p:nvPicPr>
          <p:cNvPr id="93" name="Google Shape;93;g2f1ec96d8c0_1_0"/>
          <p:cNvPicPr preferRelativeResize="0"/>
          <p:nvPr/>
        </p:nvPicPr>
        <p:blipFill>
          <a:blip r:embed="rId3">
            <a:alphaModFix/>
          </a:blip>
          <a:stretch>
            <a:fillRect/>
          </a:stretch>
        </p:blipFill>
        <p:spPr>
          <a:xfrm>
            <a:off x="275425" y="3154575"/>
            <a:ext cx="4652066" cy="3489049"/>
          </a:xfrm>
          <a:prstGeom prst="rect">
            <a:avLst/>
          </a:prstGeom>
          <a:noFill/>
          <a:ln>
            <a:noFill/>
          </a:ln>
        </p:spPr>
      </p:pic>
      <p:pic>
        <p:nvPicPr>
          <p:cNvPr id="94" name="Google Shape;94;g2f1ec96d8c0_1_0"/>
          <p:cNvPicPr preferRelativeResize="0"/>
          <p:nvPr/>
        </p:nvPicPr>
        <p:blipFill>
          <a:blip r:embed="rId4">
            <a:alphaModFix/>
          </a:blip>
          <a:stretch>
            <a:fillRect/>
          </a:stretch>
        </p:blipFill>
        <p:spPr>
          <a:xfrm>
            <a:off x="5079900" y="3216550"/>
            <a:ext cx="6959700" cy="3489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Corbel"/>
              <a:buNone/>
            </a:pPr>
            <a:endParaRPr/>
          </a:p>
        </p:txBody>
      </p:sp>
      <p:pic>
        <p:nvPicPr>
          <p:cNvPr id="161" name="Google Shape;161;p8"/>
          <p:cNvPicPr preferRelativeResize="0">
            <a:picLocks noGrp="1"/>
          </p:cNvPicPr>
          <p:nvPr>
            <p:ph type="body" idx="1"/>
          </p:nvPr>
        </p:nvPicPr>
        <p:blipFill rotWithShape="1">
          <a:blip r:embed="rId3">
            <a:alphaModFix/>
          </a:blip>
          <a:srcRect/>
          <a:stretch/>
        </p:blipFill>
        <p:spPr>
          <a:xfrm>
            <a:off x="838199" y="1487549"/>
            <a:ext cx="11105271" cy="3882902"/>
          </a:xfrm>
          <a:prstGeom prst="rect">
            <a:avLst/>
          </a:prstGeom>
          <a:noFill/>
          <a:ln>
            <a:noFill/>
          </a:ln>
        </p:spPr>
      </p:pic>
      <p:sp>
        <p:nvSpPr>
          <p:cNvPr id="162" name="Google Shape;162;p8"/>
          <p:cNvSpPr/>
          <p:nvPr/>
        </p:nvSpPr>
        <p:spPr>
          <a:xfrm>
            <a:off x="0" y="0"/>
            <a:ext cx="7300210" cy="689548"/>
          </a:xfrm>
          <a:prstGeom prst="rect">
            <a:avLst/>
          </a:prstGeom>
          <a:solidFill>
            <a:srgbClr val="261F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Kí sinh: nấm độc kí sinh trên châu chấu</a:t>
            </a:r>
            <a:endParaRPr sz="3200" b="1" i="0" u="none" strike="noStrike" cap="none">
              <a:solidFill>
                <a:schemeClr val="lt1"/>
              </a:solidFill>
              <a:latin typeface="Calibri"/>
              <a:ea typeface="Calibri"/>
              <a:cs typeface="Calibri"/>
              <a:sym typeface="Calibri"/>
            </a:endParaRPr>
          </a:p>
        </p:txBody>
      </p:sp>
      <p:sp>
        <p:nvSpPr>
          <p:cNvPr id="163" name="Google Shape;163;p8"/>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Corbel"/>
              <a:buNone/>
            </a:pPr>
            <a:endParaRPr/>
          </a:p>
        </p:txBody>
      </p:sp>
      <p:pic>
        <p:nvPicPr>
          <p:cNvPr id="169" name="Google Shape;169;p9"/>
          <p:cNvPicPr preferRelativeResize="0">
            <a:picLocks noGrp="1"/>
          </p:cNvPicPr>
          <p:nvPr>
            <p:ph type="body" idx="1"/>
          </p:nvPr>
        </p:nvPicPr>
        <p:blipFill rotWithShape="1">
          <a:blip r:embed="rId3">
            <a:alphaModFix/>
          </a:blip>
          <a:srcRect/>
          <a:stretch/>
        </p:blipFill>
        <p:spPr>
          <a:xfrm>
            <a:off x="0" y="0"/>
            <a:ext cx="12192000" cy="6857999"/>
          </a:xfrm>
          <a:prstGeom prst="rect">
            <a:avLst/>
          </a:prstGeom>
          <a:noFill/>
          <a:ln>
            <a:noFill/>
          </a:ln>
        </p:spPr>
      </p:pic>
      <p:sp>
        <p:nvSpPr>
          <p:cNvPr id="170" name="Google Shape;170;p9"/>
          <p:cNvSpPr/>
          <p:nvPr/>
        </p:nvSpPr>
        <p:spPr>
          <a:xfrm>
            <a:off x="-1" y="0"/>
            <a:ext cx="7944787" cy="689548"/>
          </a:xfrm>
          <a:prstGeom prst="rect">
            <a:avLst/>
          </a:prstGeom>
          <a:solidFill>
            <a:srgbClr val="261F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Ức chế cảm nhiễm: hiện tượng thuỷ triều đỏ</a:t>
            </a:r>
            <a:endParaRPr sz="3200" b="1" i="0" u="none" strike="noStrike" cap="none">
              <a:solidFill>
                <a:schemeClr val="lt1"/>
              </a:solidFill>
              <a:latin typeface="Calibri"/>
              <a:ea typeface="Calibri"/>
              <a:cs typeface="Calibri"/>
              <a:sym typeface="Calibri"/>
            </a:endParaRPr>
          </a:p>
        </p:txBody>
      </p:sp>
      <p:sp>
        <p:nvSpPr>
          <p:cNvPr id="171" name="Google Shape;171;p9"/>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2906039" y="103962"/>
            <a:ext cx="6586570" cy="741545"/>
          </a:xfrm>
          <a:prstGeom prst="rect">
            <a:avLst/>
          </a:prstGeom>
          <a:solidFill>
            <a:schemeClr val="lt1"/>
          </a:solid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4000"/>
              <a:buFont typeface="Calibri"/>
              <a:buNone/>
            </a:pPr>
            <a:r>
              <a:rPr lang="en-US" sz="3600" b="1">
                <a:solidFill>
                  <a:schemeClr val="dk1"/>
                </a:solidFill>
                <a:latin typeface="Calibri"/>
                <a:ea typeface="Calibri"/>
                <a:cs typeface="Calibri"/>
                <a:sym typeface="Calibri"/>
              </a:rPr>
              <a:t>Nội dung ghi nhớ mục I.</a:t>
            </a:r>
            <a:endParaRPr sz="3600">
              <a:latin typeface="Calibri"/>
              <a:ea typeface="Calibri"/>
              <a:cs typeface="Calibri"/>
              <a:sym typeface="Calibri"/>
            </a:endParaRPr>
          </a:p>
        </p:txBody>
      </p:sp>
      <p:sp>
        <p:nvSpPr>
          <p:cNvPr id="177" name="Google Shape;177;p10"/>
          <p:cNvSpPr txBox="1">
            <a:spLocks noGrp="1"/>
          </p:cNvSpPr>
          <p:nvPr>
            <p:ph type="body" idx="1"/>
          </p:nvPr>
        </p:nvSpPr>
        <p:spPr>
          <a:xfrm>
            <a:off x="182880" y="1181686"/>
            <a:ext cx="11826240" cy="4567761"/>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en-US" sz="2800" b="1">
                <a:latin typeface="Calibri"/>
                <a:ea typeface="Calibri"/>
                <a:cs typeface="Calibri"/>
                <a:sym typeface="Calibri"/>
              </a:rPr>
              <a:t>1. Cơ sở sinh thái học</a:t>
            </a:r>
            <a:endParaRPr sz="2800" b="1">
              <a:latin typeface="Calibri"/>
              <a:ea typeface="Calibri"/>
              <a:cs typeface="Calibri"/>
              <a:sym typeface="Calibri"/>
            </a:endParaRPr>
          </a:p>
          <a:p>
            <a:pPr marL="210312" lvl="0" indent="-210312" algn="just" rtl="0">
              <a:lnSpc>
                <a:spcPct val="90000"/>
              </a:lnSpc>
              <a:spcBef>
                <a:spcPts val="1100"/>
              </a:spcBef>
              <a:spcAft>
                <a:spcPts val="0"/>
              </a:spcAft>
              <a:buClr>
                <a:schemeClr val="dk1"/>
              </a:buClr>
              <a:buSzPts val="2800"/>
              <a:buFont typeface="Calibri"/>
              <a:buChar char="-"/>
            </a:pPr>
            <a:r>
              <a:rPr lang="en-US" sz="2800">
                <a:latin typeface="Calibri"/>
                <a:ea typeface="Calibri"/>
                <a:cs typeface="Calibri"/>
                <a:sym typeface="Calibri"/>
              </a:rPr>
              <a:t>Chúng ta có thể sử dụng mối quan hệ sinh thái vật ăn thịt – con mồi và kí sinh vật chủ để kiểm soát số lượng các loài gây hại.</a:t>
            </a:r>
            <a:endParaRPr sz="2800">
              <a:latin typeface="Calibri"/>
              <a:ea typeface="Calibri"/>
              <a:cs typeface="Calibri"/>
              <a:sym typeface="Calibri"/>
            </a:endParaRPr>
          </a:p>
          <a:p>
            <a:pPr marL="0" lvl="0" indent="0" algn="just" rtl="0">
              <a:lnSpc>
                <a:spcPct val="90000"/>
              </a:lnSpc>
              <a:spcBef>
                <a:spcPts val="1100"/>
              </a:spcBef>
              <a:spcAft>
                <a:spcPts val="0"/>
              </a:spcAft>
              <a:buClr>
                <a:schemeClr val="dk1"/>
              </a:buClr>
              <a:buSzPts val="2800"/>
              <a:buNone/>
            </a:pPr>
            <a:r>
              <a:rPr lang="en-US" sz="2800" b="1">
                <a:latin typeface="Calibri"/>
                <a:ea typeface="Calibri"/>
                <a:cs typeface="Calibri"/>
                <a:sym typeface="Calibri"/>
              </a:rPr>
              <a:t>2. Cơ sở di truyền học.</a:t>
            </a:r>
            <a:endParaRPr sz="2800">
              <a:latin typeface="Calibri"/>
              <a:ea typeface="Calibri"/>
              <a:cs typeface="Calibri"/>
              <a:sym typeface="Calibri"/>
            </a:endParaRPr>
          </a:p>
          <a:p>
            <a:pPr marL="0" lvl="0" indent="0" algn="just" rtl="0">
              <a:lnSpc>
                <a:spcPct val="90000"/>
              </a:lnSpc>
              <a:spcBef>
                <a:spcPts val="1100"/>
              </a:spcBef>
              <a:spcAft>
                <a:spcPts val="0"/>
              </a:spcAft>
              <a:buClr>
                <a:schemeClr val="dk1"/>
              </a:buClr>
              <a:buSzPts val="2800"/>
              <a:buNone/>
            </a:pPr>
            <a:r>
              <a:rPr lang="en-US" sz="2800">
                <a:latin typeface="Calibri"/>
                <a:ea typeface="Calibri"/>
                <a:cs typeface="Calibri"/>
                <a:sym typeface="Calibri"/>
              </a:rPr>
              <a:t>- Có thể gây đột biến để làm mất khả năng sinh sản của côn trùng gây hại rồi thả chúng trở lại môi trường.</a:t>
            </a:r>
            <a:endParaRPr sz="2800">
              <a:latin typeface="Calibri"/>
              <a:ea typeface="Calibri"/>
              <a:cs typeface="Calibri"/>
              <a:sym typeface="Calibri"/>
            </a:endParaRPr>
          </a:p>
          <a:p>
            <a:pPr marL="210312" lvl="0" indent="-210312" algn="just" rtl="0">
              <a:lnSpc>
                <a:spcPct val="90000"/>
              </a:lnSpc>
              <a:spcBef>
                <a:spcPts val="1100"/>
              </a:spcBef>
              <a:spcAft>
                <a:spcPts val="0"/>
              </a:spcAft>
              <a:buClr>
                <a:schemeClr val="dk1"/>
              </a:buClr>
              <a:buSzPts val="2800"/>
              <a:buFont typeface="Calibri"/>
              <a:buChar char="-"/>
            </a:pPr>
            <a:r>
              <a:rPr lang="en-US" sz="2800">
                <a:latin typeface="Calibri"/>
                <a:ea typeface="Calibri"/>
                <a:cs typeface="Calibri"/>
                <a:sym typeface="Calibri"/>
              </a:rPr>
              <a:t>Tạo ra các sinh vật mang gen kháng tác nhân gây hại.</a:t>
            </a:r>
            <a:endParaRPr sz="2800">
              <a:latin typeface="Calibri"/>
              <a:ea typeface="Calibri"/>
              <a:cs typeface="Calibri"/>
              <a:sym typeface="Calibri"/>
            </a:endParaRPr>
          </a:p>
          <a:p>
            <a:pPr marL="0" lvl="0" indent="0" algn="just" rtl="0">
              <a:lnSpc>
                <a:spcPct val="90000"/>
              </a:lnSpc>
              <a:spcBef>
                <a:spcPts val="1100"/>
              </a:spcBef>
              <a:spcAft>
                <a:spcPts val="0"/>
              </a:spcAft>
              <a:buClr>
                <a:schemeClr val="dk1"/>
              </a:buClr>
              <a:buSzPts val="2800"/>
              <a:buNone/>
            </a:pPr>
            <a:r>
              <a:rPr lang="en-US" sz="2800" b="1">
                <a:latin typeface="Calibri"/>
                <a:ea typeface="Calibri"/>
                <a:cs typeface="Calibri"/>
                <a:sym typeface="Calibri"/>
              </a:rPr>
              <a:t>3. Cơ sở sinh lí học.</a:t>
            </a:r>
            <a:endParaRPr sz="2800">
              <a:latin typeface="Calibri"/>
              <a:ea typeface="Calibri"/>
              <a:cs typeface="Calibri"/>
              <a:sym typeface="Calibri"/>
            </a:endParaRPr>
          </a:p>
          <a:p>
            <a:pPr marL="0" lvl="0" indent="0" algn="just" rtl="0">
              <a:lnSpc>
                <a:spcPct val="90000"/>
              </a:lnSpc>
              <a:spcBef>
                <a:spcPts val="1100"/>
              </a:spcBef>
              <a:spcAft>
                <a:spcPts val="0"/>
              </a:spcAft>
              <a:buClr>
                <a:schemeClr val="dk1"/>
              </a:buClr>
              <a:buSzPts val="2800"/>
              <a:buNone/>
            </a:pPr>
            <a:r>
              <a:rPr lang="en-US" sz="2800">
                <a:latin typeface="Calibri"/>
                <a:ea typeface="Calibri"/>
                <a:cs typeface="Calibri"/>
                <a:sym typeface="Calibri"/>
              </a:rPr>
              <a:t>- Dựa vào hiểu biết về sinh lí để có biện pháp kiểm soát phù hợp.</a:t>
            </a:r>
            <a:endParaRPr sz="2800">
              <a:latin typeface="Calibri"/>
              <a:ea typeface="Calibri"/>
              <a:cs typeface="Calibri"/>
              <a:sym typeface="Calibri"/>
            </a:endParaRPr>
          </a:p>
          <a:p>
            <a:pPr marL="0" lvl="0" indent="0" algn="just" rtl="0">
              <a:lnSpc>
                <a:spcPct val="90000"/>
              </a:lnSpc>
              <a:spcBef>
                <a:spcPts val="1100"/>
              </a:spcBef>
              <a:spcAft>
                <a:spcPts val="0"/>
              </a:spcAft>
              <a:buClr>
                <a:schemeClr val="dk1"/>
              </a:buClr>
              <a:buSzPts val="2800"/>
              <a:buNone/>
            </a:pPr>
            <a:endParaRPr sz="2800">
              <a:latin typeface="Calibri"/>
              <a:ea typeface="Calibri"/>
              <a:cs typeface="Calibri"/>
              <a:sym typeface="Calibri"/>
            </a:endParaRPr>
          </a:p>
        </p:txBody>
      </p:sp>
      <p:sp>
        <p:nvSpPr>
          <p:cNvPr id="178" name="Google Shape;178;p10"/>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1"/>
          <p:cNvSpPr txBox="1">
            <a:spLocks noGrp="1"/>
          </p:cNvSpPr>
          <p:nvPr>
            <p:ph type="title"/>
          </p:nvPr>
        </p:nvSpPr>
        <p:spPr>
          <a:xfrm>
            <a:off x="0" y="0"/>
            <a:ext cx="12192000" cy="2091847"/>
          </a:xfrm>
          <a:prstGeom prst="rect">
            <a:avLst/>
          </a:prstGeom>
          <a:solidFill>
            <a:srgbClr val="F4F05A"/>
          </a:solid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6000"/>
              <a:buFont typeface="Calibri"/>
              <a:buNone/>
            </a:pPr>
            <a:r>
              <a:rPr lang="en-US">
                <a:solidFill>
                  <a:schemeClr val="dk1"/>
                </a:solidFill>
                <a:latin typeface="Calibri"/>
                <a:ea typeface="Calibri"/>
                <a:cs typeface="Calibri"/>
                <a:sym typeface="Calibri"/>
              </a:rPr>
              <a:t>II. BIỆN PHÁP KIỂM SOÁT SINH HỌC</a:t>
            </a:r>
            <a:endParaRPr>
              <a:solidFill>
                <a:schemeClr val="dk1"/>
              </a:solidFill>
              <a:latin typeface="Calibri"/>
              <a:ea typeface="Calibri"/>
              <a:cs typeface="Calibri"/>
              <a:sym typeface="Calibri"/>
            </a:endParaRPr>
          </a:p>
        </p:txBody>
      </p:sp>
      <p:sp>
        <p:nvSpPr>
          <p:cNvPr id="184" name="Google Shape;184;p11"/>
          <p:cNvSpPr txBox="1">
            <a:spLocks noGrp="1"/>
          </p:cNvSpPr>
          <p:nvPr>
            <p:ph type="body" idx="1"/>
          </p:nvPr>
        </p:nvSpPr>
        <p:spPr>
          <a:xfrm>
            <a:off x="1617785" y="2091847"/>
            <a:ext cx="7315200" cy="18832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b="1">
                <a:latin typeface="Calibri"/>
                <a:ea typeface="Calibri"/>
                <a:cs typeface="Calibri"/>
                <a:sym typeface="Calibri"/>
              </a:rPr>
              <a:t>1. Bảo vệ các loài thiên địch trong tự nhiên</a:t>
            </a:r>
            <a:endParaRPr sz="3200" b="1">
              <a:latin typeface="Calibri"/>
              <a:ea typeface="Calibri"/>
              <a:cs typeface="Calibri"/>
              <a:sym typeface="Calibri"/>
            </a:endParaRPr>
          </a:p>
          <a:p>
            <a:pPr marL="0" lvl="0" indent="0" algn="l" rtl="0">
              <a:lnSpc>
                <a:spcPct val="90000"/>
              </a:lnSpc>
              <a:spcBef>
                <a:spcPts val="0"/>
              </a:spcBef>
              <a:spcAft>
                <a:spcPts val="0"/>
              </a:spcAft>
              <a:buClr>
                <a:schemeClr val="lt1"/>
              </a:buClr>
              <a:buSzPts val="3200"/>
              <a:buNone/>
            </a:pPr>
            <a:r>
              <a:rPr lang="en-US" sz="3200" b="1">
                <a:latin typeface="Calibri"/>
                <a:ea typeface="Calibri"/>
                <a:cs typeface="Calibri"/>
                <a:sym typeface="Calibri"/>
              </a:rPr>
              <a:t>2. Thả thiên địch</a:t>
            </a:r>
            <a:endParaRPr sz="3200" b="1">
              <a:latin typeface="Calibri"/>
              <a:ea typeface="Calibri"/>
              <a:cs typeface="Calibri"/>
              <a:sym typeface="Calibri"/>
            </a:endParaRPr>
          </a:p>
          <a:p>
            <a:pPr marL="0" lvl="0" indent="0" algn="l" rtl="0">
              <a:lnSpc>
                <a:spcPct val="90000"/>
              </a:lnSpc>
              <a:spcBef>
                <a:spcPts val="0"/>
              </a:spcBef>
              <a:spcAft>
                <a:spcPts val="0"/>
              </a:spcAft>
              <a:buClr>
                <a:schemeClr val="lt1"/>
              </a:buClr>
              <a:buSzPts val="3200"/>
              <a:buNone/>
            </a:pPr>
            <a:r>
              <a:rPr lang="en-US" sz="3200" b="1">
                <a:latin typeface="Calibri"/>
                <a:ea typeface="Calibri"/>
                <a:cs typeface="Calibri"/>
                <a:sym typeface="Calibri"/>
              </a:rPr>
              <a:t>3. Biện pháp tự diệt</a:t>
            </a:r>
            <a:endParaRPr sz="3200" b="1">
              <a:latin typeface="Calibri"/>
              <a:ea typeface="Calibri"/>
              <a:cs typeface="Calibri"/>
              <a:sym typeface="Calibri"/>
            </a:endParaRPr>
          </a:p>
          <a:p>
            <a:pPr marL="0" lvl="0" indent="0" algn="l" rtl="0">
              <a:lnSpc>
                <a:spcPct val="90000"/>
              </a:lnSpc>
              <a:spcBef>
                <a:spcPts val="0"/>
              </a:spcBef>
              <a:spcAft>
                <a:spcPts val="0"/>
              </a:spcAft>
              <a:buClr>
                <a:schemeClr val="lt1"/>
              </a:buClr>
              <a:buSzPts val="2800"/>
              <a:buNone/>
            </a:pPr>
            <a:endParaRPr sz="28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g2f1ec96d8c0_0_0"/>
          <p:cNvSpPr txBox="1">
            <a:spLocks noGrp="1"/>
          </p:cNvSpPr>
          <p:nvPr>
            <p:ph type="sldNum" idx="12"/>
          </p:nvPr>
        </p:nvSpPr>
        <p:spPr>
          <a:xfrm>
            <a:off x="11391900" y="6629400"/>
            <a:ext cx="507900" cy="203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90" name="Google Shape;190;g2f1ec96d8c0_0_0"/>
          <p:cNvSpPr txBox="1"/>
          <p:nvPr/>
        </p:nvSpPr>
        <p:spPr>
          <a:xfrm>
            <a:off x="3520200" y="188534"/>
            <a:ext cx="3882600" cy="6465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chemeClr val="dk1"/>
                </a:solidFill>
                <a:latin typeface="Calibri"/>
                <a:ea typeface="Calibri"/>
                <a:cs typeface="Calibri"/>
                <a:sym typeface="Calibri"/>
              </a:rPr>
              <a:t>THẢO LUẬN NHÓM</a:t>
            </a:r>
            <a:endParaRPr sz="3600" b="1">
              <a:solidFill>
                <a:schemeClr val="dk1"/>
              </a:solidFill>
              <a:latin typeface="Calibri"/>
              <a:ea typeface="Calibri"/>
              <a:cs typeface="Calibri"/>
              <a:sym typeface="Calibri"/>
            </a:endParaRPr>
          </a:p>
        </p:txBody>
      </p:sp>
      <p:sp>
        <p:nvSpPr>
          <p:cNvPr id="191" name="Google Shape;191;g2f1ec96d8c0_0_0"/>
          <p:cNvSpPr txBox="1"/>
          <p:nvPr/>
        </p:nvSpPr>
        <p:spPr>
          <a:xfrm>
            <a:off x="171250" y="1021775"/>
            <a:ext cx="11919600" cy="5466600"/>
          </a:xfrm>
          <a:prstGeom prst="rect">
            <a:avLst/>
          </a:prstGeom>
          <a:solidFill>
            <a:srgbClr val="F1FFBB"/>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lvl="0" indent="0" algn="l" rtl="0">
              <a:lnSpc>
                <a:spcPct val="115000"/>
              </a:lnSpc>
              <a:spcBef>
                <a:spcPts val="1200"/>
              </a:spcBef>
              <a:spcAft>
                <a:spcPts val="0"/>
              </a:spcAft>
              <a:buSzPts val="1100"/>
              <a:buNone/>
            </a:pPr>
            <a:r>
              <a:rPr lang="en-US" sz="2900" b="1">
                <a:solidFill>
                  <a:schemeClr val="dk1"/>
                </a:solidFill>
                <a:latin typeface="Calibri"/>
                <a:ea typeface="Calibri"/>
                <a:cs typeface="Calibri"/>
                <a:sym typeface="Calibri"/>
              </a:rPr>
              <a:t>+ Vòng 1. Mỗi tổ là 1 nhóm (lớp có 4 nhóm) thực hiện một nhiệm vụ độc lập trong vòng 5-7 phút thông qua việc hoàn thành phiếu học tập số 2.</a:t>
            </a:r>
            <a:endParaRPr sz="2900" b="1">
              <a:solidFill>
                <a:schemeClr val="dk1"/>
              </a:solidFill>
              <a:latin typeface="Calibri"/>
              <a:ea typeface="Calibri"/>
              <a:cs typeface="Calibri"/>
              <a:sym typeface="Calibri"/>
            </a:endParaRPr>
          </a:p>
          <a:p>
            <a:pPr marL="0" lvl="0" indent="0" algn="l" rtl="0">
              <a:lnSpc>
                <a:spcPct val="115000"/>
              </a:lnSpc>
              <a:spcBef>
                <a:spcPts val="1200"/>
              </a:spcBef>
              <a:spcAft>
                <a:spcPts val="0"/>
              </a:spcAft>
              <a:buSzPts val="1100"/>
              <a:buNone/>
            </a:pPr>
            <a:r>
              <a:rPr lang="en-US" sz="2900" b="1">
                <a:solidFill>
                  <a:schemeClr val="dk1"/>
                </a:solidFill>
                <a:latin typeface="Calibri"/>
                <a:ea typeface="Calibri"/>
                <a:cs typeface="Calibri"/>
                <a:sym typeface="Calibri"/>
              </a:rPr>
              <a:t>+ Vòng 2. Mỗi nhóm tiến hành nội dung thảo luận trong 02 phút sau đó các nhóm sẽ luân chuyển phiếu học tập đã ghi kết quả thảo luận cho nhau cụ thể: nhóm 1 chuyển cho nhóm 2, nhóm 2 chuyển cho nhóm 3, nhóm 3 chuyển cho nhóm 4, nhóm 4 chuyển cho nhóm 1.</a:t>
            </a:r>
            <a:endParaRPr sz="2900" b="1">
              <a:solidFill>
                <a:schemeClr val="dk1"/>
              </a:solidFill>
              <a:latin typeface="Calibri"/>
              <a:ea typeface="Calibri"/>
              <a:cs typeface="Calibri"/>
              <a:sym typeface="Calibri"/>
            </a:endParaRPr>
          </a:p>
          <a:p>
            <a:pPr marL="0" lvl="0" indent="0" algn="l" rtl="0">
              <a:lnSpc>
                <a:spcPct val="115000"/>
              </a:lnSpc>
              <a:spcBef>
                <a:spcPts val="1200"/>
              </a:spcBef>
              <a:spcAft>
                <a:spcPts val="1200"/>
              </a:spcAft>
              <a:buSzPts val="1100"/>
              <a:buNone/>
            </a:pPr>
            <a:r>
              <a:rPr lang="en-US" sz="2900" b="1">
                <a:solidFill>
                  <a:schemeClr val="dk1"/>
                </a:solidFill>
                <a:latin typeface="Calibri"/>
                <a:ea typeface="Calibri"/>
                <a:cs typeface="Calibri"/>
                <a:sym typeface="Calibri"/>
              </a:rPr>
              <a:t>   Các nhóm đọc và góp ý kiến bổ sung cho nhóm bạn. Sau 2 phút lại tiếp tục luân chuyển kết quả trong nhóm tiếp theo và nhận tiếp kết quả từ một nhóm khác để góp ý. Cứ như vậy cho đến khi các nhóm đã nhận lại phiếu học tập của nhóm mình cùng với các ý kiến góp ý của ba nhóm còn lại. </a:t>
            </a:r>
            <a:endParaRPr sz="29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2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12"/>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97" name="Google Shape;197;p12"/>
          <p:cNvSpPr txBox="1"/>
          <p:nvPr/>
        </p:nvSpPr>
        <p:spPr>
          <a:xfrm>
            <a:off x="2363400" y="160750"/>
            <a:ext cx="7465200" cy="6465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Nội dung cần thảo luận của mỗi nhóm</a:t>
            </a:r>
            <a:r>
              <a:rPr lang="en-US" sz="3600" b="1" i="0" u="none" strike="noStrike" cap="none">
                <a:solidFill>
                  <a:schemeClr val="dk1"/>
                </a:solidFill>
                <a:latin typeface="Calibri"/>
                <a:ea typeface="Calibri"/>
                <a:cs typeface="Calibri"/>
                <a:sym typeface="Calibri"/>
              </a:rPr>
              <a:t> </a:t>
            </a:r>
            <a:endParaRPr sz="3600" b="1">
              <a:solidFill>
                <a:schemeClr val="dk1"/>
              </a:solidFill>
              <a:latin typeface="Calibri"/>
              <a:ea typeface="Calibri"/>
              <a:cs typeface="Calibri"/>
              <a:sym typeface="Calibri"/>
            </a:endParaRPr>
          </a:p>
        </p:txBody>
      </p:sp>
      <p:sp>
        <p:nvSpPr>
          <p:cNvPr id="198" name="Google Shape;198;p12"/>
          <p:cNvSpPr txBox="1"/>
          <p:nvPr/>
        </p:nvSpPr>
        <p:spPr>
          <a:xfrm>
            <a:off x="171251" y="1021766"/>
            <a:ext cx="2552100" cy="5448900"/>
          </a:xfrm>
          <a:prstGeom prst="rect">
            <a:avLst/>
          </a:prstGeom>
          <a:solidFill>
            <a:srgbClr val="F1FFBB"/>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1">
                <a:solidFill>
                  <a:schemeClr val="dk1"/>
                </a:solidFill>
                <a:latin typeface="Calibri"/>
                <a:ea typeface="Calibri"/>
                <a:cs typeface="Calibri"/>
                <a:sym typeface="Calibri"/>
              </a:rPr>
              <a:t>NHÓM 1</a:t>
            </a:r>
            <a:endParaRPr sz="2900" b="1">
              <a:latin typeface="Calibri"/>
              <a:ea typeface="Calibri"/>
              <a:cs typeface="Calibri"/>
              <a:sym typeface="Calibri"/>
            </a:endParaRPr>
          </a:p>
          <a:p>
            <a:pPr marL="0" marR="0" lvl="0" indent="0" algn="just" rtl="0">
              <a:spcBef>
                <a:spcPts val="0"/>
              </a:spcBef>
              <a:spcAft>
                <a:spcPts val="0"/>
              </a:spcAft>
              <a:buNone/>
            </a:pPr>
            <a:r>
              <a:rPr lang="en-US" sz="2900" b="1">
                <a:solidFill>
                  <a:schemeClr val="dk1"/>
                </a:solidFill>
                <a:latin typeface="Calibri"/>
                <a:ea typeface="Calibri"/>
                <a:cs typeface="Calibri"/>
                <a:sym typeface="Calibri"/>
              </a:rPr>
              <a:t>Nếu nói: “Thiên địch do thiên nhiên ban tặng cho người nông dân” có đúng không? Hãy nêu quan điểm của mình về nhận định trên.</a:t>
            </a:r>
            <a:endParaRPr sz="2900" b="1">
              <a:solidFill>
                <a:schemeClr val="dk1"/>
              </a:solidFill>
              <a:latin typeface="Calibri"/>
              <a:ea typeface="Calibri"/>
              <a:cs typeface="Calibri"/>
              <a:sym typeface="Calibri"/>
            </a:endParaRPr>
          </a:p>
        </p:txBody>
      </p:sp>
      <p:sp>
        <p:nvSpPr>
          <p:cNvPr id="199" name="Google Shape;199;p12"/>
          <p:cNvSpPr txBox="1"/>
          <p:nvPr/>
        </p:nvSpPr>
        <p:spPr>
          <a:xfrm>
            <a:off x="3349377" y="1083321"/>
            <a:ext cx="2552100" cy="5448900"/>
          </a:xfrm>
          <a:prstGeom prst="rect">
            <a:avLst/>
          </a:prstGeom>
          <a:solidFill>
            <a:srgbClr val="F9E6CB"/>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1">
                <a:solidFill>
                  <a:schemeClr val="dk1"/>
                </a:solidFill>
                <a:latin typeface="Calibri"/>
                <a:ea typeface="Calibri"/>
                <a:cs typeface="Calibri"/>
                <a:sym typeface="Calibri"/>
              </a:rPr>
              <a:t>NHÓM 2</a:t>
            </a:r>
            <a:endParaRPr sz="1500" b="1"/>
          </a:p>
          <a:p>
            <a:pPr marL="0" marR="0" lvl="0" indent="0" algn="just" rtl="0">
              <a:spcBef>
                <a:spcPts val="0"/>
              </a:spcBef>
              <a:spcAft>
                <a:spcPts val="0"/>
              </a:spcAft>
              <a:buNone/>
            </a:pPr>
            <a:r>
              <a:rPr lang="en-US" sz="2900" b="1">
                <a:solidFill>
                  <a:schemeClr val="dk1"/>
                </a:solidFill>
                <a:latin typeface="Calibri"/>
                <a:ea typeface="Calibri"/>
                <a:cs typeface="Calibri"/>
                <a:sym typeface="Calibri"/>
              </a:rPr>
              <a:t>Hãy nêu các nguyên nhân có thể làm suy giảm kích thước của quần thể thiên địch. Từ đó đề xuất các phương pháp bảo vệ thiên địch.</a:t>
            </a:r>
            <a:endParaRPr sz="2800" b="1">
              <a:solidFill>
                <a:schemeClr val="dk1"/>
              </a:solidFill>
              <a:latin typeface="Corbel"/>
              <a:ea typeface="Corbel"/>
              <a:cs typeface="Corbel"/>
              <a:sym typeface="Corbel"/>
            </a:endParaRPr>
          </a:p>
        </p:txBody>
      </p:sp>
      <p:sp>
        <p:nvSpPr>
          <p:cNvPr id="200" name="Google Shape;200;p12"/>
          <p:cNvSpPr txBox="1"/>
          <p:nvPr/>
        </p:nvSpPr>
        <p:spPr>
          <a:xfrm>
            <a:off x="6532194" y="1083321"/>
            <a:ext cx="2552100" cy="3786600"/>
          </a:xfrm>
          <a:prstGeom prst="rect">
            <a:avLst/>
          </a:prstGeom>
          <a:solidFill>
            <a:srgbClr val="E3EFFB"/>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NHÓM 3</a:t>
            </a:r>
            <a:endParaRPr sz="1600" b="1">
              <a:latin typeface="Calibri"/>
              <a:ea typeface="Calibri"/>
              <a:cs typeface="Calibri"/>
              <a:sym typeface="Calibri"/>
            </a:endParaRPr>
          </a:p>
          <a:p>
            <a:pPr marL="0" marR="0" lvl="0" indent="0" algn="ctr" rtl="0">
              <a:spcBef>
                <a:spcPts val="0"/>
              </a:spcBef>
              <a:spcAft>
                <a:spcPts val="0"/>
              </a:spcAft>
              <a:buNone/>
            </a:pPr>
            <a:r>
              <a:rPr lang="en-US" sz="3000" b="1">
                <a:solidFill>
                  <a:schemeClr val="dk1"/>
                </a:solidFill>
                <a:latin typeface="Calibri"/>
                <a:ea typeface="Calibri"/>
                <a:cs typeface="Calibri"/>
                <a:sym typeface="Calibri"/>
              </a:rPr>
              <a:t>Hãy xác định khi nào cần “bảo vệ thiên địch” và khi nào cần thả thiên địch vào tự nhiên.</a:t>
            </a:r>
            <a:endParaRPr sz="3000" b="1">
              <a:solidFill>
                <a:schemeClr val="dk1"/>
              </a:solidFill>
              <a:latin typeface="Calibri"/>
              <a:ea typeface="Calibri"/>
              <a:cs typeface="Calibri"/>
              <a:sym typeface="Calibri"/>
            </a:endParaRPr>
          </a:p>
        </p:txBody>
      </p:sp>
      <p:sp>
        <p:nvSpPr>
          <p:cNvPr id="201" name="Google Shape;201;p12"/>
          <p:cNvSpPr txBox="1"/>
          <p:nvPr/>
        </p:nvSpPr>
        <p:spPr>
          <a:xfrm>
            <a:off x="9656560" y="1083321"/>
            <a:ext cx="2250900" cy="3786600"/>
          </a:xfrm>
          <a:prstGeom prst="rect">
            <a:avLst/>
          </a:prstGeom>
          <a:solidFill>
            <a:srgbClr val="F8F590"/>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NHÓM 4</a:t>
            </a:r>
            <a:endParaRPr sz="1600" b="1">
              <a:latin typeface="Calibri"/>
              <a:ea typeface="Calibri"/>
              <a:cs typeface="Calibri"/>
              <a:sym typeface="Calibri"/>
            </a:endParaRPr>
          </a:p>
          <a:p>
            <a:pPr marL="0" marR="0" lvl="0" indent="0" algn="just" rtl="0">
              <a:spcBef>
                <a:spcPts val="0"/>
              </a:spcBef>
              <a:spcAft>
                <a:spcPts val="0"/>
              </a:spcAft>
              <a:buNone/>
            </a:pPr>
            <a:r>
              <a:rPr lang="en-US" sz="3000" b="1">
                <a:solidFill>
                  <a:schemeClr val="dk1"/>
                </a:solidFill>
                <a:latin typeface="Calibri"/>
                <a:ea typeface="Calibri"/>
                <a:cs typeface="Calibri"/>
                <a:sym typeface="Calibri"/>
              </a:rPr>
              <a:t>Xác định ưu điểm và nhược điểm của phương pháp kiểm soát sinh học khác.</a:t>
            </a:r>
            <a:endParaRPr sz="30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20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20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2000"/>
                                        <p:tgtEl>
                                          <p:spTgt spid="2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1"/>
                                        </p:tgtEl>
                                        <p:attrNameLst>
                                          <p:attrName>style.visibility</p:attrName>
                                        </p:attrNameLst>
                                      </p:cBhvr>
                                      <p:to>
                                        <p:strVal val="visible"/>
                                      </p:to>
                                    </p:set>
                                    <p:animEffect transition="in" filter="fade">
                                      <p:cBhvr>
                                        <p:cTn id="27" dur="2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13"/>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16</a:t>
            </a:fld>
            <a:endParaRPr>
              <a:latin typeface="Calibri"/>
              <a:ea typeface="Calibri"/>
              <a:cs typeface="Calibri"/>
              <a:sym typeface="Calibri"/>
            </a:endParaRPr>
          </a:p>
        </p:txBody>
      </p:sp>
      <p:sp>
        <p:nvSpPr>
          <p:cNvPr id="207" name="Google Shape;207;p13"/>
          <p:cNvSpPr txBox="1"/>
          <p:nvPr/>
        </p:nvSpPr>
        <p:spPr>
          <a:xfrm>
            <a:off x="3680147" y="71858"/>
            <a:ext cx="5301015" cy="707886"/>
          </a:xfrm>
          <a:prstGeom prst="rect">
            <a:avLst/>
          </a:prstGeom>
          <a:solidFill>
            <a:srgbClr val="F1FFB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Trả lời của nhóm 1</a:t>
            </a:r>
            <a:endParaRPr/>
          </a:p>
        </p:txBody>
      </p:sp>
      <p:sp>
        <p:nvSpPr>
          <p:cNvPr id="208" name="Google Shape;208;p13"/>
          <p:cNvSpPr txBox="1"/>
          <p:nvPr/>
        </p:nvSpPr>
        <p:spPr>
          <a:xfrm>
            <a:off x="140178" y="937291"/>
            <a:ext cx="11986800" cy="224730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8826EA"/>
                </a:solidFill>
                <a:latin typeface="Calibri"/>
                <a:ea typeface="Calibri"/>
                <a:cs typeface="Calibri"/>
                <a:sym typeface="Calibri"/>
              </a:rPr>
              <a:t>- Nhận định trên hoàn toàn đúng</a:t>
            </a:r>
            <a:r>
              <a:rPr lang="en-US" sz="2800" b="1">
                <a:solidFill>
                  <a:schemeClr val="dk1"/>
                </a:solidFill>
                <a:latin typeface="Calibri"/>
                <a:ea typeface="Calibri"/>
                <a:cs typeface="Calibri"/>
                <a:sym typeface="Calibri"/>
              </a:rPr>
              <a:t>.</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Thiên địch là những loài có lợi cho nhà nông vì chúng tiêu diệt, kí sinh trên các loài sinh vật gây hại 🡪cây trồng giảm thiệt hại.</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Thiên địch là một mắt xích quan trong chuỗi thức ăn của hệ sinh thái đồng ruộng, có những nhóm giữ vai trò quan trọng trong điều hòa số lượng sâu hại.</a:t>
            </a:r>
            <a:endParaRPr b="1"/>
          </a:p>
        </p:txBody>
      </p:sp>
      <p:sp>
        <p:nvSpPr>
          <p:cNvPr id="209" name="Google Shape;209;p13"/>
          <p:cNvSpPr txBox="1"/>
          <p:nvPr/>
        </p:nvSpPr>
        <p:spPr>
          <a:xfrm>
            <a:off x="37578" y="3363310"/>
            <a:ext cx="11986800" cy="310920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8826EA"/>
                </a:solidFill>
                <a:latin typeface="Calibri"/>
                <a:ea typeface="Calibri"/>
                <a:cs typeface="Calibri"/>
                <a:sym typeface="Calibri"/>
              </a:rPr>
              <a:t>- Quan điểm của nhóm</a:t>
            </a:r>
            <a:endParaRPr sz="2800" b="1">
              <a:solidFill>
                <a:srgbClr val="8826EA"/>
              </a:solidFill>
              <a:latin typeface="Calibri"/>
              <a:ea typeface="Calibri"/>
              <a:cs typeface="Calibri"/>
              <a:sym typeface="Calibri"/>
            </a:endParaRPr>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Nhờ hoạt động tích cực của các loài thiên địch mà mật độ quần thể sâu hại bị khống chế dưới ngưỡng gây hại kinh tế.</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Sự hiện diện của thiên địch với thành phần đa dạng và phong phú là đặc trưng cho môi trường không bị ô nhiễm hoặc ít ô nhiễm.</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Thành phần và số lượng của thiên địch cho thấy vai trò rất quan trọng trong hệ sinh thái. </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20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xEl>
                                              <p:pRg st="0" end="0"/>
                                            </p:txEl>
                                          </p:spTgt>
                                        </p:tgtEl>
                                        <p:attrNameLst>
                                          <p:attrName>style.visibility</p:attrName>
                                        </p:attrNameLst>
                                      </p:cBhvr>
                                      <p:to>
                                        <p:strVal val="visible"/>
                                      </p:to>
                                    </p:set>
                                    <p:animEffect transition="in" filter="fade">
                                      <p:cBhvr>
                                        <p:cTn id="12" dur="500"/>
                                        <p:tgtEl>
                                          <p:spTgt spid="2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
                                            <p:txEl>
                                              <p:pRg st="1" end="1"/>
                                            </p:txEl>
                                          </p:spTgt>
                                        </p:tgtEl>
                                        <p:attrNameLst>
                                          <p:attrName>style.visibility</p:attrName>
                                        </p:attrNameLst>
                                      </p:cBhvr>
                                      <p:to>
                                        <p:strVal val="visible"/>
                                      </p:to>
                                    </p:set>
                                    <p:animEffect transition="in" filter="fade">
                                      <p:cBhvr>
                                        <p:cTn id="17" dur="500"/>
                                        <p:tgtEl>
                                          <p:spTgt spid="2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
                                            <p:txEl>
                                              <p:pRg st="2" end="2"/>
                                            </p:txEl>
                                          </p:spTgt>
                                        </p:tgtEl>
                                        <p:attrNameLst>
                                          <p:attrName>style.visibility</p:attrName>
                                        </p:attrNameLst>
                                      </p:cBhvr>
                                      <p:to>
                                        <p:strVal val="visible"/>
                                      </p:to>
                                    </p:set>
                                    <p:animEffect transition="in" filter="fade">
                                      <p:cBhvr>
                                        <p:cTn id="22" dur="500"/>
                                        <p:tgtEl>
                                          <p:spTgt spid="20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9">
                                            <p:txEl>
                                              <p:pRg st="0" end="0"/>
                                            </p:txEl>
                                          </p:spTgt>
                                        </p:tgtEl>
                                        <p:attrNameLst>
                                          <p:attrName>style.visibility</p:attrName>
                                        </p:attrNameLst>
                                      </p:cBhvr>
                                      <p:to>
                                        <p:strVal val="visible"/>
                                      </p:to>
                                    </p:set>
                                    <p:animEffect transition="in" filter="fade">
                                      <p:cBhvr>
                                        <p:cTn id="27" dur="500"/>
                                        <p:tgtEl>
                                          <p:spTgt spid="20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xEl>
                                              <p:pRg st="1" end="1"/>
                                            </p:txEl>
                                          </p:spTgt>
                                        </p:tgtEl>
                                        <p:attrNameLst>
                                          <p:attrName>style.visibility</p:attrName>
                                        </p:attrNameLst>
                                      </p:cBhvr>
                                      <p:to>
                                        <p:strVal val="visible"/>
                                      </p:to>
                                    </p:set>
                                    <p:animEffect transition="in" filter="fade">
                                      <p:cBhvr>
                                        <p:cTn id="32" dur="500"/>
                                        <p:tgtEl>
                                          <p:spTgt spid="20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9">
                                            <p:txEl>
                                              <p:pRg st="2" end="2"/>
                                            </p:txEl>
                                          </p:spTgt>
                                        </p:tgtEl>
                                        <p:attrNameLst>
                                          <p:attrName>style.visibility</p:attrName>
                                        </p:attrNameLst>
                                      </p:cBhvr>
                                      <p:to>
                                        <p:strVal val="visible"/>
                                      </p:to>
                                    </p:set>
                                    <p:animEffect transition="in" filter="fade">
                                      <p:cBhvr>
                                        <p:cTn id="37" dur="500"/>
                                        <p:tgtEl>
                                          <p:spTgt spid="20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9">
                                            <p:txEl>
                                              <p:pRg st="3" end="3"/>
                                            </p:txEl>
                                          </p:spTgt>
                                        </p:tgtEl>
                                        <p:attrNameLst>
                                          <p:attrName>style.visibility</p:attrName>
                                        </p:attrNameLst>
                                      </p:cBhvr>
                                      <p:to>
                                        <p:strVal val="visible"/>
                                      </p:to>
                                    </p:set>
                                    <p:animEffect transition="in" filter="fade">
                                      <p:cBhvr>
                                        <p:cTn id="42" dur="500"/>
                                        <p:tgtEl>
                                          <p:spTgt spid="2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14"/>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17</a:t>
            </a:fld>
            <a:endParaRPr>
              <a:latin typeface="Calibri"/>
              <a:ea typeface="Calibri"/>
              <a:cs typeface="Calibri"/>
              <a:sym typeface="Calibri"/>
            </a:endParaRPr>
          </a:p>
        </p:txBody>
      </p:sp>
      <p:sp>
        <p:nvSpPr>
          <p:cNvPr id="215" name="Google Shape;215;p14"/>
          <p:cNvSpPr txBox="1"/>
          <p:nvPr/>
        </p:nvSpPr>
        <p:spPr>
          <a:xfrm>
            <a:off x="3206662" y="193889"/>
            <a:ext cx="4712292" cy="707886"/>
          </a:xfrm>
          <a:prstGeom prst="rect">
            <a:avLst/>
          </a:prstGeom>
          <a:solidFill>
            <a:srgbClr val="F9E6CB"/>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Trả lời của nhóm 2</a:t>
            </a:r>
            <a:endParaRPr/>
          </a:p>
        </p:txBody>
      </p:sp>
      <p:sp>
        <p:nvSpPr>
          <p:cNvPr id="216" name="Google Shape;216;p14"/>
          <p:cNvSpPr txBox="1"/>
          <p:nvPr/>
        </p:nvSpPr>
        <p:spPr>
          <a:xfrm>
            <a:off x="707199" y="1042003"/>
            <a:ext cx="10684800" cy="2247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8826EA"/>
                </a:solidFill>
                <a:latin typeface="Calibri"/>
                <a:ea typeface="Calibri"/>
                <a:cs typeface="Calibri"/>
                <a:sym typeface="Calibri"/>
              </a:rPr>
              <a:t>- Nguyên nhân có thể làm suy giảm kích thước của quần thể thiên địch:</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Sử dụng thuốc BVTV hóa học bừa bãi.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Ô nhiễm môi trường, thời tiết bất lợi.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Loài ngoại lai xâm hại.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Con người khai thác tài nguyên quá mức. </a:t>
            </a:r>
            <a:endParaRPr b="1"/>
          </a:p>
        </p:txBody>
      </p:sp>
      <p:sp>
        <p:nvSpPr>
          <p:cNvPr id="217" name="Google Shape;217;p14"/>
          <p:cNvSpPr txBox="1"/>
          <p:nvPr/>
        </p:nvSpPr>
        <p:spPr>
          <a:xfrm>
            <a:off x="707199" y="3429000"/>
            <a:ext cx="10684800" cy="3109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8826EA"/>
                </a:solidFill>
                <a:latin typeface="Calibri"/>
                <a:ea typeface="Calibri"/>
                <a:cs typeface="Calibri"/>
                <a:sym typeface="Calibri"/>
              </a:rPr>
              <a:t>- Để bảo vệ thiên địch cần có các biện pháp như:</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Hạn chế sử dụng thuốc BVTV hóa học đặc biệt loại phổ rộng.</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Tạo giống cây trồng, vật nuôi kháng sinh vật gây hại.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Loại bỏ và nghiêm cấm nhập các loài ngoại lai xâm hại.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Áp dụng các biện pháp canh tác tốt. </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Áp dụng biện pháp tự diệt.</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Sử dụng thuốc BVTV có nguồn gốc sinh học.</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20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xEl>
                                              <p:pRg st="0" end="0"/>
                                            </p:txEl>
                                          </p:spTgt>
                                        </p:tgtEl>
                                        <p:attrNameLst>
                                          <p:attrName>style.visibility</p:attrName>
                                        </p:attrNameLst>
                                      </p:cBhvr>
                                      <p:to>
                                        <p:strVal val="visible"/>
                                      </p:to>
                                    </p:set>
                                    <p:animEffect transition="in" filter="fade">
                                      <p:cBhvr>
                                        <p:cTn id="12" dur="500"/>
                                        <p:tgtEl>
                                          <p:spTgt spid="2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
                                            <p:txEl>
                                              <p:pRg st="1" end="1"/>
                                            </p:txEl>
                                          </p:spTgt>
                                        </p:tgtEl>
                                        <p:attrNameLst>
                                          <p:attrName>style.visibility</p:attrName>
                                        </p:attrNameLst>
                                      </p:cBhvr>
                                      <p:to>
                                        <p:strVal val="visible"/>
                                      </p:to>
                                    </p:set>
                                    <p:animEffect transition="in" filter="fade">
                                      <p:cBhvr>
                                        <p:cTn id="17" dur="500"/>
                                        <p:tgtEl>
                                          <p:spTgt spid="2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6">
                                            <p:txEl>
                                              <p:pRg st="2" end="2"/>
                                            </p:txEl>
                                          </p:spTgt>
                                        </p:tgtEl>
                                        <p:attrNameLst>
                                          <p:attrName>style.visibility</p:attrName>
                                        </p:attrNameLst>
                                      </p:cBhvr>
                                      <p:to>
                                        <p:strVal val="visible"/>
                                      </p:to>
                                    </p:set>
                                    <p:animEffect transition="in" filter="fade">
                                      <p:cBhvr>
                                        <p:cTn id="22" dur="500"/>
                                        <p:tgtEl>
                                          <p:spTgt spid="2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6">
                                            <p:txEl>
                                              <p:pRg st="3" end="3"/>
                                            </p:txEl>
                                          </p:spTgt>
                                        </p:tgtEl>
                                        <p:attrNameLst>
                                          <p:attrName>style.visibility</p:attrName>
                                        </p:attrNameLst>
                                      </p:cBhvr>
                                      <p:to>
                                        <p:strVal val="visible"/>
                                      </p:to>
                                    </p:set>
                                    <p:animEffect transition="in" filter="fade">
                                      <p:cBhvr>
                                        <p:cTn id="27" dur="500"/>
                                        <p:tgtEl>
                                          <p:spTgt spid="2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6">
                                            <p:txEl>
                                              <p:pRg st="4" end="4"/>
                                            </p:txEl>
                                          </p:spTgt>
                                        </p:tgtEl>
                                        <p:attrNameLst>
                                          <p:attrName>style.visibility</p:attrName>
                                        </p:attrNameLst>
                                      </p:cBhvr>
                                      <p:to>
                                        <p:strVal val="visible"/>
                                      </p:to>
                                    </p:set>
                                    <p:animEffect transition="in" filter="fade">
                                      <p:cBhvr>
                                        <p:cTn id="32" dur="500"/>
                                        <p:tgtEl>
                                          <p:spTgt spid="2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7">
                                            <p:txEl>
                                              <p:pRg st="0" end="0"/>
                                            </p:txEl>
                                          </p:spTgt>
                                        </p:tgtEl>
                                        <p:attrNameLst>
                                          <p:attrName>style.visibility</p:attrName>
                                        </p:attrNameLst>
                                      </p:cBhvr>
                                      <p:to>
                                        <p:strVal val="visible"/>
                                      </p:to>
                                    </p:set>
                                    <p:animEffect transition="in" filter="fade">
                                      <p:cBhvr>
                                        <p:cTn id="37" dur="500"/>
                                        <p:tgtEl>
                                          <p:spTgt spid="2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7">
                                            <p:txEl>
                                              <p:pRg st="1" end="1"/>
                                            </p:txEl>
                                          </p:spTgt>
                                        </p:tgtEl>
                                        <p:attrNameLst>
                                          <p:attrName>style.visibility</p:attrName>
                                        </p:attrNameLst>
                                      </p:cBhvr>
                                      <p:to>
                                        <p:strVal val="visible"/>
                                      </p:to>
                                    </p:set>
                                    <p:animEffect transition="in" filter="fade">
                                      <p:cBhvr>
                                        <p:cTn id="42" dur="500"/>
                                        <p:tgtEl>
                                          <p:spTgt spid="2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7">
                                            <p:txEl>
                                              <p:pRg st="2" end="2"/>
                                            </p:txEl>
                                          </p:spTgt>
                                        </p:tgtEl>
                                        <p:attrNameLst>
                                          <p:attrName>style.visibility</p:attrName>
                                        </p:attrNameLst>
                                      </p:cBhvr>
                                      <p:to>
                                        <p:strVal val="visible"/>
                                      </p:to>
                                    </p:set>
                                    <p:animEffect transition="in" filter="fade">
                                      <p:cBhvr>
                                        <p:cTn id="47" dur="500"/>
                                        <p:tgtEl>
                                          <p:spTgt spid="21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7">
                                            <p:txEl>
                                              <p:pRg st="3" end="3"/>
                                            </p:txEl>
                                          </p:spTgt>
                                        </p:tgtEl>
                                        <p:attrNameLst>
                                          <p:attrName>style.visibility</p:attrName>
                                        </p:attrNameLst>
                                      </p:cBhvr>
                                      <p:to>
                                        <p:strVal val="visible"/>
                                      </p:to>
                                    </p:set>
                                    <p:animEffect transition="in" filter="fade">
                                      <p:cBhvr>
                                        <p:cTn id="52" dur="500"/>
                                        <p:tgtEl>
                                          <p:spTgt spid="21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7">
                                            <p:txEl>
                                              <p:pRg st="4" end="4"/>
                                            </p:txEl>
                                          </p:spTgt>
                                        </p:tgtEl>
                                        <p:attrNameLst>
                                          <p:attrName>style.visibility</p:attrName>
                                        </p:attrNameLst>
                                      </p:cBhvr>
                                      <p:to>
                                        <p:strVal val="visible"/>
                                      </p:to>
                                    </p:set>
                                    <p:animEffect transition="in" filter="fade">
                                      <p:cBhvr>
                                        <p:cTn id="57" dur="500"/>
                                        <p:tgtEl>
                                          <p:spTgt spid="21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7">
                                            <p:txEl>
                                              <p:pRg st="5" end="5"/>
                                            </p:txEl>
                                          </p:spTgt>
                                        </p:tgtEl>
                                        <p:attrNameLst>
                                          <p:attrName>style.visibility</p:attrName>
                                        </p:attrNameLst>
                                      </p:cBhvr>
                                      <p:to>
                                        <p:strVal val="visible"/>
                                      </p:to>
                                    </p:set>
                                    <p:animEffect transition="in" filter="fade">
                                      <p:cBhvr>
                                        <p:cTn id="62" dur="500"/>
                                        <p:tgtEl>
                                          <p:spTgt spid="217">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7">
                                            <p:txEl>
                                              <p:pRg st="6" end="6"/>
                                            </p:txEl>
                                          </p:spTgt>
                                        </p:tgtEl>
                                        <p:attrNameLst>
                                          <p:attrName>style.visibility</p:attrName>
                                        </p:attrNameLst>
                                      </p:cBhvr>
                                      <p:to>
                                        <p:strVal val="visible"/>
                                      </p:to>
                                    </p:set>
                                    <p:animEffect transition="in" filter="fade">
                                      <p:cBhvr>
                                        <p:cTn id="67" dur="500"/>
                                        <p:tgtEl>
                                          <p:spTgt spid="2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15"/>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23" name="Google Shape;223;p15"/>
          <p:cNvSpPr txBox="1"/>
          <p:nvPr/>
        </p:nvSpPr>
        <p:spPr>
          <a:xfrm>
            <a:off x="3041319" y="143829"/>
            <a:ext cx="5751952" cy="707886"/>
          </a:xfrm>
          <a:prstGeom prst="rect">
            <a:avLst/>
          </a:prstGeom>
          <a:solidFill>
            <a:srgbClr val="E3EFF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Trả lời của nhóm 3</a:t>
            </a:r>
            <a:endParaRPr/>
          </a:p>
        </p:txBody>
      </p:sp>
      <p:sp>
        <p:nvSpPr>
          <p:cNvPr id="224" name="Google Shape;224;p15"/>
          <p:cNvSpPr txBox="1"/>
          <p:nvPr/>
        </p:nvSpPr>
        <p:spPr>
          <a:xfrm>
            <a:off x="363255" y="1214969"/>
            <a:ext cx="10622100" cy="1816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8826EA"/>
                </a:solidFill>
                <a:latin typeface="Calibri"/>
                <a:ea typeface="Calibri"/>
                <a:cs typeface="Calibri"/>
                <a:sym typeface="Calibri"/>
              </a:rPr>
              <a:t>-</a:t>
            </a:r>
            <a:r>
              <a:rPr lang="en-US" sz="2800" b="1">
                <a:solidFill>
                  <a:srgbClr val="8826EA"/>
                </a:solidFill>
                <a:latin typeface="Calibri"/>
                <a:ea typeface="Calibri"/>
                <a:cs typeface="Calibri"/>
                <a:sym typeface="Calibri"/>
              </a:rPr>
              <a:t> Cần bảo vệ thiên địch khi: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Trong khu vực trồng đang có sẵn các loài thiên địch tự nhiên của các loài sâu hại.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Tránh lạm dụng thuốc BVTV.</a:t>
            </a:r>
            <a:endParaRPr b="1"/>
          </a:p>
        </p:txBody>
      </p:sp>
      <p:sp>
        <p:nvSpPr>
          <p:cNvPr id="225" name="Google Shape;225;p15"/>
          <p:cNvSpPr txBox="1"/>
          <p:nvPr/>
        </p:nvSpPr>
        <p:spPr>
          <a:xfrm>
            <a:off x="363255" y="3359346"/>
            <a:ext cx="10622100" cy="1816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8826EA"/>
                </a:solidFill>
                <a:latin typeface="Calibri"/>
                <a:ea typeface="Calibri"/>
                <a:cs typeface="Calibri"/>
                <a:sym typeface="Calibri"/>
              </a:rPr>
              <a:t>- Cần thả thiên địch vào tự nhiên khi:</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Số lượng thiên địch trong tự nhiên đang giảm sút và có nguy cơ biến mất hoàn toàn khỏi khu vực canh tác.</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Sâu bệnh hại đang có xu hướng gia tăng.</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20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xEl>
                                              <p:pRg st="0" end="0"/>
                                            </p:txEl>
                                          </p:spTgt>
                                        </p:tgtEl>
                                        <p:attrNameLst>
                                          <p:attrName>style.visibility</p:attrName>
                                        </p:attrNameLst>
                                      </p:cBhvr>
                                      <p:to>
                                        <p:strVal val="visible"/>
                                      </p:to>
                                    </p:set>
                                    <p:animEffect transition="in" filter="fade">
                                      <p:cBhvr>
                                        <p:cTn id="12" dur="500"/>
                                        <p:tgtEl>
                                          <p:spTgt spid="2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
                                            <p:txEl>
                                              <p:pRg st="1" end="1"/>
                                            </p:txEl>
                                          </p:spTgt>
                                        </p:tgtEl>
                                        <p:attrNameLst>
                                          <p:attrName>style.visibility</p:attrName>
                                        </p:attrNameLst>
                                      </p:cBhvr>
                                      <p:to>
                                        <p:strVal val="visible"/>
                                      </p:to>
                                    </p:set>
                                    <p:animEffect transition="in" filter="fade">
                                      <p:cBhvr>
                                        <p:cTn id="17" dur="500"/>
                                        <p:tgtEl>
                                          <p:spTgt spid="2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4">
                                            <p:txEl>
                                              <p:pRg st="2" end="2"/>
                                            </p:txEl>
                                          </p:spTgt>
                                        </p:tgtEl>
                                        <p:attrNameLst>
                                          <p:attrName>style.visibility</p:attrName>
                                        </p:attrNameLst>
                                      </p:cBhvr>
                                      <p:to>
                                        <p:strVal val="visible"/>
                                      </p:to>
                                    </p:set>
                                    <p:animEffect transition="in" filter="fade">
                                      <p:cBhvr>
                                        <p:cTn id="22" dur="500"/>
                                        <p:tgtEl>
                                          <p:spTgt spid="2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
                                            <p:txEl>
                                              <p:pRg st="0" end="0"/>
                                            </p:txEl>
                                          </p:spTgt>
                                        </p:tgtEl>
                                        <p:attrNameLst>
                                          <p:attrName>style.visibility</p:attrName>
                                        </p:attrNameLst>
                                      </p:cBhvr>
                                      <p:to>
                                        <p:strVal val="visible"/>
                                      </p:to>
                                    </p:set>
                                    <p:animEffect transition="in" filter="fade">
                                      <p:cBhvr>
                                        <p:cTn id="27" dur="500"/>
                                        <p:tgtEl>
                                          <p:spTgt spid="2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
                                            <p:txEl>
                                              <p:pRg st="1" end="1"/>
                                            </p:txEl>
                                          </p:spTgt>
                                        </p:tgtEl>
                                        <p:attrNameLst>
                                          <p:attrName>style.visibility</p:attrName>
                                        </p:attrNameLst>
                                      </p:cBhvr>
                                      <p:to>
                                        <p:strVal val="visible"/>
                                      </p:to>
                                    </p:set>
                                    <p:animEffect transition="in" filter="fade">
                                      <p:cBhvr>
                                        <p:cTn id="32" dur="500"/>
                                        <p:tgtEl>
                                          <p:spTgt spid="22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5">
                                            <p:txEl>
                                              <p:pRg st="2" end="2"/>
                                            </p:txEl>
                                          </p:spTgt>
                                        </p:tgtEl>
                                        <p:attrNameLst>
                                          <p:attrName>style.visibility</p:attrName>
                                        </p:attrNameLst>
                                      </p:cBhvr>
                                      <p:to>
                                        <p:strVal val="visible"/>
                                      </p:to>
                                    </p:set>
                                    <p:animEffect transition="in" filter="fade">
                                      <p:cBhvr>
                                        <p:cTn id="37" dur="500"/>
                                        <p:tgtEl>
                                          <p:spTgt spid="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
        <p:nvSpPr>
          <p:cNvPr id="230" name="Google Shape;230;p16"/>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31" name="Google Shape;231;p16"/>
          <p:cNvSpPr txBox="1"/>
          <p:nvPr/>
        </p:nvSpPr>
        <p:spPr>
          <a:xfrm>
            <a:off x="3256767" y="0"/>
            <a:ext cx="6275539" cy="707886"/>
          </a:xfrm>
          <a:prstGeom prst="rect">
            <a:avLst/>
          </a:prstGeom>
          <a:solidFill>
            <a:srgbClr val="F8F59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Trả lời của nhóm 4</a:t>
            </a:r>
            <a:endParaRPr/>
          </a:p>
        </p:txBody>
      </p:sp>
      <p:sp>
        <p:nvSpPr>
          <p:cNvPr id="232" name="Google Shape;232;p16"/>
          <p:cNvSpPr txBox="1"/>
          <p:nvPr/>
        </p:nvSpPr>
        <p:spPr>
          <a:xfrm>
            <a:off x="503900" y="617250"/>
            <a:ext cx="11184300" cy="483330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8826EA"/>
                </a:solidFill>
                <a:latin typeface="Calibri"/>
                <a:ea typeface="Calibri"/>
                <a:cs typeface="Calibri"/>
                <a:sym typeface="Calibri"/>
              </a:rPr>
              <a:t>-</a:t>
            </a:r>
            <a:r>
              <a:rPr lang="en-US" sz="2800" b="1">
                <a:solidFill>
                  <a:srgbClr val="8826EA"/>
                </a:solidFill>
                <a:latin typeface="Calibri"/>
                <a:ea typeface="Calibri"/>
                <a:cs typeface="Calibri"/>
                <a:sym typeface="Calibri"/>
              </a:rPr>
              <a:t> Ưu điểm của phương pháp tự diệt so với các phương pháp kiểm soát sinh học khác:</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Tự diệt là biện pháp dung chính côn trùng gây hại để làm giảm kích thước quần thể của loài đó trong tự nhiên, không ảnh hưởng đến loài khác.</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Không ảnh hưởng đến chuỗi, lưới thức ăn và hệ sinh thái.</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Không gây ô nhiễm môi trường.</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Có tác dụng ngay ở thế hệ côn trùng kế tiếp.</a:t>
            </a:r>
            <a:endParaRPr b="1"/>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Có hiệu quả tốt trong truờng hợp những côn trùng không thể tiêu diệt bằng hóa chất hay thiên địch. Ví dụ: các loài kí sinh dưới da của trâu, bò, ngựa.</a:t>
            </a:r>
            <a:endParaRPr b="1"/>
          </a:p>
        </p:txBody>
      </p:sp>
      <p:sp>
        <p:nvSpPr>
          <p:cNvPr id="233" name="Google Shape;233;p16"/>
          <p:cNvSpPr txBox="1"/>
          <p:nvPr/>
        </p:nvSpPr>
        <p:spPr>
          <a:xfrm>
            <a:off x="503900" y="5016718"/>
            <a:ext cx="11184300" cy="181620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8826EA"/>
                </a:solidFill>
                <a:latin typeface="Calibri"/>
                <a:ea typeface="Calibri"/>
                <a:cs typeface="Calibri"/>
                <a:sym typeface="Calibri"/>
              </a:rPr>
              <a:t>- Nhược điểm của phương pháp tự diệt so với các phương pháp kiểm soát sinh học khác:</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Đòi hỏi kĩ thuật cao, tốn kém về kinh tế.</a:t>
            </a:r>
            <a:endParaRPr b="1"/>
          </a:p>
          <a:p>
            <a:pPr marL="0" marR="0" lvl="0" indent="0" algn="l" rtl="0">
              <a:spcBef>
                <a:spcPts val="0"/>
              </a:spcBef>
              <a:spcAft>
                <a:spcPts val="0"/>
              </a:spcAft>
              <a:buNone/>
            </a:pPr>
            <a:r>
              <a:rPr lang="en-US" sz="2800" b="1">
                <a:solidFill>
                  <a:schemeClr val="dk1"/>
                </a:solidFill>
                <a:latin typeface="Calibri"/>
                <a:ea typeface="Calibri"/>
                <a:cs typeface="Calibri"/>
                <a:sym typeface="Calibri"/>
              </a:rPr>
              <a:t>+ Thời gian nghiên cứu, thử nghiệm và theo dõi hiệu quả dài.</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20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xEl>
                                              <p:pRg st="0" end="0"/>
                                            </p:txEl>
                                          </p:spTgt>
                                        </p:tgtEl>
                                        <p:attrNameLst>
                                          <p:attrName>style.visibility</p:attrName>
                                        </p:attrNameLst>
                                      </p:cBhvr>
                                      <p:to>
                                        <p:strVal val="visible"/>
                                      </p:to>
                                    </p:set>
                                    <p:animEffect transition="in" filter="fade">
                                      <p:cBhvr>
                                        <p:cTn id="12" dur="500"/>
                                        <p:tgtEl>
                                          <p:spTgt spid="2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
                                            <p:txEl>
                                              <p:pRg st="1" end="1"/>
                                            </p:txEl>
                                          </p:spTgt>
                                        </p:tgtEl>
                                        <p:attrNameLst>
                                          <p:attrName>style.visibility</p:attrName>
                                        </p:attrNameLst>
                                      </p:cBhvr>
                                      <p:to>
                                        <p:strVal val="visible"/>
                                      </p:to>
                                    </p:set>
                                    <p:animEffect transition="in" filter="fade">
                                      <p:cBhvr>
                                        <p:cTn id="17" dur="500"/>
                                        <p:tgtEl>
                                          <p:spTgt spid="2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
                                            <p:txEl>
                                              <p:pRg st="2" end="2"/>
                                            </p:txEl>
                                          </p:spTgt>
                                        </p:tgtEl>
                                        <p:attrNameLst>
                                          <p:attrName>style.visibility</p:attrName>
                                        </p:attrNameLst>
                                      </p:cBhvr>
                                      <p:to>
                                        <p:strVal val="visible"/>
                                      </p:to>
                                    </p:set>
                                    <p:animEffect transition="in" filter="fade">
                                      <p:cBhvr>
                                        <p:cTn id="22" dur="500"/>
                                        <p:tgtEl>
                                          <p:spTgt spid="2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2">
                                            <p:txEl>
                                              <p:pRg st="3" end="3"/>
                                            </p:txEl>
                                          </p:spTgt>
                                        </p:tgtEl>
                                        <p:attrNameLst>
                                          <p:attrName>style.visibility</p:attrName>
                                        </p:attrNameLst>
                                      </p:cBhvr>
                                      <p:to>
                                        <p:strVal val="visible"/>
                                      </p:to>
                                    </p:set>
                                    <p:animEffect transition="in" filter="fade">
                                      <p:cBhvr>
                                        <p:cTn id="27" dur="500"/>
                                        <p:tgtEl>
                                          <p:spTgt spid="2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2">
                                            <p:txEl>
                                              <p:pRg st="4" end="4"/>
                                            </p:txEl>
                                          </p:spTgt>
                                        </p:tgtEl>
                                        <p:attrNameLst>
                                          <p:attrName>style.visibility</p:attrName>
                                        </p:attrNameLst>
                                      </p:cBhvr>
                                      <p:to>
                                        <p:strVal val="visible"/>
                                      </p:to>
                                    </p:set>
                                    <p:animEffect transition="in" filter="fade">
                                      <p:cBhvr>
                                        <p:cTn id="32" dur="500"/>
                                        <p:tgtEl>
                                          <p:spTgt spid="2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2">
                                            <p:txEl>
                                              <p:pRg st="5" end="5"/>
                                            </p:txEl>
                                          </p:spTgt>
                                        </p:tgtEl>
                                        <p:attrNameLst>
                                          <p:attrName>style.visibility</p:attrName>
                                        </p:attrNameLst>
                                      </p:cBhvr>
                                      <p:to>
                                        <p:strVal val="visible"/>
                                      </p:to>
                                    </p:set>
                                    <p:animEffect transition="in" filter="fade">
                                      <p:cBhvr>
                                        <p:cTn id="37" dur="500"/>
                                        <p:tgtEl>
                                          <p:spTgt spid="2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3">
                                            <p:txEl>
                                              <p:pRg st="0" end="0"/>
                                            </p:txEl>
                                          </p:spTgt>
                                        </p:tgtEl>
                                        <p:attrNameLst>
                                          <p:attrName>style.visibility</p:attrName>
                                        </p:attrNameLst>
                                      </p:cBhvr>
                                      <p:to>
                                        <p:strVal val="visible"/>
                                      </p:to>
                                    </p:set>
                                    <p:animEffect transition="in" filter="fade">
                                      <p:cBhvr>
                                        <p:cTn id="42" dur="500"/>
                                        <p:tgtEl>
                                          <p:spTgt spid="23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3">
                                            <p:txEl>
                                              <p:pRg st="1" end="1"/>
                                            </p:txEl>
                                          </p:spTgt>
                                        </p:tgtEl>
                                        <p:attrNameLst>
                                          <p:attrName>style.visibility</p:attrName>
                                        </p:attrNameLst>
                                      </p:cBhvr>
                                      <p:to>
                                        <p:strVal val="visible"/>
                                      </p:to>
                                    </p:set>
                                    <p:animEffect transition="in" filter="fade">
                                      <p:cBhvr>
                                        <p:cTn id="47" dur="500"/>
                                        <p:tgtEl>
                                          <p:spTgt spid="23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3">
                                            <p:txEl>
                                              <p:pRg st="2" end="2"/>
                                            </p:txEl>
                                          </p:spTgt>
                                        </p:tgtEl>
                                        <p:attrNameLst>
                                          <p:attrName>style.visibility</p:attrName>
                                        </p:attrNameLst>
                                      </p:cBhvr>
                                      <p:to>
                                        <p:strVal val="visible"/>
                                      </p:to>
                                    </p:set>
                                    <p:animEffect transition="in" filter="fade">
                                      <p:cBhvr>
                                        <p:cTn id="52" dur="500"/>
                                        <p:tgtEl>
                                          <p:spTgt spid="2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1603650" y="0"/>
            <a:ext cx="9396387" cy="2048920"/>
          </a:xfrm>
          <a:prstGeom prst="rect">
            <a:avLst/>
          </a:prstGeom>
          <a:solidFill>
            <a:srgbClr val="F4F05A"/>
          </a:solidFill>
          <a:ln>
            <a:noFill/>
          </a:ln>
        </p:spPr>
        <p:txBody>
          <a:bodyPr spcFirstLastPara="1" wrap="square" lIns="91425" tIns="45700" rIns="91425" bIns="45700" anchor="b" anchorCtr="0">
            <a:normAutofit fontScale="90000"/>
          </a:bodyPr>
          <a:lstStyle/>
          <a:p>
            <a:pPr marL="0" lvl="0" indent="0" algn="ctr" rtl="0">
              <a:lnSpc>
                <a:spcPct val="120000"/>
              </a:lnSpc>
              <a:spcBef>
                <a:spcPts val="0"/>
              </a:spcBef>
              <a:spcAft>
                <a:spcPts val="0"/>
              </a:spcAft>
              <a:buClr>
                <a:schemeClr val="dk1"/>
              </a:buClr>
              <a:buSzPct val="100000"/>
              <a:buFont typeface="Calibri"/>
              <a:buNone/>
            </a:pPr>
            <a:r>
              <a:rPr lang="en-US" sz="3200" b="1" i="1" u="sng">
                <a:solidFill>
                  <a:schemeClr val="dk1"/>
                </a:solidFill>
                <a:latin typeface="Calibri"/>
                <a:ea typeface="Calibri"/>
                <a:cs typeface="Calibri"/>
                <a:sym typeface="Calibri"/>
              </a:rPr>
              <a:t>CHUYÊN ĐỀ 2- KIỂM SOÁT SINH HỌC</a:t>
            </a:r>
            <a:br>
              <a:rPr lang="en-US" sz="3200" b="1">
                <a:solidFill>
                  <a:schemeClr val="dk1"/>
                </a:solidFill>
                <a:latin typeface="Calibri"/>
                <a:ea typeface="Calibri"/>
                <a:cs typeface="Calibri"/>
                <a:sym typeface="Calibri"/>
              </a:rPr>
            </a:br>
            <a:r>
              <a:rPr lang="en-US" sz="4400" b="1">
                <a:solidFill>
                  <a:schemeClr val="dk1"/>
                </a:solidFill>
                <a:latin typeface="Calibri"/>
                <a:ea typeface="Calibri"/>
                <a:cs typeface="Calibri"/>
                <a:sym typeface="Calibri"/>
              </a:rPr>
              <a:t>BÀI 6: CƠ SỞ KHOA HỌC VÀ CÁC BIỆN PHÁP KIỂM SOÁT SINH HỌC</a:t>
            </a:r>
            <a:endParaRPr sz="4400" b="1">
              <a:solidFill>
                <a:schemeClr val="dk1"/>
              </a:solidFill>
              <a:latin typeface="Calibri"/>
              <a:ea typeface="Calibri"/>
              <a:cs typeface="Calibri"/>
              <a:sym typeface="Calibri"/>
            </a:endParaRPr>
          </a:p>
        </p:txBody>
      </p:sp>
      <p:sp>
        <p:nvSpPr>
          <p:cNvPr id="100" name="Google Shape;100;p1"/>
          <p:cNvSpPr txBox="1">
            <a:spLocks noGrp="1"/>
          </p:cNvSpPr>
          <p:nvPr>
            <p:ph type="subTitle" idx="1"/>
          </p:nvPr>
        </p:nvSpPr>
        <p:spPr>
          <a:xfrm>
            <a:off x="2190188" y="2313017"/>
            <a:ext cx="4846320" cy="4480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1800"/>
              <a:buNone/>
            </a:pPr>
            <a:r>
              <a:rPr lang="en-US" b="1">
                <a:latin typeface="Calibri"/>
                <a:ea typeface="Calibri"/>
                <a:cs typeface="Calibri"/>
                <a:sym typeface="Calibri"/>
              </a:rPr>
              <a:t>Môn Sinh học: Lớp 12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39" name="Google Shape;239;p17"/>
          <p:cNvSpPr txBox="1"/>
          <p:nvPr/>
        </p:nvSpPr>
        <p:spPr>
          <a:xfrm>
            <a:off x="446761" y="175365"/>
            <a:ext cx="11298600" cy="1077300"/>
          </a:xfrm>
          <a:prstGeom prst="rect">
            <a:avLst/>
          </a:prstGeom>
          <a:solidFill>
            <a:srgbClr val="E1D8C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8826EA"/>
                </a:solidFill>
                <a:latin typeface="Calibri"/>
                <a:ea typeface="Calibri"/>
                <a:cs typeface="Calibri"/>
                <a:sym typeface="Calibri"/>
              </a:rPr>
              <a:t>Kiến thức trọng tâm về bảo vệ thiên địch trong tự nhiên, thả thiên địch và biện pháp tự diệt  </a:t>
            </a:r>
            <a:endParaRPr sz="1800"/>
          </a:p>
        </p:txBody>
      </p:sp>
      <p:sp>
        <p:nvSpPr>
          <p:cNvPr id="240" name="Google Shape;240;p17"/>
          <p:cNvSpPr txBox="1"/>
          <p:nvPr/>
        </p:nvSpPr>
        <p:spPr>
          <a:xfrm>
            <a:off x="446761" y="1414655"/>
            <a:ext cx="11440200" cy="44022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Calibri"/>
                <a:ea typeface="Calibri"/>
                <a:cs typeface="Calibri"/>
                <a:sym typeface="Calibri"/>
              </a:rPr>
              <a:t>- Một số biện pháp kiểm soát sinh học là:</a:t>
            </a:r>
            <a:endParaRPr/>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Tăng cường bảo vệ các loài thiên địch có sẳn trong tự nhiên bằng cách áp dụng các kĩ thuật canh tác, đảm bảo nơi cư trú của thiên địch.</a:t>
            </a:r>
            <a:endParaRPr/>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Nhân nuôi thiên địch bản địa, sau đó thả vào môi trường để bổ sung số lượng cho quần thể thiên địch sẳn có, làm tăng kích thước quần thể thiên địch.</a:t>
            </a:r>
            <a:endParaRPr/>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Với những sinh vật gây hại hiên chưa có thiên địch, cần nhập khẩu những loài thiên địch ngoại lai, nhân nuôi và thả vào môi trường.</a:t>
            </a:r>
            <a:endParaRPr/>
          </a:p>
          <a:p>
            <a:pPr marL="0" marR="0" lvl="0" indent="0" algn="just" rtl="0">
              <a:spcBef>
                <a:spcPts val="0"/>
              </a:spcBef>
              <a:spcAft>
                <a:spcPts val="0"/>
              </a:spcAft>
              <a:buNone/>
            </a:pPr>
            <a:r>
              <a:rPr lang="en-US" sz="2800" b="1">
                <a:solidFill>
                  <a:schemeClr val="dk1"/>
                </a:solidFill>
                <a:latin typeface="Calibri"/>
                <a:ea typeface="Calibri"/>
                <a:cs typeface="Calibri"/>
                <a:sym typeface="Calibri"/>
              </a:rPr>
              <a:t>+ Ứng dụng kĩ thuật tác động vào chính côn trùng gây hại để tạo côn trùng bất dục. Từ đó làm giảm mật độ quần thể côn trùng gây hại.</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20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xEl>
                                              <p:pRg st="0" end="0"/>
                                            </p:txEl>
                                          </p:spTgt>
                                        </p:tgtEl>
                                        <p:attrNameLst>
                                          <p:attrName>style.visibility</p:attrName>
                                        </p:attrNameLst>
                                      </p:cBhvr>
                                      <p:to>
                                        <p:strVal val="visible"/>
                                      </p:to>
                                    </p:set>
                                    <p:animEffect transition="in" filter="fade">
                                      <p:cBhvr>
                                        <p:cTn id="12" dur="1000"/>
                                        <p:tgtEl>
                                          <p:spTgt spid="2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xEl>
                                              <p:pRg st="1" end="1"/>
                                            </p:txEl>
                                          </p:spTgt>
                                        </p:tgtEl>
                                        <p:attrNameLst>
                                          <p:attrName>style.visibility</p:attrName>
                                        </p:attrNameLst>
                                      </p:cBhvr>
                                      <p:to>
                                        <p:strVal val="visible"/>
                                      </p:to>
                                    </p:set>
                                    <p:animEffect transition="in" filter="fade">
                                      <p:cBhvr>
                                        <p:cTn id="17" dur="1000"/>
                                        <p:tgtEl>
                                          <p:spTgt spid="24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
                                            <p:txEl>
                                              <p:pRg st="2" end="2"/>
                                            </p:txEl>
                                          </p:spTgt>
                                        </p:tgtEl>
                                        <p:attrNameLst>
                                          <p:attrName>style.visibility</p:attrName>
                                        </p:attrNameLst>
                                      </p:cBhvr>
                                      <p:to>
                                        <p:strVal val="visible"/>
                                      </p:to>
                                    </p:set>
                                    <p:animEffect transition="in" filter="fade">
                                      <p:cBhvr>
                                        <p:cTn id="22" dur="1000"/>
                                        <p:tgtEl>
                                          <p:spTgt spid="24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0">
                                            <p:txEl>
                                              <p:pRg st="3" end="3"/>
                                            </p:txEl>
                                          </p:spTgt>
                                        </p:tgtEl>
                                        <p:attrNameLst>
                                          <p:attrName>style.visibility</p:attrName>
                                        </p:attrNameLst>
                                      </p:cBhvr>
                                      <p:to>
                                        <p:strVal val="visible"/>
                                      </p:to>
                                    </p:set>
                                    <p:animEffect transition="in" filter="fade">
                                      <p:cBhvr>
                                        <p:cTn id="27" dur="1000"/>
                                        <p:tgtEl>
                                          <p:spTgt spid="24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0">
                                            <p:txEl>
                                              <p:pRg st="4" end="4"/>
                                            </p:txEl>
                                          </p:spTgt>
                                        </p:tgtEl>
                                        <p:attrNameLst>
                                          <p:attrName>style.visibility</p:attrName>
                                        </p:attrNameLst>
                                      </p:cBhvr>
                                      <p:to>
                                        <p:strVal val="visible"/>
                                      </p:to>
                                    </p:set>
                                    <p:animEffect transition="in" filter="fade">
                                      <p:cBhvr>
                                        <p:cTn id="32" dur="1000"/>
                                        <p:tgtEl>
                                          <p:spTgt spid="2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8"/>
          <p:cNvSpPr txBox="1">
            <a:spLocks noGrp="1"/>
          </p:cNvSpPr>
          <p:nvPr>
            <p:ph type="title"/>
          </p:nvPr>
        </p:nvSpPr>
        <p:spPr>
          <a:xfrm>
            <a:off x="0" y="0"/>
            <a:ext cx="12192000" cy="2091847"/>
          </a:xfrm>
          <a:prstGeom prst="rect">
            <a:avLst/>
          </a:prstGeom>
          <a:solidFill>
            <a:srgbClr val="F4F05A"/>
          </a:solid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6000"/>
              <a:buFont typeface="Calibri"/>
              <a:buNone/>
            </a:pPr>
            <a:r>
              <a:rPr lang="en-US">
                <a:solidFill>
                  <a:schemeClr val="dk1"/>
                </a:solidFill>
                <a:latin typeface="Calibri"/>
                <a:ea typeface="Calibri"/>
                <a:cs typeface="Calibri"/>
                <a:sym typeface="Calibri"/>
              </a:rPr>
              <a:t>II. BIỆN PHÁP KIỂM SOÁT SINH HỌC</a:t>
            </a:r>
            <a:endParaRPr>
              <a:solidFill>
                <a:schemeClr val="dk1"/>
              </a:solidFill>
              <a:latin typeface="Calibri"/>
              <a:ea typeface="Calibri"/>
              <a:cs typeface="Calibri"/>
              <a:sym typeface="Calibri"/>
            </a:endParaRPr>
          </a:p>
        </p:txBody>
      </p:sp>
      <p:sp>
        <p:nvSpPr>
          <p:cNvPr id="246" name="Google Shape;246;p18"/>
          <p:cNvSpPr txBox="1">
            <a:spLocks noGrp="1"/>
          </p:cNvSpPr>
          <p:nvPr>
            <p:ph type="body" idx="1"/>
          </p:nvPr>
        </p:nvSpPr>
        <p:spPr>
          <a:xfrm>
            <a:off x="1538834" y="2091847"/>
            <a:ext cx="6966340" cy="188320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4000"/>
              <a:buNone/>
            </a:pPr>
            <a:r>
              <a:rPr lang="en-US" sz="4000" b="1">
                <a:latin typeface="Calibri"/>
                <a:ea typeface="Calibri"/>
                <a:cs typeface="Calibri"/>
                <a:sym typeface="Calibri"/>
              </a:rPr>
              <a:t>4. Sử dụng hợp lý thuốc trừ sâu, phân bón</a:t>
            </a:r>
            <a:endParaRPr b="1"/>
          </a:p>
          <a:p>
            <a:pPr marL="0" lvl="0" indent="0" algn="just" rtl="0">
              <a:lnSpc>
                <a:spcPct val="90000"/>
              </a:lnSpc>
              <a:spcBef>
                <a:spcPts val="0"/>
              </a:spcBef>
              <a:spcAft>
                <a:spcPts val="0"/>
              </a:spcAft>
              <a:buClr>
                <a:schemeClr val="lt1"/>
              </a:buClr>
              <a:buSzPts val="4000"/>
              <a:buNone/>
            </a:pPr>
            <a:r>
              <a:rPr lang="en-US" sz="4000" b="1">
                <a:latin typeface="Calibri"/>
                <a:ea typeface="Calibri"/>
                <a:cs typeface="Calibri"/>
                <a:sym typeface="Calibri"/>
              </a:rPr>
              <a:t>5. Tạo giống cây trồng , vật nuôi có khả năng kháng sinh vật gây hại</a:t>
            </a:r>
            <a:endParaRPr b="1"/>
          </a:p>
          <a:p>
            <a:pPr marL="0" lvl="0" indent="0" algn="just" rtl="0">
              <a:lnSpc>
                <a:spcPct val="90000"/>
              </a:lnSpc>
              <a:spcBef>
                <a:spcPts val="0"/>
              </a:spcBef>
              <a:spcAft>
                <a:spcPts val="0"/>
              </a:spcAft>
              <a:buClr>
                <a:schemeClr val="lt1"/>
              </a:buClr>
              <a:buSzPts val="4000"/>
              <a:buNone/>
            </a:pPr>
            <a:r>
              <a:rPr lang="en-US" sz="4000" b="1">
                <a:latin typeface="Calibri"/>
                <a:ea typeface="Calibri"/>
                <a:cs typeface="Calibri"/>
                <a:sym typeface="Calibri"/>
              </a:rPr>
              <a:t>6. Biện pháp canh tác</a:t>
            </a:r>
            <a:endParaRPr b="1"/>
          </a:p>
          <a:p>
            <a:pPr marL="0" lvl="0" indent="0" algn="just" rtl="0">
              <a:lnSpc>
                <a:spcPct val="90000"/>
              </a:lnSpc>
              <a:spcBef>
                <a:spcPts val="0"/>
              </a:spcBef>
              <a:spcAft>
                <a:spcPts val="0"/>
              </a:spcAft>
              <a:buClr>
                <a:schemeClr val="lt1"/>
              </a:buClr>
              <a:buSzPts val="2800"/>
              <a:buNone/>
            </a:pPr>
            <a:endParaRPr sz="28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
        <p:nvSpPr>
          <p:cNvPr id="251" name="Google Shape;251;p19"/>
          <p:cNvSpPr txBox="1">
            <a:spLocks noGrp="1"/>
          </p:cNvSpPr>
          <p:nvPr>
            <p:ph type="title"/>
          </p:nvPr>
        </p:nvSpPr>
        <p:spPr>
          <a:xfrm>
            <a:off x="277650" y="513575"/>
            <a:ext cx="11460900" cy="3097500"/>
          </a:xfrm>
          <a:prstGeom prst="rect">
            <a:avLst/>
          </a:prstGeom>
          <a:solidFill>
            <a:srgbClr val="666307"/>
          </a:solidFill>
          <a:ln>
            <a:noFill/>
          </a:ln>
        </p:spPr>
        <p:txBody>
          <a:bodyPr spcFirstLastPara="1" wrap="square" lIns="91425" tIns="45700" rIns="91425" bIns="45700" anchor="b" anchorCtr="0">
            <a:noAutofit/>
          </a:bodyPr>
          <a:lstStyle/>
          <a:p>
            <a:pPr marL="0" lvl="0" indent="0" algn="just" rtl="0">
              <a:spcBef>
                <a:spcPts val="0"/>
              </a:spcBef>
              <a:spcAft>
                <a:spcPts val="0"/>
              </a:spcAft>
              <a:buClr>
                <a:schemeClr val="lt1"/>
              </a:buClr>
              <a:buSzPts val="4000"/>
              <a:buFont typeface="Calibri"/>
              <a:buNone/>
            </a:pPr>
            <a:r>
              <a:rPr lang="en-US" sz="3200" b="1" i="1">
                <a:solidFill>
                  <a:schemeClr val="lt1"/>
                </a:solidFill>
                <a:latin typeface="Calibri"/>
                <a:ea typeface="Calibri"/>
                <a:cs typeface="Calibri"/>
                <a:sym typeface="Calibri"/>
              </a:rPr>
              <a:t>Giao nhiệm vụ học tập: </a:t>
            </a:r>
            <a:r>
              <a:rPr lang="en-US" sz="3200" b="1">
                <a:solidFill>
                  <a:schemeClr val="lt1"/>
                </a:solidFill>
                <a:latin typeface="Calibri"/>
                <a:ea typeface="Calibri"/>
                <a:cs typeface="Calibri"/>
                <a:sym typeface="Calibri"/>
              </a:rPr>
              <a:t>Chia mỗi dãy bàn thành 3 nhóm, bên trái lần lượt là nhóm 1A, 2A, 3A, bên phải là nhóm 1B, 2B, 3B- Thực hiện dự án tìm hiểu bản chất, cơ chế tác dụng của của các biện pháp kiểm soát sinh học bằng cách sử dụng: thuốc trừ sâu sinh học, phân bón; tạo giống cây trồng, vật nuôi có khả năng kháng sinh vật gây hại; biện pháp canh tác</a:t>
            </a:r>
            <a:endParaRPr sz="3200" b="1">
              <a:solidFill>
                <a:schemeClr val="lt1"/>
              </a:solidFill>
            </a:endParaRPr>
          </a:p>
        </p:txBody>
      </p:sp>
      <p:sp>
        <p:nvSpPr>
          <p:cNvPr id="252" name="Google Shape;252;p19"/>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253" name="Google Shape;253;p19"/>
          <p:cNvSpPr txBox="1"/>
          <p:nvPr/>
        </p:nvSpPr>
        <p:spPr>
          <a:xfrm>
            <a:off x="365552" y="3781253"/>
            <a:ext cx="11460900" cy="3109200"/>
          </a:xfrm>
          <a:prstGeom prst="rect">
            <a:avLst/>
          </a:prstGeom>
          <a:solidFill>
            <a:srgbClr val="FCFAC6"/>
          </a:solid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800"/>
              <a:buFont typeface="Noto Sans Symbols"/>
              <a:buChar char="∙"/>
            </a:pPr>
            <a:r>
              <a:rPr lang="en-US" sz="2800" b="1">
                <a:solidFill>
                  <a:schemeClr val="dk1"/>
                </a:solidFill>
                <a:latin typeface="Calibri"/>
                <a:ea typeface="Calibri"/>
                <a:cs typeface="Calibri"/>
                <a:sym typeface="Calibri"/>
              </a:rPr>
              <a:t>Mục tiêu: tìm hiểu bản chất, cơ chế tác dụng của các biện pháp kiểm soát sinh học bằng cách sử dụng: thuốc trừ sâu sinh học, phân bón; tạo giống cây trồng, vật nuôi có khả năng kháng sinh vật gây hại; biện pháp canh tác.</a:t>
            </a:r>
            <a:endParaRPr sz="2800" b="1"/>
          </a:p>
          <a:p>
            <a:pPr marL="342900" marR="0" lvl="0" indent="-342900" algn="just" rtl="0">
              <a:spcBef>
                <a:spcPts val="0"/>
              </a:spcBef>
              <a:spcAft>
                <a:spcPts val="0"/>
              </a:spcAft>
              <a:buClr>
                <a:schemeClr val="dk1"/>
              </a:buClr>
              <a:buSzPts val="2800"/>
              <a:buFont typeface="Noto Sans Symbols"/>
              <a:buChar char="∙"/>
            </a:pPr>
            <a:r>
              <a:rPr lang="en-US" sz="2800" b="1">
                <a:solidFill>
                  <a:schemeClr val="dk1"/>
                </a:solidFill>
                <a:latin typeface="Calibri"/>
                <a:ea typeface="Calibri"/>
                <a:cs typeface="Calibri"/>
                <a:sym typeface="Calibri"/>
              </a:rPr>
              <a:t>Sản phẩm: bài báo cáo của hs dạng bài báo, infographic, PPT hay file Canvas</a:t>
            </a:r>
            <a:endParaRPr sz="2800" b="1">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800"/>
              <a:buFont typeface="Calibri"/>
              <a:buChar char="∙"/>
            </a:pPr>
            <a:r>
              <a:rPr lang="en-US" sz="2800" b="1">
                <a:solidFill>
                  <a:schemeClr val="dk1"/>
                </a:solidFill>
                <a:latin typeface="Calibri"/>
                <a:ea typeface="Calibri"/>
                <a:cs typeface="Calibri"/>
                <a:sym typeface="Calibri"/>
              </a:rPr>
              <a:t>Báo cáo sản phẩm các nhóm vào tiết tiếp theo.</a:t>
            </a:r>
            <a:endParaRPr sz="28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p20"/>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259" name="Google Shape;259;p20"/>
          <p:cNvSpPr txBox="1"/>
          <p:nvPr/>
        </p:nvSpPr>
        <p:spPr>
          <a:xfrm>
            <a:off x="256112" y="181131"/>
            <a:ext cx="2555400" cy="5264100"/>
          </a:xfrm>
          <a:prstGeom prst="rect">
            <a:avLst/>
          </a:prstGeom>
          <a:solidFill>
            <a:srgbClr val="455500"/>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lt1"/>
                </a:solidFill>
                <a:latin typeface="Calibri"/>
                <a:ea typeface="Calibri"/>
                <a:cs typeface="Calibri"/>
                <a:sym typeface="Calibri"/>
              </a:rPr>
              <a:t>Nhóm 1A, B/ Tìm hiểu bản chất, cơ chế tác dụng của các biện pháp kiểm soát sinh học bằng cách sử dụng thuốc trừ sâu sinh học; độc tố và kháng sinh, bẫy sinh học .</a:t>
            </a:r>
            <a:endParaRPr sz="2800" b="1">
              <a:solidFill>
                <a:schemeClr val="lt1"/>
              </a:solidFill>
              <a:latin typeface="Calibri"/>
              <a:ea typeface="Calibri"/>
              <a:cs typeface="Calibri"/>
              <a:sym typeface="Calibri"/>
            </a:endParaRPr>
          </a:p>
        </p:txBody>
      </p:sp>
      <p:sp>
        <p:nvSpPr>
          <p:cNvPr id="260" name="Google Shape;260;p20"/>
          <p:cNvSpPr txBox="1"/>
          <p:nvPr/>
        </p:nvSpPr>
        <p:spPr>
          <a:xfrm>
            <a:off x="4201538" y="152379"/>
            <a:ext cx="2555400" cy="5264100"/>
          </a:xfrm>
          <a:prstGeom prst="rect">
            <a:avLst/>
          </a:prstGeom>
          <a:solidFill>
            <a:srgbClr val="687F00"/>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lt1"/>
                </a:solidFill>
                <a:latin typeface="Calibri"/>
                <a:ea typeface="Calibri"/>
                <a:cs typeface="Calibri"/>
                <a:sym typeface="Calibri"/>
              </a:rPr>
              <a:t>Nhóm 2A, B/. Tìm hiểu đặc điểm, ý nghĩa, vd minh họa của các biện pháp kiểm soát sinh học bằng cách tạo giống cây trồng, vật nuôi có khả năng kháng sinh vật gây hại.</a:t>
            </a:r>
            <a:endParaRPr sz="2800" b="1">
              <a:solidFill>
                <a:schemeClr val="lt1"/>
              </a:solidFill>
              <a:latin typeface="Calibri"/>
              <a:ea typeface="Calibri"/>
              <a:cs typeface="Calibri"/>
              <a:sym typeface="Calibri"/>
            </a:endParaRPr>
          </a:p>
        </p:txBody>
      </p:sp>
      <p:sp>
        <p:nvSpPr>
          <p:cNvPr id="261" name="Google Shape;261;p20"/>
          <p:cNvSpPr txBox="1"/>
          <p:nvPr/>
        </p:nvSpPr>
        <p:spPr>
          <a:xfrm>
            <a:off x="8226665" y="181131"/>
            <a:ext cx="2555400" cy="4833300"/>
          </a:xfrm>
          <a:prstGeom prst="rect">
            <a:avLst/>
          </a:prstGeom>
          <a:solidFill>
            <a:srgbClr val="D8FF33"/>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Calibri"/>
                <a:ea typeface="Calibri"/>
                <a:cs typeface="Calibri"/>
                <a:sym typeface="Calibri"/>
              </a:rPr>
              <a:t>Nhóm 3A, B/ Tìm hiểu tìm hiểu khái niệm, cơ chế tác dụng của các biện pháp canh tác để kiểm soát sinh học.</a:t>
            </a:r>
            <a:endParaRPr b="1"/>
          </a:p>
          <a:p>
            <a:pPr marL="0" marR="0" lvl="0" indent="0" algn="just" rtl="0">
              <a:spcBef>
                <a:spcPts val="0"/>
              </a:spcBef>
              <a:spcAft>
                <a:spcPts val="0"/>
              </a:spcAft>
              <a:buNone/>
            </a:pPr>
            <a:endParaRPr sz="2800" b="1">
              <a:solidFill>
                <a:schemeClr val="dk1"/>
              </a:solidFill>
              <a:latin typeface="Calibri"/>
              <a:ea typeface="Calibri"/>
              <a:cs typeface="Calibri"/>
              <a:sym typeface="Calibri"/>
            </a:endParaRPr>
          </a:p>
          <a:p>
            <a:pPr marL="0" marR="0" lvl="0" indent="0" algn="just" rtl="0">
              <a:spcBef>
                <a:spcPts val="0"/>
              </a:spcBef>
              <a:spcAft>
                <a:spcPts val="0"/>
              </a:spcAft>
              <a:buNone/>
            </a:pPr>
            <a:endParaRPr sz="2800" b="1">
              <a:solidFill>
                <a:schemeClr val="dk1"/>
              </a:solidFill>
              <a:latin typeface="Calibri"/>
              <a:ea typeface="Calibri"/>
              <a:cs typeface="Calibri"/>
              <a:sym typeface="Calibri"/>
            </a:endParaRPr>
          </a:p>
          <a:p>
            <a:pPr marL="0" marR="0" lvl="0" indent="0" algn="just" rtl="0">
              <a:spcBef>
                <a:spcPts val="0"/>
              </a:spcBef>
              <a:spcAft>
                <a:spcPts val="0"/>
              </a:spcAft>
              <a:buNone/>
            </a:pPr>
            <a:endParaRPr sz="2800" b="1">
              <a:solidFill>
                <a:schemeClr val="dk1"/>
              </a:solidFill>
              <a:latin typeface="Calibri"/>
              <a:ea typeface="Calibri"/>
              <a:cs typeface="Calibri"/>
              <a:sym typeface="Calibri"/>
            </a:endParaRPr>
          </a:p>
        </p:txBody>
      </p:sp>
      <p:pic>
        <p:nvPicPr>
          <p:cNvPr id="262" name="Google Shape;262;p20" descr="Thuốc trừ sâu sinh học NEEM NANO"/>
          <p:cNvPicPr preferRelativeResize="0"/>
          <p:nvPr/>
        </p:nvPicPr>
        <p:blipFill rotWithShape="1">
          <a:blip r:embed="rId4">
            <a:alphaModFix/>
          </a:blip>
          <a:srcRect/>
          <a:stretch/>
        </p:blipFill>
        <p:spPr>
          <a:xfrm>
            <a:off x="1047325" y="5115950"/>
            <a:ext cx="3607500" cy="1742100"/>
          </a:xfrm>
          <a:prstGeom prst="ellipse">
            <a:avLst/>
          </a:prstGeom>
          <a:noFill/>
          <a:ln>
            <a:noFill/>
          </a:ln>
        </p:spPr>
      </p:pic>
      <p:pic>
        <p:nvPicPr>
          <p:cNvPr id="263" name="Google Shape;263;p20" descr="Giống lúa BC15 có gen kháng đạo ôn đạt hiệu quả cao tại Bình Định - YouTube"/>
          <p:cNvPicPr preferRelativeResize="0"/>
          <p:nvPr/>
        </p:nvPicPr>
        <p:blipFill rotWithShape="1">
          <a:blip r:embed="rId5">
            <a:alphaModFix/>
          </a:blip>
          <a:srcRect/>
          <a:stretch/>
        </p:blipFill>
        <p:spPr>
          <a:xfrm>
            <a:off x="4654825" y="5278974"/>
            <a:ext cx="3168900" cy="1742100"/>
          </a:xfrm>
          <a:prstGeom prst="ellipse">
            <a:avLst/>
          </a:prstGeom>
          <a:noFill/>
          <a:ln>
            <a:noFill/>
          </a:ln>
        </p:spPr>
      </p:pic>
      <p:pic>
        <p:nvPicPr>
          <p:cNvPr id="264" name="Google Shape;264;p20" descr="Luân canh, xen canh hợp lý giúp hạn chế sâu bệnh"/>
          <p:cNvPicPr preferRelativeResize="0"/>
          <p:nvPr/>
        </p:nvPicPr>
        <p:blipFill rotWithShape="1">
          <a:blip r:embed="rId6">
            <a:alphaModFix/>
          </a:blip>
          <a:srcRect/>
          <a:stretch/>
        </p:blipFill>
        <p:spPr>
          <a:xfrm>
            <a:off x="7882450" y="3711300"/>
            <a:ext cx="4150200" cy="31467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1" descr="Actimax 50WG Thuốc trừ sâu sinh học thế hệ mới || 8935209500063"/>
          <p:cNvPicPr preferRelativeResize="0"/>
          <p:nvPr/>
        </p:nvPicPr>
        <p:blipFill rotWithShape="1">
          <a:blip r:embed="rId3">
            <a:alphaModFix/>
          </a:blip>
          <a:srcRect l="14902" r="14386"/>
          <a:stretch/>
        </p:blipFill>
        <p:spPr>
          <a:xfrm>
            <a:off x="130628" y="155781"/>
            <a:ext cx="4483069" cy="6339918"/>
          </a:xfrm>
          <a:prstGeom prst="rect">
            <a:avLst/>
          </a:prstGeom>
          <a:noFill/>
          <a:ln>
            <a:noFill/>
          </a:ln>
        </p:spPr>
      </p:pic>
      <p:sp>
        <p:nvSpPr>
          <p:cNvPr id="270" name="Google Shape;270;p21"/>
          <p:cNvSpPr txBox="1"/>
          <p:nvPr/>
        </p:nvSpPr>
        <p:spPr>
          <a:xfrm>
            <a:off x="7815100" y="155775"/>
            <a:ext cx="3862800" cy="6557100"/>
          </a:xfrm>
          <a:prstGeom prst="rect">
            <a:avLst/>
          </a:prstGeom>
          <a:noFill/>
          <a:ln>
            <a:noFill/>
          </a:ln>
        </p:spPr>
        <p:txBody>
          <a:bodyPr spcFirstLastPara="1" wrap="square" lIns="91425" tIns="45700" rIns="91425" bIns="45700" anchor="t" anchorCtr="0">
            <a:spAutoFit/>
          </a:bodyPr>
          <a:lstStyle/>
          <a:p>
            <a:pPr marL="0" marR="0" lvl="0" indent="-177800" algn="just" rtl="0">
              <a:spcBef>
                <a:spcPts val="0"/>
              </a:spcBef>
              <a:spcAft>
                <a:spcPts val="0"/>
              </a:spcAft>
              <a:buClr>
                <a:srgbClr val="444444"/>
              </a:buClr>
              <a:buSzPts val="2800"/>
              <a:buFont typeface="Arial"/>
              <a:buChar char="•"/>
            </a:pPr>
            <a:r>
              <a:rPr lang="en-US" sz="2800" b="1" i="0">
                <a:solidFill>
                  <a:srgbClr val="444444"/>
                </a:solidFill>
                <a:highlight>
                  <a:srgbClr val="FFFFFF"/>
                </a:highlight>
                <a:latin typeface="Calibri"/>
                <a:ea typeface="Calibri"/>
                <a:cs typeface="Calibri"/>
                <a:sym typeface="Calibri"/>
              </a:rPr>
              <a:t>Actimax 50WG</a:t>
            </a:r>
            <a:r>
              <a:rPr lang="en-US" sz="2800" i="0">
                <a:solidFill>
                  <a:srgbClr val="444444"/>
                </a:solidFill>
                <a:highlight>
                  <a:srgbClr val="FFFFFF"/>
                </a:highlight>
                <a:latin typeface="Calibri"/>
                <a:ea typeface="Calibri"/>
                <a:cs typeface="Calibri"/>
                <a:sym typeface="Calibri"/>
              </a:rPr>
              <a:t> là thuốc trừ sâu sinh học thế hệ mới với hoạt chất </a:t>
            </a:r>
            <a:r>
              <a:rPr lang="en-US" sz="2800" i="1">
                <a:solidFill>
                  <a:srgbClr val="444444"/>
                </a:solidFill>
                <a:highlight>
                  <a:srgbClr val="FFFFFF"/>
                </a:highlight>
                <a:latin typeface="Calibri"/>
                <a:ea typeface="Calibri"/>
                <a:cs typeface="Calibri"/>
                <a:sym typeface="Calibri"/>
              </a:rPr>
              <a:t>Emamectin benzoate</a:t>
            </a:r>
            <a:r>
              <a:rPr lang="en-US" sz="2800" i="0">
                <a:solidFill>
                  <a:srgbClr val="444444"/>
                </a:solidFill>
                <a:highlight>
                  <a:srgbClr val="FFFFFF"/>
                </a:highlight>
                <a:latin typeface="Calibri"/>
                <a:ea typeface="Calibri"/>
                <a:cs typeface="Calibri"/>
                <a:sym typeface="Calibri"/>
              </a:rPr>
              <a:t> trích ly trong quá trình lên men nấm </a:t>
            </a:r>
            <a:r>
              <a:rPr lang="en-US" sz="2800" i="1">
                <a:solidFill>
                  <a:srgbClr val="444444"/>
                </a:solidFill>
                <a:highlight>
                  <a:srgbClr val="FFFFFF"/>
                </a:highlight>
                <a:latin typeface="Calibri"/>
                <a:ea typeface="Calibri"/>
                <a:cs typeface="Calibri"/>
                <a:sym typeface="Calibri"/>
              </a:rPr>
              <a:t>Streptomyces avermitilis</a:t>
            </a:r>
            <a:r>
              <a:rPr lang="en-US" sz="2800">
                <a:solidFill>
                  <a:srgbClr val="444444"/>
                </a:solidFill>
                <a:highlight>
                  <a:srgbClr val="FFFFFF"/>
                </a:highlight>
                <a:latin typeface="Calibri"/>
                <a:ea typeface="Calibri"/>
                <a:cs typeface="Calibri"/>
                <a:sym typeface="Calibri"/>
              </a:rPr>
              <a:t> -&gt; </a:t>
            </a:r>
            <a:r>
              <a:rPr lang="en-US" sz="2800" i="0">
                <a:solidFill>
                  <a:srgbClr val="444444"/>
                </a:solidFill>
                <a:highlight>
                  <a:srgbClr val="FFFFFF"/>
                </a:highlight>
                <a:latin typeface="Calibri"/>
                <a:ea typeface="Calibri"/>
                <a:cs typeface="Calibri"/>
                <a:sym typeface="Calibri"/>
              </a:rPr>
              <a:t>thấm vào bên trong mô lá, khi sâu hại chích hút hay ăn phải thuốc -&gt; </a:t>
            </a:r>
            <a:r>
              <a:rPr lang="en-US" sz="2800">
                <a:solidFill>
                  <a:srgbClr val="444444"/>
                </a:solidFill>
                <a:highlight>
                  <a:srgbClr val="FFFFFF"/>
                </a:highlight>
                <a:latin typeface="Calibri"/>
                <a:ea typeface="Calibri"/>
                <a:cs typeface="Calibri"/>
                <a:sym typeface="Calibri"/>
              </a:rPr>
              <a:t>tấn công cơ chế dẫn truyền xung động thần kinh </a:t>
            </a:r>
            <a:r>
              <a:rPr lang="en-US" sz="2800" i="0">
                <a:solidFill>
                  <a:srgbClr val="444444"/>
                </a:solidFill>
                <a:highlight>
                  <a:srgbClr val="FFFFFF"/>
                </a:highlight>
                <a:latin typeface="Calibri"/>
                <a:ea typeface="Calibri"/>
                <a:cs typeface="Calibri"/>
                <a:sym typeface="Calibri"/>
              </a:rPr>
              <a:t>sẽ ngừng ăn, tê liệt và chết sau</a:t>
            </a:r>
            <a:r>
              <a:rPr lang="en-US" sz="2800" b="1" i="0">
                <a:solidFill>
                  <a:srgbClr val="444444"/>
                </a:solidFill>
                <a:highlight>
                  <a:srgbClr val="FFFFFF"/>
                </a:highlight>
                <a:latin typeface="Calibri"/>
                <a:ea typeface="Calibri"/>
                <a:cs typeface="Calibri"/>
                <a:sym typeface="Calibri"/>
              </a:rPr>
              <a:t> 2 – 4 ngày</a:t>
            </a:r>
            <a:r>
              <a:rPr lang="en-US" sz="2800" i="0">
                <a:solidFill>
                  <a:srgbClr val="444444"/>
                </a:solidFill>
                <a:highlight>
                  <a:srgbClr val="FFFFFF"/>
                </a:highlight>
                <a:latin typeface="Calibri"/>
                <a:ea typeface="Calibri"/>
                <a:cs typeface="Calibri"/>
                <a:sym typeface="Calibri"/>
              </a:rPr>
              <a:t>.</a:t>
            </a:r>
            <a:endParaRPr sz="2800">
              <a:latin typeface="Calibri"/>
              <a:ea typeface="Calibri"/>
              <a:cs typeface="Calibri"/>
              <a:sym typeface="Calibri"/>
            </a:endParaRPr>
          </a:p>
        </p:txBody>
      </p:sp>
      <p:pic>
        <p:nvPicPr>
          <p:cNvPr id="271" name="Google Shape;271;p21" descr="Actimax50WG-100g"/>
          <p:cNvPicPr preferRelativeResize="0"/>
          <p:nvPr/>
        </p:nvPicPr>
        <p:blipFill rotWithShape="1">
          <a:blip r:embed="rId4">
            <a:alphaModFix/>
          </a:blip>
          <a:srcRect l="18513" t="2294" r="22504" b="4146"/>
          <a:stretch/>
        </p:blipFill>
        <p:spPr>
          <a:xfrm>
            <a:off x="4613694" y="906896"/>
            <a:ext cx="3049848" cy="4837688"/>
          </a:xfrm>
          <a:prstGeom prst="rect">
            <a:avLst/>
          </a:prstGeom>
          <a:noFill/>
          <a:ln>
            <a:noFill/>
          </a:ln>
        </p:spPr>
      </p:pic>
      <p:sp>
        <p:nvSpPr>
          <p:cNvPr id="272" name="Google Shape;272;p21"/>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2" descr="e-News - Ứng dụng chất dẫn dụ giới tính trong phòng trừ sâu hại bằng biện  pháp sinh học"/>
          <p:cNvPicPr preferRelativeResize="0"/>
          <p:nvPr/>
        </p:nvPicPr>
        <p:blipFill rotWithShape="1">
          <a:blip r:embed="rId3">
            <a:alphaModFix/>
          </a:blip>
          <a:srcRect/>
          <a:stretch/>
        </p:blipFill>
        <p:spPr>
          <a:xfrm>
            <a:off x="626300" y="303224"/>
            <a:ext cx="6071650" cy="4895350"/>
          </a:xfrm>
          <a:prstGeom prst="rect">
            <a:avLst/>
          </a:prstGeom>
          <a:noFill/>
          <a:ln>
            <a:noFill/>
          </a:ln>
        </p:spPr>
      </p:pic>
      <p:sp>
        <p:nvSpPr>
          <p:cNvPr id="278" name="Google Shape;278;p22"/>
          <p:cNvSpPr txBox="1"/>
          <p:nvPr/>
        </p:nvSpPr>
        <p:spPr>
          <a:xfrm>
            <a:off x="7030150" y="151175"/>
            <a:ext cx="4854900" cy="6557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i="0">
                <a:solidFill>
                  <a:srgbClr val="333333"/>
                </a:solidFill>
                <a:highlight>
                  <a:srgbClr val="FFFFFF"/>
                </a:highlight>
                <a:latin typeface="Calibri"/>
                <a:ea typeface="Calibri"/>
                <a:cs typeface="Calibri"/>
                <a:sym typeface="Calibri"/>
              </a:rPr>
              <a:t>1990 đạt khoảng hơn </a:t>
            </a:r>
            <a:r>
              <a:rPr lang="en-US" sz="2800">
                <a:solidFill>
                  <a:srgbClr val="333333"/>
                </a:solidFill>
                <a:highlight>
                  <a:srgbClr val="FFFFFF"/>
                </a:highlight>
                <a:latin typeface="Calibri"/>
                <a:ea typeface="Calibri"/>
                <a:cs typeface="Calibri"/>
                <a:sym typeface="Calibri"/>
              </a:rPr>
              <a:t>900 loài có chất dẫn dụ giới tính đã xác định được.. </a:t>
            </a:r>
            <a:r>
              <a:rPr lang="en-US" sz="2800" i="0">
                <a:solidFill>
                  <a:srgbClr val="333333"/>
                </a:solidFill>
                <a:highlight>
                  <a:srgbClr val="FFFFFF"/>
                </a:highlight>
                <a:latin typeface="Calibri"/>
                <a:ea typeface="Calibri"/>
                <a:cs typeface="Calibri"/>
                <a:sym typeface="Calibri"/>
              </a:rPr>
              <a:t>Phần lớn chúng thuộc bộ cánh vảy (475 loài). </a:t>
            </a:r>
            <a:endParaRPr sz="2800">
              <a:latin typeface="Calibri"/>
              <a:ea typeface="Calibri"/>
              <a:cs typeface="Calibri"/>
              <a:sym typeface="Calibri"/>
            </a:endParaRPr>
          </a:p>
          <a:p>
            <a:pPr marL="0" marR="0" lvl="0" indent="0" algn="just" rtl="0">
              <a:spcBef>
                <a:spcPts val="0"/>
              </a:spcBef>
              <a:spcAft>
                <a:spcPts val="0"/>
              </a:spcAft>
              <a:buNone/>
            </a:pPr>
            <a:r>
              <a:rPr lang="en-US" sz="2800" i="0">
                <a:solidFill>
                  <a:srgbClr val="333333"/>
                </a:solidFill>
                <a:highlight>
                  <a:srgbClr val="FFFFFF"/>
                </a:highlight>
                <a:latin typeface="Calibri"/>
                <a:ea typeface="Calibri"/>
                <a:cs typeface="Calibri"/>
                <a:sym typeface="Calibri"/>
              </a:rPr>
              <a:t>Chất dẫn dụ giới tính của 273 loài đã được nghiên cứu sử dụng trong thực tiễn chỉ là mồi để nhử côn trùng tới. </a:t>
            </a:r>
            <a:endParaRPr sz="2800">
              <a:latin typeface="Calibri"/>
              <a:ea typeface="Calibri"/>
              <a:cs typeface="Calibri"/>
              <a:sym typeface="Calibri"/>
            </a:endParaRPr>
          </a:p>
          <a:p>
            <a:pPr marL="0" marR="0" lvl="0" indent="0" algn="just" rtl="0">
              <a:spcBef>
                <a:spcPts val="0"/>
              </a:spcBef>
              <a:spcAft>
                <a:spcPts val="0"/>
              </a:spcAft>
              <a:buNone/>
            </a:pPr>
            <a:r>
              <a:rPr lang="en-US" sz="2800" i="0">
                <a:solidFill>
                  <a:srgbClr val="333333"/>
                </a:solidFill>
                <a:highlight>
                  <a:srgbClr val="FFFFFF"/>
                </a:highlight>
                <a:latin typeface="Calibri"/>
                <a:ea typeface="Calibri"/>
                <a:cs typeface="Calibri"/>
                <a:sym typeface="Calibri"/>
              </a:rPr>
              <a:t>Để thu giữ chúng, chất dẫn dụ giới tính được dùng cùng với bẫy dính, bẫy nước, bẫy hộp (chỉ vào mà không ra được), bẫy có thuốc trừ sâu hóa học hay vi sinh vật gây bệnh cho sâu hại (Coppel et al., 1977).</a:t>
            </a:r>
            <a:endParaRPr sz="2800">
              <a:solidFill>
                <a:schemeClr val="dk1"/>
              </a:solidFill>
              <a:latin typeface="Calibri"/>
              <a:ea typeface="Calibri"/>
              <a:cs typeface="Calibri"/>
              <a:sym typeface="Calibri"/>
            </a:endParaRPr>
          </a:p>
        </p:txBody>
      </p:sp>
      <p:sp>
        <p:nvSpPr>
          <p:cNvPr id="279" name="Google Shape;279;p22"/>
          <p:cNvSpPr txBox="1"/>
          <p:nvPr/>
        </p:nvSpPr>
        <p:spPr>
          <a:xfrm>
            <a:off x="424077" y="5198570"/>
            <a:ext cx="64761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https://enews.agu.edu.vn/index.php?option=com_content&amp;view=article&amp;id=13766&amp;Itemid=117</a:t>
            </a:r>
            <a:endParaRPr sz="2800">
              <a:latin typeface="Calibri"/>
              <a:ea typeface="Calibri"/>
              <a:cs typeface="Calibri"/>
              <a:sym typeface="Calibri"/>
            </a:endParaRPr>
          </a:p>
        </p:txBody>
      </p:sp>
      <p:sp>
        <p:nvSpPr>
          <p:cNvPr id="280" name="Google Shape;280;p22"/>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3" descr="Ưu nhược điểm của biện pháp phòng trừ sâu bệnh hại thường thấy"/>
          <p:cNvPicPr preferRelativeResize="0"/>
          <p:nvPr/>
        </p:nvPicPr>
        <p:blipFill rotWithShape="1">
          <a:blip r:embed="rId3">
            <a:alphaModFix/>
          </a:blip>
          <a:srcRect l="1478" r="5188"/>
          <a:stretch/>
        </p:blipFill>
        <p:spPr>
          <a:xfrm>
            <a:off x="20" y="10"/>
            <a:ext cx="12191980" cy="6857990"/>
          </a:xfrm>
          <a:prstGeom prst="rect">
            <a:avLst/>
          </a:prstGeom>
          <a:solidFill>
            <a:srgbClr val="FFFFFF"/>
          </a:solidFill>
          <a:ln>
            <a:noFill/>
          </a:ln>
        </p:spPr>
      </p:pic>
      <p:sp>
        <p:nvSpPr>
          <p:cNvPr id="286" name="Google Shape;286;p23"/>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4" descr="Giống lúa BC15 có gen kháng đạo ôn đạt hiệu quả cao tại Bình Định - YouTube"/>
          <p:cNvPicPr preferRelativeResize="0"/>
          <p:nvPr/>
        </p:nvPicPr>
        <p:blipFill rotWithShape="1">
          <a:blip r:embed="rId3">
            <a:alphaModFix/>
          </a:blip>
          <a:srcRect/>
          <a:stretch/>
        </p:blipFill>
        <p:spPr>
          <a:xfrm>
            <a:off x="783771" y="170543"/>
            <a:ext cx="6096000" cy="4572000"/>
          </a:xfrm>
          <a:prstGeom prst="rect">
            <a:avLst/>
          </a:prstGeom>
          <a:noFill/>
          <a:ln>
            <a:noFill/>
          </a:ln>
        </p:spPr>
      </p:pic>
      <p:pic>
        <p:nvPicPr>
          <p:cNvPr id="292" name="Google Shape;292;p24" descr="Giống lúa mới Bắc thơm số 7 kháng bạc lá"/>
          <p:cNvPicPr preferRelativeResize="0"/>
          <p:nvPr/>
        </p:nvPicPr>
        <p:blipFill rotWithShape="1">
          <a:blip r:embed="rId4">
            <a:alphaModFix/>
          </a:blip>
          <a:srcRect/>
          <a:stretch/>
        </p:blipFill>
        <p:spPr>
          <a:xfrm>
            <a:off x="6096000" y="2124075"/>
            <a:ext cx="5887811" cy="4422400"/>
          </a:xfrm>
          <a:prstGeom prst="rect">
            <a:avLst/>
          </a:prstGeom>
          <a:noFill/>
          <a:ln>
            <a:noFill/>
          </a:ln>
        </p:spPr>
      </p:pic>
      <p:sp>
        <p:nvSpPr>
          <p:cNvPr id="293" name="Google Shape;293;p24"/>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5"/>
          <p:cNvPicPr preferRelativeResize="0"/>
          <p:nvPr/>
        </p:nvPicPr>
        <p:blipFill rotWithShape="1">
          <a:blip r:embed="rId3">
            <a:alphaModFix/>
          </a:blip>
          <a:srcRect t="881"/>
          <a:stretch/>
        </p:blipFill>
        <p:spPr>
          <a:xfrm>
            <a:off x="20" y="107236"/>
            <a:ext cx="12191980" cy="4088983"/>
          </a:xfrm>
          <a:prstGeom prst="rect">
            <a:avLst/>
          </a:prstGeom>
          <a:solidFill>
            <a:srgbClr val="FFFFFF"/>
          </a:solidFill>
          <a:ln>
            <a:noFill/>
          </a:ln>
        </p:spPr>
      </p:pic>
      <p:sp>
        <p:nvSpPr>
          <p:cNvPr id="299" name="Google Shape;299;p25"/>
          <p:cNvSpPr txBox="1"/>
          <p:nvPr/>
        </p:nvSpPr>
        <p:spPr>
          <a:xfrm>
            <a:off x="179540" y="4196219"/>
            <a:ext cx="11645030" cy="255454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Nội dung: làm đất, vệ sinh đồng ruộng; gieo trồng đúng thời vụ; chăm sóc kịp thời, bón phân hợp lí; luân canh cây trồng.</a:t>
            </a:r>
            <a:endParaRPr sz="2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Ưu điểm: dễ áp dụng, hiệu quả lâu dài; không gây ô nhiễm môi trường; an toàn cho sức khỏe của người sản xuất và tiêu dùng.</a:t>
            </a:r>
            <a:endParaRPr sz="2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Nhược điểm: hiệu quả thấp khi sâu, bệnh đã phát sinh thành dịch.</a:t>
            </a:r>
            <a:endParaRPr sz="2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https://loigiaihay.com/ly-thuyet-bien-phap-phong-tru-sau-benh-hai-cay-trong-cong-nghe-10-a111204.html</a:t>
            </a:r>
            <a:endParaRPr/>
          </a:p>
        </p:txBody>
      </p:sp>
      <p:sp>
        <p:nvSpPr>
          <p:cNvPr id="300" name="Google Shape;300;p25"/>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sp>
        <p:nvSpPr>
          <p:cNvPr id="305" name="Google Shape;305;p26"/>
          <p:cNvSpPr txBox="1">
            <a:spLocks noGrp="1"/>
          </p:cNvSpPr>
          <p:nvPr>
            <p:ph type="title"/>
          </p:nvPr>
        </p:nvSpPr>
        <p:spPr>
          <a:xfrm>
            <a:off x="4906542" y="212942"/>
            <a:ext cx="2813538" cy="710966"/>
          </a:xfrm>
          <a:prstGeom prst="rect">
            <a:avLst/>
          </a:prstGeom>
          <a:solidFill>
            <a:schemeClr val="lt1"/>
          </a:solidFill>
          <a:ln>
            <a:noFill/>
          </a:ln>
        </p:spPr>
        <p:txBody>
          <a:bodyPr spcFirstLastPara="1" wrap="square" lIns="91425" tIns="45700" rIns="91425" bIns="45700" anchor="b" anchorCtr="0">
            <a:normAutofit/>
          </a:bodyPr>
          <a:lstStyle/>
          <a:p>
            <a:pPr marL="0" lvl="0" indent="0" algn="ctr" rtl="0">
              <a:spcBef>
                <a:spcPts val="0"/>
              </a:spcBef>
              <a:spcAft>
                <a:spcPts val="0"/>
              </a:spcAft>
              <a:buClr>
                <a:srgbClr val="8826EA"/>
              </a:buClr>
              <a:buSzPts val="4000"/>
              <a:buFont typeface="Calibri"/>
              <a:buNone/>
            </a:pPr>
            <a:r>
              <a:rPr lang="en-US" sz="4000" b="1">
                <a:solidFill>
                  <a:srgbClr val="8826EA"/>
                </a:solidFill>
                <a:latin typeface="Calibri"/>
                <a:ea typeface="Calibri"/>
                <a:cs typeface="Calibri"/>
                <a:sym typeface="Calibri"/>
              </a:rPr>
              <a:t>Luyện tập</a:t>
            </a:r>
            <a:endParaRPr sz="4000" b="1">
              <a:solidFill>
                <a:srgbClr val="8826EA"/>
              </a:solidFill>
              <a:latin typeface="Calibri"/>
              <a:ea typeface="Calibri"/>
              <a:cs typeface="Calibri"/>
              <a:sym typeface="Calibri"/>
            </a:endParaRPr>
          </a:p>
        </p:txBody>
      </p:sp>
      <p:sp>
        <p:nvSpPr>
          <p:cNvPr id="306" name="Google Shape;306;p26"/>
          <p:cNvSpPr txBox="1">
            <a:spLocks noGrp="1"/>
          </p:cNvSpPr>
          <p:nvPr>
            <p:ph type="body" idx="1"/>
          </p:nvPr>
        </p:nvSpPr>
        <p:spPr>
          <a:xfrm>
            <a:off x="316725" y="1179075"/>
            <a:ext cx="11583300" cy="5450400"/>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Clr>
                <a:schemeClr val="dk1"/>
              </a:buClr>
              <a:buSzPts val="2800"/>
              <a:buNone/>
            </a:pPr>
            <a:r>
              <a:rPr lang="en-US" sz="2800" b="1">
                <a:latin typeface="Calibri"/>
                <a:ea typeface="Calibri"/>
                <a:cs typeface="Calibri"/>
                <a:sym typeface="Calibri"/>
              </a:rPr>
              <a:t>Câu 1</a:t>
            </a:r>
            <a:r>
              <a:rPr lang="en-US" sz="2800">
                <a:latin typeface="Calibri"/>
                <a:ea typeface="Calibri"/>
                <a:cs typeface="Calibri"/>
                <a:sym typeface="Calibri"/>
              </a:rPr>
              <a:t>. Xác định đúng hay sai khi nói về  một số biện pháp nhằm ngăn ngừa sự gia tăng của quần thể sinh vật gây hại được xem là biện pháp kiểm soát sinh học? </a:t>
            </a:r>
            <a:endParaRPr/>
          </a:p>
          <a:p>
            <a:pPr marL="0" lvl="0" indent="0" algn="just" rtl="0">
              <a:lnSpc>
                <a:spcPct val="107000"/>
              </a:lnSpc>
              <a:spcBef>
                <a:spcPts val="1900"/>
              </a:spcBef>
              <a:spcAft>
                <a:spcPts val="0"/>
              </a:spcAft>
              <a:buClr>
                <a:schemeClr val="dk1"/>
              </a:buClr>
              <a:buSzPts val="2800"/>
              <a:buNone/>
            </a:pPr>
            <a:r>
              <a:rPr lang="en-US" sz="2800">
                <a:latin typeface="Calibri"/>
                <a:ea typeface="Calibri"/>
                <a:cs typeface="Calibri"/>
                <a:sym typeface="Calibri"/>
              </a:rPr>
              <a:t>(a) – </a:t>
            </a:r>
            <a:r>
              <a:rPr lang="en-US" sz="2800">
                <a:solidFill>
                  <a:schemeClr val="dk2"/>
                </a:solidFill>
                <a:latin typeface="Calibri"/>
                <a:ea typeface="Calibri"/>
                <a:cs typeface="Calibri"/>
                <a:sym typeface="Calibri"/>
              </a:rPr>
              <a:t>Phun thuốc hoá học lên rau là biện pháp tốt nhất để tiêu diệt phần lớn sâu hại</a:t>
            </a:r>
            <a:endParaRPr sz="2800">
              <a:latin typeface="Calibri"/>
              <a:ea typeface="Calibri"/>
              <a:cs typeface="Calibri"/>
              <a:sym typeface="Calibri"/>
            </a:endParaRPr>
          </a:p>
          <a:p>
            <a:pPr marL="0" lvl="0" indent="0" algn="just" rtl="0">
              <a:lnSpc>
                <a:spcPct val="107000"/>
              </a:lnSpc>
              <a:spcBef>
                <a:spcPts val="1900"/>
              </a:spcBef>
              <a:spcAft>
                <a:spcPts val="0"/>
              </a:spcAft>
              <a:buClr>
                <a:schemeClr val="dk1"/>
              </a:buClr>
              <a:buSzPts val="2800"/>
              <a:buNone/>
            </a:pPr>
            <a:r>
              <a:rPr lang="en-US" sz="2800">
                <a:latin typeface="Calibri"/>
                <a:ea typeface="Calibri"/>
                <a:cs typeface="Calibri"/>
                <a:sym typeface="Calibri"/>
              </a:rPr>
              <a:t>(b) – Thả bọ rùa vào vườn hoa hồng, bọ rùa ăn phần lớn các loại rệp hại.</a:t>
            </a:r>
            <a:endParaRPr/>
          </a:p>
          <a:p>
            <a:pPr marL="0" lvl="0" indent="0" algn="just" rtl="0">
              <a:lnSpc>
                <a:spcPct val="107000"/>
              </a:lnSpc>
              <a:spcBef>
                <a:spcPts val="1900"/>
              </a:spcBef>
              <a:spcAft>
                <a:spcPts val="0"/>
              </a:spcAft>
              <a:buClr>
                <a:schemeClr val="dk1"/>
              </a:buClr>
              <a:buSzPts val="2800"/>
              <a:buNone/>
            </a:pPr>
            <a:r>
              <a:rPr lang="en-US" sz="2800">
                <a:latin typeface="Calibri"/>
                <a:ea typeface="Calibri"/>
                <a:cs typeface="Calibri"/>
                <a:sym typeface="Calibri"/>
              </a:rPr>
              <a:t>(c) – Nuôi mèo để bắt chuột, số lượng chuột giảm rõ rệt.</a:t>
            </a:r>
            <a:endParaRPr/>
          </a:p>
          <a:p>
            <a:pPr marL="0" lvl="0" indent="0" algn="just" rtl="0">
              <a:lnSpc>
                <a:spcPct val="107000"/>
              </a:lnSpc>
              <a:spcBef>
                <a:spcPts val="1900"/>
              </a:spcBef>
              <a:spcAft>
                <a:spcPts val="0"/>
              </a:spcAft>
              <a:buClr>
                <a:schemeClr val="dk1"/>
              </a:buClr>
              <a:buSzPts val="2800"/>
              <a:buNone/>
            </a:pPr>
            <a:r>
              <a:rPr lang="en-US" sz="2800">
                <a:latin typeface="Calibri"/>
                <a:ea typeface="Calibri"/>
                <a:cs typeface="Calibri"/>
                <a:sym typeface="Calibri"/>
              </a:rPr>
              <a:t>(d) – Thả ong chuyên kí sinh vào bọ dừa để tiêu diệt bọ dừa.</a:t>
            </a:r>
            <a:endParaRPr/>
          </a:p>
          <a:p>
            <a:pPr marL="0" lvl="0" indent="0" algn="just" rtl="0">
              <a:lnSpc>
                <a:spcPct val="90000"/>
              </a:lnSpc>
              <a:spcBef>
                <a:spcPts val="1900"/>
              </a:spcBef>
              <a:spcAft>
                <a:spcPts val="0"/>
              </a:spcAft>
              <a:buClr>
                <a:srgbClr val="C00000"/>
              </a:buClr>
              <a:buSzPts val="2800"/>
              <a:buNone/>
            </a:pPr>
            <a:r>
              <a:rPr lang="en-US" sz="2800" b="1" i="1">
                <a:solidFill>
                  <a:srgbClr val="FF0000"/>
                </a:solidFill>
                <a:latin typeface="Calibri"/>
                <a:ea typeface="Calibri"/>
                <a:cs typeface="Calibri"/>
                <a:sym typeface="Calibri"/>
              </a:rPr>
              <a:t>Đáp án: a – sai vì biện pháp này có rất nhiều nhược điểm; b,c,d - đúng</a:t>
            </a:r>
            <a:endParaRPr sz="2800" b="1" i="1">
              <a:solidFill>
                <a:srgbClr val="FF0000"/>
              </a:solidFill>
              <a:latin typeface="Calibri"/>
              <a:ea typeface="Calibri"/>
              <a:cs typeface="Calibri"/>
              <a:sym typeface="Calibri"/>
            </a:endParaRPr>
          </a:p>
        </p:txBody>
      </p:sp>
      <p:sp>
        <p:nvSpPr>
          <p:cNvPr id="307" name="Google Shape;307;p26"/>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29</a:t>
            </a:fld>
            <a:endParaRPr>
              <a:latin typeface="Calibri"/>
              <a:ea typeface="Calibri"/>
              <a:cs typeface="Calibri"/>
              <a:sym typeface="Calibri"/>
            </a:endParaRPr>
          </a:p>
        </p:txBody>
      </p:sp>
      <p:sp>
        <p:nvSpPr>
          <p:cNvPr id="308" name="Google Shape;308;p26"/>
          <p:cNvSpPr/>
          <p:nvPr/>
        </p:nvSpPr>
        <p:spPr>
          <a:xfrm>
            <a:off x="296075" y="5983525"/>
            <a:ext cx="11583300" cy="6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g2f1ec96d8c0_1_19"/>
          <p:cNvSpPr txBox="1">
            <a:spLocks noGrp="1"/>
          </p:cNvSpPr>
          <p:nvPr>
            <p:ph type="title"/>
          </p:nvPr>
        </p:nvSpPr>
        <p:spPr>
          <a:xfrm>
            <a:off x="626301" y="487044"/>
            <a:ext cx="11019600" cy="9708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4000"/>
              <a:buFont typeface="Calibri"/>
              <a:buNone/>
            </a:pPr>
            <a:r>
              <a:rPr lang="en-US" sz="4000" b="1">
                <a:latin typeface="Calibri"/>
                <a:ea typeface="Calibri"/>
                <a:cs typeface="Calibri"/>
                <a:sym typeface="Calibri"/>
              </a:rPr>
              <a:t>I. CƠ SỞ KHOA HỌC CỦA KIỂM SOÁT SINH HỌC</a:t>
            </a:r>
            <a:endParaRPr/>
          </a:p>
        </p:txBody>
      </p:sp>
      <p:sp>
        <p:nvSpPr>
          <p:cNvPr id="106" name="Google Shape;106;g2f1ec96d8c0_1_19"/>
          <p:cNvSpPr txBox="1">
            <a:spLocks noGrp="1"/>
          </p:cNvSpPr>
          <p:nvPr>
            <p:ph type="body" idx="1"/>
          </p:nvPr>
        </p:nvSpPr>
        <p:spPr>
          <a:xfrm>
            <a:off x="626300" y="1783976"/>
            <a:ext cx="11019600" cy="2567700"/>
          </a:xfrm>
          <a:prstGeom prst="rect">
            <a:avLst/>
          </a:prstGeom>
          <a:solidFill>
            <a:schemeClr val="lt1"/>
          </a:solidFill>
          <a:ln>
            <a:noFill/>
          </a:ln>
        </p:spPr>
        <p:txBody>
          <a:bodyPr spcFirstLastPara="1" wrap="square" lIns="91425" tIns="45700" rIns="91425" bIns="45700" anchor="t" anchorCtr="0">
            <a:normAutofit/>
          </a:bodyPr>
          <a:lstStyle/>
          <a:p>
            <a:pPr marL="210312" lvl="0" indent="-210312" algn="l" rtl="0">
              <a:lnSpc>
                <a:spcPct val="90000"/>
              </a:lnSpc>
              <a:spcBef>
                <a:spcPts val="0"/>
              </a:spcBef>
              <a:spcAft>
                <a:spcPts val="0"/>
              </a:spcAft>
              <a:buClr>
                <a:schemeClr val="dk1"/>
              </a:buClr>
              <a:buSzPts val="3200"/>
              <a:buFont typeface="Calibri"/>
              <a:buChar char="-"/>
            </a:pPr>
            <a:r>
              <a:rPr lang="en-US" sz="3200" b="1">
                <a:latin typeface="Calibri"/>
                <a:ea typeface="Calibri"/>
                <a:cs typeface="Calibri"/>
                <a:sym typeface="Calibri"/>
              </a:rPr>
              <a:t>Học sinh xem tranh của các bạn treo trên góc lớp, thảo luận nhóm nhỏ trả lời các câu hỏi trong phiếu học tập số 1.</a:t>
            </a:r>
            <a:endParaRPr/>
          </a:p>
          <a:p>
            <a:pPr marL="210312" lvl="0" indent="-210312" algn="l" rtl="0">
              <a:lnSpc>
                <a:spcPct val="90000"/>
              </a:lnSpc>
              <a:spcBef>
                <a:spcPts val="1100"/>
              </a:spcBef>
              <a:spcAft>
                <a:spcPts val="0"/>
              </a:spcAft>
              <a:buClr>
                <a:schemeClr val="dk1"/>
              </a:buClr>
              <a:buSzPts val="3200"/>
              <a:buFont typeface="Calibri"/>
              <a:buChar char="-"/>
            </a:pPr>
            <a:r>
              <a:rPr lang="en-US" sz="3200" b="1">
                <a:latin typeface="Calibri"/>
                <a:ea typeface="Calibri"/>
                <a:cs typeface="Calibri"/>
                <a:sym typeface="Calibri"/>
              </a:rPr>
              <a:t>Thời gian hoàn thành trong 10 phút.</a:t>
            </a:r>
            <a:endParaRPr/>
          </a:p>
          <a:p>
            <a:pPr marL="210312" lvl="0" indent="-210312" algn="l" rtl="0">
              <a:lnSpc>
                <a:spcPct val="90000"/>
              </a:lnSpc>
              <a:spcBef>
                <a:spcPts val="1100"/>
              </a:spcBef>
              <a:spcAft>
                <a:spcPts val="0"/>
              </a:spcAft>
              <a:buClr>
                <a:schemeClr val="dk1"/>
              </a:buClr>
              <a:buSzPts val="3200"/>
              <a:buFont typeface="Calibri"/>
              <a:buChar char="-"/>
            </a:pPr>
            <a:r>
              <a:rPr lang="en-US" sz="3200" b="1">
                <a:latin typeface="Calibri"/>
                <a:ea typeface="Calibri"/>
                <a:cs typeface="Calibri"/>
                <a:sym typeface="Calibri"/>
              </a:rPr>
              <a:t>Các nhóm sau khi hoàn thành thì ghi câu trả lời vào bảng phụ và dán lên bảng.</a:t>
            </a:r>
            <a:endParaRPr/>
          </a:p>
        </p:txBody>
      </p:sp>
      <p:sp>
        <p:nvSpPr>
          <p:cNvPr id="107" name="Google Shape;107;g2f1ec96d8c0_1_19"/>
          <p:cNvSpPr txBox="1">
            <a:spLocks noGrp="1"/>
          </p:cNvSpPr>
          <p:nvPr>
            <p:ph type="sldNum" idx="12"/>
          </p:nvPr>
        </p:nvSpPr>
        <p:spPr>
          <a:xfrm>
            <a:off x="11391900" y="6629400"/>
            <a:ext cx="507900" cy="203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2"/>
        <p:cNvGrpSpPr/>
        <p:nvPr/>
      </p:nvGrpSpPr>
      <p:grpSpPr>
        <a:xfrm>
          <a:off x="0" y="0"/>
          <a:ext cx="0" cy="0"/>
          <a:chOff x="0" y="0"/>
          <a:chExt cx="0" cy="0"/>
        </a:xfrm>
      </p:grpSpPr>
      <p:sp>
        <p:nvSpPr>
          <p:cNvPr id="313" name="Google Shape;313;g2f1ec926929_0_0"/>
          <p:cNvSpPr txBox="1">
            <a:spLocks noGrp="1"/>
          </p:cNvSpPr>
          <p:nvPr>
            <p:ph type="title"/>
          </p:nvPr>
        </p:nvSpPr>
        <p:spPr>
          <a:xfrm>
            <a:off x="4906542" y="212942"/>
            <a:ext cx="2813400" cy="711000"/>
          </a:xfrm>
          <a:prstGeom prst="rect">
            <a:avLst/>
          </a:prstGeom>
          <a:solidFill>
            <a:schemeClr val="lt1"/>
          </a:solidFill>
          <a:ln>
            <a:noFill/>
          </a:ln>
        </p:spPr>
        <p:txBody>
          <a:bodyPr spcFirstLastPara="1" wrap="square" lIns="91425" tIns="45700" rIns="91425" bIns="45700" anchor="b" anchorCtr="0">
            <a:normAutofit/>
          </a:bodyPr>
          <a:lstStyle/>
          <a:p>
            <a:pPr marL="0" lvl="0" indent="0" algn="ctr" rtl="0">
              <a:spcBef>
                <a:spcPts val="0"/>
              </a:spcBef>
              <a:spcAft>
                <a:spcPts val="0"/>
              </a:spcAft>
              <a:buClr>
                <a:srgbClr val="8826EA"/>
              </a:buClr>
              <a:buSzPts val="4000"/>
              <a:buFont typeface="Calibri"/>
              <a:buNone/>
            </a:pPr>
            <a:r>
              <a:rPr lang="en-US" sz="4000" b="1">
                <a:solidFill>
                  <a:srgbClr val="8826EA"/>
                </a:solidFill>
                <a:latin typeface="Calibri"/>
                <a:ea typeface="Calibri"/>
                <a:cs typeface="Calibri"/>
                <a:sym typeface="Calibri"/>
              </a:rPr>
              <a:t>Luyện tập</a:t>
            </a:r>
            <a:endParaRPr sz="4000" b="1">
              <a:solidFill>
                <a:srgbClr val="8826EA"/>
              </a:solidFill>
              <a:latin typeface="Calibri"/>
              <a:ea typeface="Calibri"/>
              <a:cs typeface="Calibri"/>
              <a:sym typeface="Calibri"/>
            </a:endParaRPr>
          </a:p>
        </p:txBody>
      </p:sp>
      <p:sp>
        <p:nvSpPr>
          <p:cNvPr id="314" name="Google Shape;314;g2f1ec926929_0_0"/>
          <p:cNvSpPr txBox="1">
            <a:spLocks noGrp="1"/>
          </p:cNvSpPr>
          <p:nvPr>
            <p:ph type="body" idx="1"/>
          </p:nvPr>
        </p:nvSpPr>
        <p:spPr>
          <a:xfrm>
            <a:off x="890825" y="1179074"/>
            <a:ext cx="10410300" cy="4446600"/>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90000"/>
              </a:lnSpc>
              <a:spcBef>
                <a:spcPts val="1900"/>
              </a:spcBef>
              <a:spcAft>
                <a:spcPts val="0"/>
              </a:spcAft>
              <a:buClr>
                <a:srgbClr val="C00000"/>
              </a:buClr>
              <a:buSzPts val="2800"/>
              <a:buNone/>
            </a:pPr>
            <a:r>
              <a:rPr lang="en-US" sz="3100" b="1">
                <a:solidFill>
                  <a:schemeClr val="dk2"/>
                </a:solidFill>
                <a:latin typeface="Calibri"/>
                <a:ea typeface="Calibri"/>
                <a:cs typeface="Calibri"/>
                <a:sym typeface="Calibri"/>
              </a:rPr>
              <a:t>Câu 2: </a:t>
            </a:r>
            <a:r>
              <a:rPr lang="en-US" sz="3100">
                <a:solidFill>
                  <a:schemeClr val="dk2"/>
                </a:solidFill>
                <a:latin typeface="Calibri"/>
                <a:ea typeface="Calibri"/>
                <a:cs typeface="Calibri"/>
                <a:sym typeface="Calibri"/>
              </a:rPr>
              <a:t>Trong các mối quan hệ dưới đây, mối quan hệ nào đảm bảo duy trì ổn định số lượng sinh</a:t>
            </a:r>
            <a:endParaRPr sz="3100">
              <a:solidFill>
                <a:schemeClr val="dk2"/>
              </a:solidFill>
              <a:latin typeface="Calibri"/>
              <a:ea typeface="Calibri"/>
              <a:cs typeface="Calibri"/>
              <a:sym typeface="Calibri"/>
            </a:endParaRPr>
          </a:p>
          <a:p>
            <a:pPr marL="0" lvl="0" indent="0" algn="just" rtl="0">
              <a:lnSpc>
                <a:spcPct val="115000"/>
              </a:lnSpc>
              <a:spcBef>
                <a:spcPts val="0"/>
              </a:spcBef>
              <a:spcAft>
                <a:spcPts val="0"/>
              </a:spcAft>
              <a:buClr>
                <a:schemeClr val="dk2"/>
              </a:buClr>
              <a:buSzPts val="1100"/>
              <a:buFont typeface="Arial"/>
              <a:buNone/>
            </a:pPr>
            <a:r>
              <a:rPr lang="en-US" sz="3100">
                <a:solidFill>
                  <a:schemeClr val="dk2"/>
                </a:solidFill>
                <a:latin typeface="Calibri"/>
                <a:ea typeface="Calibri"/>
                <a:cs typeface="Calibri"/>
                <a:sym typeface="Calibri"/>
              </a:rPr>
              <a:t>vật ở mức cân bằng động?</a:t>
            </a:r>
            <a:endParaRPr sz="31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3100" b="1">
                <a:solidFill>
                  <a:schemeClr val="dk2"/>
                </a:solidFill>
                <a:latin typeface="Calibri"/>
                <a:ea typeface="Calibri"/>
                <a:cs typeface="Calibri"/>
                <a:sym typeface="Calibri"/>
              </a:rPr>
              <a:t>A. </a:t>
            </a:r>
            <a:r>
              <a:rPr lang="en-US" sz="3100">
                <a:solidFill>
                  <a:schemeClr val="dk2"/>
                </a:solidFill>
                <a:latin typeface="Calibri"/>
                <a:ea typeface="Calibri"/>
                <a:cs typeface="Calibri"/>
                <a:sym typeface="Calibri"/>
              </a:rPr>
              <a:t>Cộng sinh.</a:t>
            </a:r>
            <a:r>
              <a:rPr lang="en-US" sz="3100" b="1">
                <a:solidFill>
                  <a:schemeClr val="dk2"/>
                </a:solidFill>
                <a:latin typeface="Calibri"/>
                <a:ea typeface="Calibri"/>
                <a:cs typeface="Calibri"/>
                <a:sym typeface="Calibri"/>
              </a:rPr>
              <a:t>    	      	</a:t>
            </a:r>
            <a:endParaRPr sz="3100" b="1">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3100" b="1">
                <a:solidFill>
                  <a:schemeClr val="dk2"/>
                </a:solidFill>
                <a:latin typeface="Calibri"/>
                <a:ea typeface="Calibri"/>
                <a:cs typeface="Calibri"/>
                <a:sym typeface="Calibri"/>
              </a:rPr>
              <a:t>B. </a:t>
            </a:r>
            <a:r>
              <a:rPr lang="en-US" sz="3100">
                <a:solidFill>
                  <a:schemeClr val="dk2"/>
                </a:solidFill>
                <a:latin typeface="Calibri"/>
                <a:ea typeface="Calibri"/>
                <a:cs typeface="Calibri"/>
                <a:sym typeface="Calibri"/>
              </a:rPr>
              <a:t>Hội sinh.  </a:t>
            </a:r>
            <a:r>
              <a:rPr lang="en-US" sz="3100" b="1">
                <a:solidFill>
                  <a:schemeClr val="dk2"/>
                </a:solidFill>
                <a:latin typeface="Calibri"/>
                <a:ea typeface="Calibri"/>
                <a:cs typeface="Calibri"/>
                <a:sym typeface="Calibri"/>
              </a:rPr>
              <a:t>     	</a:t>
            </a:r>
            <a:endParaRPr sz="3100" b="1">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3100" b="1">
                <a:solidFill>
                  <a:schemeClr val="dk2"/>
                </a:solidFill>
                <a:latin typeface="Calibri"/>
                <a:ea typeface="Calibri"/>
                <a:cs typeface="Calibri"/>
                <a:sym typeface="Calibri"/>
              </a:rPr>
              <a:t>C. </a:t>
            </a:r>
            <a:r>
              <a:rPr lang="en-US" sz="3100">
                <a:solidFill>
                  <a:schemeClr val="dk2"/>
                </a:solidFill>
                <a:latin typeface="Calibri"/>
                <a:ea typeface="Calibri"/>
                <a:cs typeface="Calibri"/>
                <a:sym typeface="Calibri"/>
              </a:rPr>
              <a:t>Hợp tác. </a:t>
            </a:r>
            <a:r>
              <a:rPr lang="en-US" sz="3100" b="1">
                <a:solidFill>
                  <a:schemeClr val="dk2"/>
                </a:solidFill>
                <a:latin typeface="Calibri"/>
                <a:ea typeface="Calibri"/>
                <a:cs typeface="Calibri"/>
                <a:sym typeface="Calibri"/>
              </a:rPr>
              <a:t>       	</a:t>
            </a:r>
            <a:endParaRPr sz="3100" b="1">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3100" b="1">
                <a:solidFill>
                  <a:schemeClr val="dk2"/>
                </a:solidFill>
                <a:latin typeface="Calibri"/>
                <a:ea typeface="Calibri"/>
                <a:cs typeface="Calibri"/>
                <a:sym typeface="Calibri"/>
              </a:rPr>
              <a:t>D. </a:t>
            </a:r>
            <a:r>
              <a:rPr lang="en-US" sz="3100">
                <a:solidFill>
                  <a:schemeClr val="dk2"/>
                </a:solidFill>
                <a:latin typeface="Calibri"/>
                <a:ea typeface="Calibri"/>
                <a:cs typeface="Calibri"/>
                <a:sym typeface="Calibri"/>
              </a:rPr>
              <a:t>Vật ăn thịt – con mồi.</a:t>
            </a:r>
            <a:endParaRPr sz="31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endParaRPr sz="2800" b="1">
              <a:latin typeface="Calibri"/>
              <a:ea typeface="Calibri"/>
              <a:cs typeface="Calibri"/>
              <a:sym typeface="Calibri"/>
            </a:endParaRPr>
          </a:p>
        </p:txBody>
      </p:sp>
      <p:sp>
        <p:nvSpPr>
          <p:cNvPr id="315" name="Google Shape;315;g2f1ec926929_0_0"/>
          <p:cNvSpPr txBox="1">
            <a:spLocks noGrp="1"/>
          </p:cNvSpPr>
          <p:nvPr>
            <p:ph type="sldNum" idx="12"/>
          </p:nvPr>
        </p:nvSpPr>
        <p:spPr>
          <a:xfrm>
            <a:off x="11391900" y="6629400"/>
            <a:ext cx="507900" cy="203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30</a:t>
            </a:fld>
            <a:endParaRPr>
              <a:latin typeface="Calibri"/>
              <a:ea typeface="Calibri"/>
              <a:cs typeface="Calibri"/>
              <a:sym typeface="Calibri"/>
            </a:endParaRPr>
          </a:p>
        </p:txBody>
      </p:sp>
      <p:sp>
        <p:nvSpPr>
          <p:cNvPr id="316" name="Google Shape;316;g2f1ec926929_0_0"/>
          <p:cNvSpPr/>
          <p:nvPr/>
        </p:nvSpPr>
        <p:spPr>
          <a:xfrm>
            <a:off x="890825" y="5062874"/>
            <a:ext cx="600300" cy="5628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g2f1ec96d8c0_0_12"/>
          <p:cNvSpPr txBox="1">
            <a:spLocks noGrp="1"/>
          </p:cNvSpPr>
          <p:nvPr>
            <p:ph type="title"/>
          </p:nvPr>
        </p:nvSpPr>
        <p:spPr>
          <a:xfrm>
            <a:off x="5031567" y="302242"/>
            <a:ext cx="2813400" cy="711000"/>
          </a:xfrm>
          <a:prstGeom prst="rect">
            <a:avLst/>
          </a:prstGeom>
          <a:solidFill>
            <a:schemeClr val="lt1"/>
          </a:solidFill>
          <a:ln>
            <a:noFill/>
          </a:ln>
        </p:spPr>
        <p:txBody>
          <a:bodyPr spcFirstLastPara="1" wrap="square" lIns="91425" tIns="45700" rIns="91425" bIns="45700" anchor="b" anchorCtr="0">
            <a:normAutofit/>
          </a:bodyPr>
          <a:lstStyle/>
          <a:p>
            <a:pPr marL="0" lvl="0" indent="0" algn="ctr" rtl="0">
              <a:spcBef>
                <a:spcPts val="0"/>
              </a:spcBef>
              <a:spcAft>
                <a:spcPts val="0"/>
              </a:spcAft>
              <a:buClr>
                <a:srgbClr val="8826EA"/>
              </a:buClr>
              <a:buSzPts val="4000"/>
              <a:buFont typeface="Calibri"/>
              <a:buNone/>
            </a:pPr>
            <a:r>
              <a:rPr lang="en-US" sz="4000" b="1">
                <a:solidFill>
                  <a:srgbClr val="8826EA"/>
                </a:solidFill>
                <a:latin typeface="Calibri"/>
                <a:ea typeface="Calibri"/>
                <a:cs typeface="Calibri"/>
                <a:sym typeface="Calibri"/>
              </a:rPr>
              <a:t>Luyện tập</a:t>
            </a:r>
            <a:endParaRPr sz="4000" b="1">
              <a:solidFill>
                <a:srgbClr val="8826EA"/>
              </a:solidFill>
              <a:latin typeface="Calibri"/>
              <a:ea typeface="Calibri"/>
              <a:cs typeface="Calibri"/>
              <a:sym typeface="Calibri"/>
            </a:endParaRPr>
          </a:p>
        </p:txBody>
      </p:sp>
      <p:sp>
        <p:nvSpPr>
          <p:cNvPr id="322" name="Google Shape;322;g2f1ec96d8c0_0_12"/>
          <p:cNvSpPr txBox="1">
            <a:spLocks noGrp="1"/>
          </p:cNvSpPr>
          <p:nvPr>
            <p:ph type="body" idx="1"/>
          </p:nvPr>
        </p:nvSpPr>
        <p:spPr>
          <a:xfrm>
            <a:off x="533650" y="1093825"/>
            <a:ext cx="11021400" cy="3567600"/>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Câu 3: </a:t>
            </a:r>
            <a:r>
              <a:rPr lang="en-US" sz="2800">
                <a:solidFill>
                  <a:schemeClr val="dk2"/>
                </a:solidFill>
                <a:latin typeface="Calibri"/>
                <a:ea typeface="Calibri"/>
                <a:cs typeface="Calibri"/>
                <a:sym typeface="Calibri"/>
              </a:rPr>
              <a:t>Việc làm nào sau đây </a:t>
            </a:r>
            <a:r>
              <a:rPr lang="en-US" sz="2800" b="1">
                <a:solidFill>
                  <a:schemeClr val="dk2"/>
                </a:solidFill>
                <a:latin typeface="Calibri"/>
                <a:ea typeface="Calibri"/>
                <a:cs typeface="Calibri"/>
                <a:sym typeface="Calibri"/>
              </a:rPr>
              <a:t>không</a:t>
            </a:r>
            <a:r>
              <a:rPr lang="en-US" sz="2800">
                <a:solidFill>
                  <a:schemeClr val="dk2"/>
                </a:solidFill>
                <a:latin typeface="Calibri"/>
                <a:ea typeface="Calibri"/>
                <a:cs typeface="Calibri"/>
                <a:sym typeface="Calibri"/>
              </a:rPr>
              <a:t> phải là nguyên nhân làm giảm số lượng của các loài thiên địch?</a:t>
            </a:r>
            <a:endParaRPr sz="28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A. </a:t>
            </a:r>
            <a:r>
              <a:rPr lang="en-US" sz="2800">
                <a:solidFill>
                  <a:schemeClr val="dk2"/>
                </a:solidFill>
                <a:latin typeface="Calibri"/>
                <a:ea typeface="Calibri"/>
                <a:cs typeface="Calibri"/>
                <a:sym typeface="Calibri"/>
              </a:rPr>
              <a:t>Đốt rừng làm nương rẫy.  	      	      	      	</a:t>
            </a:r>
            <a:endParaRPr sz="28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B.</a:t>
            </a:r>
            <a:r>
              <a:rPr lang="en-US" sz="2800">
                <a:solidFill>
                  <a:schemeClr val="dk2"/>
                </a:solidFill>
                <a:latin typeface="Calibri"/>
                <a:ea typeface="Calibri"/>
                <a:cs typeface="Calibri"/>
                <a:sym typeface="Calibri"/>
              </a:rPr>
              <a:t> Lạm dụng thuốc trừ sâu hóa học.</a:t>
            </a:r>
            <a:endParaRPr sz="2800">
              <a:solidFill>
                <a:schemeClr val="dk2"/>
              </a:solidFill>
              <a:latin typeface="Calibri"/>
              <a:ea typeface="Calibri"/>
              <a:cs typeface="Calibri"/>
              <a:sym typeface="Calibri"/>
            </a:endParaRPr>
          </a:p>
          <a:p>
            <a:pPr marL="0" lvl="0" indent="0" algn="just" rtl="0">
              <a:lnSpc>
                <a:spcPct val="115000"/>
              </a:lnSpc>
              <a:spcBef>
                <a:spcPts val="0"/>
              </a:spcBef>
              <a:spcAft>
                <a:spcPts val="0"/>
              </a:spcAft>
              <a:buClr>
                <a:schemeClr val="dk2"/>
              </a:buClr>
              <a:buSzPts val="1100"/>
              <a:buNone/>
            </a:pPr>
            <a:r>
              <a:rPr lang="en-US" sz="2800" b="1">
                <a:solidFill>
                  <a:schemeClr val="dk2"/>
                </a:solidFill>
                <a:latin typeface="Calibri"/>
                <a:ea typeface="Calibri"/>
                <a:cs typeface="Calibri"/>
                <a:sym typeface="Calibri"/>
              </a:rPr>
              <a:t>C.</a:t>
            </a:r>
            <a:r>
              <a:rPr lang="en-US" sz="2800">
                <a:solidFill>
                  <a:schemeClr val="dk2"/>
                </a:solidFill>
                <a:latin typeface="Calibri"/>
                <a:ea typeface="Calibri"/>
                <a:cs typeface="Calibri"/>
                <a:sym typeface="Calibri"/>
              </a:rPr>
              <a:t> Đốt rơm, gốc rạ sau thu hoạch.   	      	      	</a:t>
            </a:r>
            <a:endParaRPr sz="2800">
              <a:solidFill>
                <a:schemeClr val="dk2"/>
              </a:solidFill>
              <a:latin typeface="Calibri"/>
              <a:ea typeface="Calibri"/>
              <a:cs typeface="Calibri"/>
              <a:sym typeface="Calibri"/>
            </a:endParaRPr>
          </a:p>
          <a:p>
            <a:pPr marL="0" lvl="0" indent="0" algn="just" rtl="0">
              <a:lnSpc>
                <a:spcPct val="115000"/>
              </a:lnSpc>
              <a:spcBef>
                <a:spcPts val="800"/>
              </a:spcBef>
              <a:spcAft>
                <a:spcPts val="0"/>
              </a:spcAft>
              <a:buClr>
                <a:schemeClr val="dk2"/>
              </a:buClr>
              <a:buSzPts val="1100"/>
              <a:buFont typeface="Arial"/>
              <a:buNone/>
            </a:pPr>
            <a:r>
              <a:rPr lang="en-US" sz="2800" b="1">
                <a:solidFill>
                  <a:schemeClr val="dk2"/>
                </a:solidFill>
                <a:latin typeface="Calibri"/>
                <a:ea typeface="Calibri"/>
                <a:cs typeface="Calibri"/>
                <a:sym typeface="Calibri"/>
              </a:rPr>
              <a:t>D.</a:t>
            </a:r>
            <a:r>
              <a:rPr lang="en-US" sz="2800">
                <a:solidFill>
                  <a:schemeClr val="dk2"/>
                </a:solidFill>
                <a:latin typeface="Calibri"/>
                <a:ea typeface="Calibri"/>
                <a:cs typeface="Calibri"/>
                <a:sym typeface="Calibri"/>
              </a:rPr>
              <a:t> Dùng thuốc trừ sâu sinh học.</a:t>
            </a:r>
            <a:endParaRPr sz="28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endParaRPr sz="2800">
              <a:latin typeface="Calibri"/>
              <a:ea typeface="Calibri"/>
              <a:cs typeface="Calibri"/>
              <a:sym typeface="Calibri"/>
            </a:endParaRPr>
          </a:p>
        </p:txBody>
      </p:sp>
      <p:sp>
        <p:nvSpPr>
          <p:cNvPr id="323" name="Google Shape;323;g2f1ec96d8c0_0_12"/>
          <p:cNvSpPr txBox="1">
            <a:spLocks noGrp="1"/>
          </p:cNvSpPr>
          <p:nvPr>
            <p:ph type="sldNum" idx="12"/>
          </p:nvPr>
        </p:nvSpPr>
        <p:spPr>
          <a:xfrm>
            <a:off x="11391900" y="6629400"/>
            <a:ext cx="507900" cy="203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31</a:t>
            </a:fld>
            <a:endParaRPr>
              <a:latin typeface="Calibri"/>
              <a:ea typeface="Calibri"/>
              <a:cs typeface="Calibri"/>
              <a:sym typeface="Calibri"/>
            </a:endParaRPr>
          </a:p>
        </p:txBody>
      </p:sp>
      <p:sp>
        <p:nvSpPr>
          <p:cNvPr id="324" name="Google Shape;324;g2f1ec96d8c0_0_12"/>
          <p:cNvSpPr/>
          <p:nvPr/>
        </p:nvSpPr>
        <p:spPr>
          <a:xfrm>
            <a:off x="336800" y="3429000"/>
            <a:ext cx="600300" cy="5628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8"/>
        <p:cNvGrpSpPr/>
        <p:nvPr/>
      </p:nvGrpSpPr>
      <p:grpSpPr>
        <a:xfrm>
          <a:off x="0" y="0"/>
          <a:ext cx="0" cy="0"/>
          <a:chOff x="0" y="0"/>
          <a:chExt cx="0" cy="0"/>
        </a:xfrm>
      </p:grpSpPr>
      <p:sp>
        <p:nvSpPr>
          <p:cNvPr id="329" name="Google Shape;329;g2f1ec96d8c0_0_23"/>
          <p:cNvSpPr txBox="1">
            <a:spLocks noGrp="1"/>
          </p:cNvSpPr>
          <p:nvPr>
            <p:ph type="title"/>
          </p:nvPr>
        </p:nvSpPr>
        <p:spPr>
          <a:xfrm>
            <a:off x="5031567" y="302242"/>
            <a:ext cx="2813400" cy="711000"/>
          </a:xfrm>
          <a:prstGeom prst="rect">
            <a:avLst/>
          </a:prstGeom>
          <a:solidFill>
            <a:schemeClr val="lt1"/>
          </a:solidFill>
          <a:ln>
            <a:noFill/>
          </a:ln>
        </p:spPr>
        <p:txBody>
          <a:bodyPr spcFirstLastPara="1" wrap="square" lIns="91425" tIns="45700" rIns="91425" bIns="45700" anchor="b" anchorCtr="0">
            <a:normAutofit/>
          </a:bodyPr>
          <a:lstStyle/>
          <a:p>
            <a:pPr marL="0" lvl="0" indent="0" algn="ctr" rtl="0">
              <a:spcBef>
                <a:spcPts val="0"/>
              </a:spcBef>
              <a:spcAft>
                <a:spcPts val="0"/>
              </a:spcAft>
              <a:buClr>
                <a:srgbClr val="8826EA"/>
              </a:buClr>
              <a:buSzPts val="4000"/>
              <a:buFont typeface="Calibri"/>
              <a:buNone/>
            </a:pPr>
            <a:r>
              <a:rPr lang="en-US" sz="4000" b="1">
                <a:solidFill>
                  <a:srgbClr val="8826EA"/>
                </a:solidFill>
                <a:latin typeface="Calibri"/>
                <a:ea typeface="Calibri"/>
                <a:cs typeface="Calibri"/>
                <a:sym typeface="Calibri"/>
              </a:rPr>
              <a:t>Luyện tập</a:t>
            </a:r>
            <a:endParaRPr sz="4000" b="1">
              <a:solidFill>
                <a:srgbClr val="8826EA"/>
              </a:solidFill>
              <a:latin typeface="Calibri"/>
              <a:ea typeface="Calibri"/>
              <a:cs typeface="Calibri"/>
              <a:sym typeface="Calibri"/>
            </a:endParaRPr>
          </a:p>
        </p:txBody>
      </p:sp>
      <p:sp>
        <p:nvSpPr>
          <p:cNvPr id="330" name="Google Shape;330;g2f1ec96d8c0_0_23"/>
          <p:cNvSpPr txBox="1">
            <a:spLocks noGrp="1"/>
          </p:cNvSpPr>
          <p:nvPr>
            <p:ph type="body" idx="1"/>
          </p:nvPr>
        </p:nvSpPr>
        <p:spPr>
          <a:xfrm>
            <a:off x="267900" y="1093825"/>
            <a:ext cx="11287200" cy="3317400"/>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Câu 4:</a:t>
            </a:r>
            <a:r>
              <a:rPr lang="en-US" sz="2800">
                <a:solidFill>
                  <a:schemeClr val="dk2"/>
                </a:solidFill>
                <a:latin typeface="Calibri"/>
                <a:ea typeface="Calibri"/>
                <a:cs typeface="Calibri"/>
                <a:sym typeface="Calibri"/>
              </a:rPr>
              <a:t> Ví dụ nào sau đây là cơ sở di truyền của kiểm soát sinh học?</a:t>
            </a:r>
            <a:endParaRPr sz="28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A. </a:t>
            </a:r>
            <a:r>
              <a:rPr lang="en-US" sz="2800">
                <a:solidFill>
                  <a:schemeClr val="dk2"/>
                </a:solidFill>
                <a:latin typeface="Calibri"/>
                <a:ea typeface="Calibri"/>
                <a:cs typeface="Calibri"/>
                <a:sym typeface="Calibri"/>
              </a:rPr>
              <a:t>Kiến ba khoang và bọ cánh cứng ba khoang ăn rầy nâu, sâu cuốn lá.</a:t>
            </a:r>
            <a:endParaRPr sz="28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B. </a:t>
            </a:r>
            <a:r>
              <a:rPr lang="en-US" sz="2800">
                <a:solidFill>
                  <a:schemeClr val="dk2"/>
                </a:solidFill>
                <a:latin typeface="Calibri"/>
                <a:ea typeface="Calibri"/>
                <a:cs typeface="Calibri"/>
                <a:sym typeface="Calibri"/>
              </a:rPr>
              <a:t>Ruồi đực vô sinh được thả ra môi trường để chúng giao phối với ruồi cái.</a:t>
            </a:r>
            <a:endParaRPr sz="28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C.</a:t>
            </a:r>
            <a:r>
              <a:rPr lang="en-US" sz="2800">
                <a:solidFill>
                  <a:schemeClr val="dk2"/>
                </a:solidFill>
                <a:latin typeface="Calibri"/>
                <a:ea typeface="Calibri"/>
                <a:cs typeface="Calibri"/>
                <a:sym typeface="Calibri"/>
              </a:rPr>
              <a:t> Dùng pheromone để dẫn dụ côn trùng, sâu gây hại rơi vào bẫy.</a:t>
            </a:r>
            <a:endParaRPr sz="280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a:solidFill>
                  <a:schemeClr val="dk2"/>
                </a:solidFill>
                <a:latin typeface="Calibri"/>
                <a:ea typeface="Calibri"/>
                <a:cs typeface="Calibri"/>
                <a:sym typeface="Calibri"/>
              </a:rPr>
              <a:t>D.</a:t>
            </a:r>
            <a:r>
              <a:rPr lang="en-US" sz="2800">
                <a:solidFill>
                  <a:schemeClr val="dk2"/>
                </a:solidFill>
                <a:latin typeface="Calibri"/>
                <a:ea typeface="Calibri"/>
                <a:cs typeface="Calibri"/>
                <a:sym typeface="Calibri"/>
              </a:rPr>
              <a:t> Sử dụng dịch chiết từ hạt na để phun lên cây tiêu diệt sâu hại.</a:t>
            </a:r>
            <a:endParaRPr sz="2800" b="1">
              <a:solidFill>
                <a:schemeClr val="dk2"/>
              </a:solidFill>
              <a:latin typeface="Calibri"/>
              <a:ea typeface="Calibri"/>
              <a:cs typeface="Calibri"/>
              <a:sym typeface="Calibri"/>
            </a:endParaRPr>
          </a:p>
        </p:txBody>
      </p:sp>
      <p:sp>
        <p:nvSpPr>
          <p:cNvPr id="331" name="Google Shape;331;g2f1ec96d8c0_0_23"/>
          <p:cNvSpPr txBox="1">
            <a:spLocks noGrp="1"/>
          </p:cNvSpPr>
          <p:nvPr>
            <p:ph type="sldNum" idx="12"/>
          </p:nvPr>
        </p:nvSpPr>
        <p:spPr>
          <a:xfrm>
            <a:off x="11391900" y="6629400"/>
            <a:ext cx="507900" cy="203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32</a:t>
            </a:fld>
            <a:endParaRPr>
              <a:latin typeface="Calibri"/>
              <a:ea typeface="Calibri"/>
              <a:cs typeface="Calibri"/>
              <a:sym typeface="Calibri"/>
            </a:endParaRPr>
          </a:p>
        </p:txBody>
      </p:sp>
      <p:sp>
        <p:nvSpPr>
          <p:cNvPr id="332" name="Google Shape;332;g2f1ec96d8c0_0_23"/>
          <p:cNvSpPr/>
          <p:nvPr/>
        </p:nvSpPr>
        <p:spPr>
          <a:xfrm>
            <a:off x="116873" y="2471125"/>
            <a:ext cx="600300" cy="5628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g2f1ec96d8c0_0_30"/>
          <p:cNvSpPr txBox="1">
            <a:spLocks noGrp="1"/>
          </p:cNvSpPr>
          <p:nvPr>
            <p:ph type="title"/>
          </p:nvPr>
        </p:nvSpPr>
        <p:spPr>
          <a:xfrm>
            <a:off x="5031567" y="302242"/>
            <a:ext cx="2813400" cy="711000"/>
          </a:xfrm>
          <a:prstGeom prst="rect">
            <a:avLst/>
          </a:prstGeom>
          <a:solidFill>
            <a:schemeClr val="lt1"/>
          </a:solidFill>
          <a:ln>
            <a:noFill/>
          </a:ln>
        </p:spPr>
        <p:txBody>
          <a:bodyPr spcFirstLastPara="1" wrap="square" lIns="91425" tIns="45700" rIns="91425" bIns="45700" anchor="b" anchorCtr="0">
            <a:normAutofit/>
          </a:bodyPr>
          <a:lstStyle/>
          <a:p>
            <a:pPr marL="0" lvl="0" indent="0" algn="ctr" rtl="0">
              <a:spcBef>
                <a:spcPts val="0"/>
              </a:spcBef>
              <a:spcAft>
                <a:spcPts val="0"/>
              </a:spcAft>
              <a:buClr>
                <a:srgbClr val="8826EA"/>
              </a:buClr>
              <a:buSzPts val="4000"/>
              <a:buFont typeface="Calibri"/>
              <a:buNone/>
            </a:pPr>
            <a:r>
              <a:rPr lang="en-US" sz="4000" b="1">
                <a:solidFill>
                  <a:srgbClr val="8826EA"/>
                </a:solidFill>
                <a:latin typeface="Calibri"/>
                <a:ea typeface="Calibri"/>
                <a:cs typeface="Calibri"/>
                <a:sym typeface="Calibri"/>
              </a:rPr>
              <a:t>Luyện tập</a:t>
            </a:r>
            <a:endParaRPr sz="4000" b="1">
              <a:solidFill>
                <a:srgbClr val="8826EA"/>
              </a:solidFill>
              <a:latin typeface="Calibri"/>
              <a:ea typeface="Calibri"/>
              <a:cs typeface="Calibri"/>
              <a:sym typeface="Calibri"/>
            </a:endParaRPr>
          </a:p>
        </p:txBody>
      </p:sp>
      <p:sp>
        <p:nvSpPr>
          <p:cNvPr id="338" name="Google Shape;338;g2f1ec96d8c0_0_30"/>
          <p:cNvSpPr txBox="1">
            <a:spLocks noGrp="1"/>
          </p:cNvSpPr>
          <p:nvPr>
            <p:ph type="body" idx="1"/>
          </p:nvPr>
        </p:nvSpPr>
        <p:spPr>
          <a:xfrm>
            <a:off x="267900" y="1093825"/>
            <a:ext cx="11287200" cy="3710400"/>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90000"/>
              </a:lnSpc>
              <a:spcBef>
                <a:spcPts val="1900"/>
              </a:spcBef>
              <a:spcAft>
                <a:spcPts val="0"/>
              </a:spcAft>
              <a:buClr>
                <a:srgbClr val="C00000"/>
              </a:buClr>
              <a:buSzPts val="2800"/>
              <a:buNone/>
            </a:pPr>
            <a:r>
              <a:rPr lang="en-US" sz="2800" b="1" dirty="0" err="1">
                <a:solidFill>
                  <a:schemeClr val="dk2"/>
                </a:solidFill>
                <a:latin typeface="Calibri"/>
                <a:ea typeface="Calibri"/>
                <a:cs typeface="Calibri"/>
                <a:sym typeface="Calibri"/>
              </a:rPr>
              <a:t>Câu</a:t>
            </a:r>
            <a:r>
              <a:rPr lang="en-US" sz="2800" b="1" dirty="0">
                <a:solidFill>
                  <a:schemeClr val="dk2"/>
                </a:solidFill>
                <a:latin typeface="Calibri"/>
                <a:ea typeface="Calibri"/>
                <a:cs typeface="Calibri"/>
                <a:sym typeface="Calibri"/>
              </a:rPr>
              <a:t> 5:</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Biện</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pháp</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dùng</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chính</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côn</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trùng</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gây</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hại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để</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làm</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giảm</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kích</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thước</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quần</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thể</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của</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loài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đó</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trong</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tự</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nhiên</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là</a:t>
            </a:r>
            <a:endParaRPr sz="2800" dirty="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dirty="0">
                <a:solidFill>
                  <a:schemeClr val="dk2"/>
                </a:solidFill>
                <a:latin typeface="Calibri"/>
                <a:ea typeface="Calibri"/>
                <a:cs typeface="Calibri"/>
                <a:sym typeface="Calibri"/>
              </a:rPr>
              <a:t>A.</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bảo</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vệ</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các</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loài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thiên</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địch</a:t>
            </a:r>
            <a:r>
              <a:rPr lang="en-US" sz="2800" dirty="0">
                <a:solidFill>
                  <a:schemeClr val="dk2"/>
                </a:solidFill>
                <a:latin typeface="Calibri"/>
                <a:ea typeface="Calibri"/>
                <a:cs typeface="Calibri"/>
                <a:sym typeface="Calibri"/>
              </a:rPr>
              <a:t>.	      	      	</a:t>
            </a:r>
            <a:endParaRPr sz="2800" dirty="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dirty="0">
                <a:solidFill>
                  <a:schemeClr val="dk2"/>
                </a:solidFill>
                <a:latin typeface="Calibri"/>
                <a:ea typeface="Calibri"/>
                <a:cs typeface="Calibri"/>
                <a:sym typeface="Calibri"/>
              </a:rPr>
              <a:t>B. </a:t>
            </a:r>
            <a:r>
              <a:rPr lang="en-US" sz="2800" dirty="0" err="1">
                <a:solidFill>
                  <a:schemeClr val="dk2"/>
                </a:solidFill>
                <a:latin typeface="Calibri"/>
                <a:ea typeface="Calibri"/>
                <a:cs typeface="Calibri"/>
                <a:sym typeface="Calibri"/>
              </a:rPr>
              <a:t>thả</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thiên</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địch</a:t>
            </a:r>
            <a:r>
              <a:rPr lang="en-US" sz="2800" dirty="0">
                <a:solidFill>
                  <a:schemeClr val="dk2"/>
                </a:solidFill>
                <a:latin typeface="Calibri"/>
                <a:ea typeface="Calibri"/>
                <a:cs typeface="Calibri"/>
                <a:sym typeface="Calibri"/>
              </a:rPr>
              <a:t>.</a:t>
            </a:r>
            <a:endParaRPr sz="2800" dirty="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dirty="0">
                <a:solidFill>
                  <a:schemeClr val="dk2"/>
                </a:solidFill>
                <a:latin typeface="Calibri"/>
                <a:ea typeface="Calibri"/>
                <a:cs typeface="Calibri"/>
                <a:sym typeface="Calibri"/>
              </a:rPr>
              <a:t>C.</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tự</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diệt</a:t>
            </a:r>
            <a:r>
              <a:rPr lang="en-US" sz="2800" dirty="0">
                <a:solidFill>
                  <a:schemeClr val="dk2"/>
                </a:solidFill>
                <a:latin typeface="Calibri"/>
                <a:ea typeface="Calibri"/>
                <a:cs typeface="Calibri"/>
                <a:sym typeface="Calibri"/>
              </a:rPr>
              <a:t>.	      	      	      	      	      	</a:t>
            </a:r>
            <a:endParaRPr sz="2800" dirty="0">
              <a:solidFill>
                <a:schemeClr val="dk2"/>
              </a:solidFill>
              <a:latin typeface="Calibri"/>
              <a:ea typeface="Calibri"/>
              <a:cs typeface="Calibri"/>
              <a:sym typeface="Calibri"/>
            </a:endParaRPr>
          </a:p>
          <a:p>
            <a:pPr marL="0" lvl="0" indent="0" algn="just" rtl="0">
              <a:lnSpc>
                <a:spcPct val="90000"/>
              </a:lnSpc>
              <a:spcBef>
                <a:spcPts val="1900"/>
              </a:spcBef>
              <a:spcAft>
                <a:spcPts val="0"/>
              </a:spcAft>
              <a:buClr>
                <a:srgbClr val="C00000"/>
              </a:buClr>
              <a:buSzPts val="2800"/>
              <a:buNone/>
            </a:pPr>
            <a:r>
              <a:rPr lang="en-US" sz="2800" b="1" dirty="0">
                <a:solidFill>
                  <a:schemeClr val="dk2"/>
                </a:solidFill>
                <a:latin typeface="Calibri"/>
                <a:ea typeface="Calibri"/>
                <a:cs typeface="Calibri"/>
                <a:sym typeface="Calibri"/>
              </a:rPr>
              <a:t>D.</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sử</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dụng</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hợp</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lý</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thuốc</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trừ</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sâu</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phân</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bón</a:t>
            </a:r>
            <a:r>
              <a:rPr lang="en-US" sz="2800" dirty="0">
                <a:solidFill>
                  <a:schemeClr val="dk2"/>
                </a:solidFill>
                <a:latin typeface="Calibri"/>
                <a:ea typeface="Calibri"/>
                <a:cs typeface="Calibri"/>
                <a:sym typeface="Calibri"/>
              </a:rPr>
              <a:t>.</a:t>
            </a:r>
            <a:endParaRPr sz="2800" b="1" dirty="0">
              <a:solidFill>
                <a:schemeClr val="dk2"/>
              </a:solidFill>
              <a:latin typeface="Calibri"/>
              <a:ea typeface="Calibri"/>
              <a:cs typeface="Calibri"/>
              <a:sym typeface="Calibri"/>
            </a:endParaRPr>
          </a:p>
        </p:txBody>
      </p:sp>
      <p:sp>
        <p:nvSpPr>
          <p:cNvPr id="339" name="Google Shape;339;g2f1ec96d8c0_0_30"/>
          <p:cNvSpPr txBox="1">
            <a:spLocks noGrp="1"/>
          </p:cNvSpPr>
          <p:nvPr>
            <p:ph type="sldNum" idx="12"/>
          </p:nvPr>
        </p:nvSpPr>
        <p:spPr>
          <a:xfrm>
            <a:off x="11391900" y="6629400"/>
            <a:ext cx="507900" cy="203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33</a:t>
            </a:fld>
            <a:endParaRPr>
              <a:latin typeface="Calibri"/>
              <a:ea typeface="Calibri"/>
              <a:cs typeface="Calibri"/>
              <a:sym typeface="Calibri"/>
            </a:endParaRPr>
          </a:p>
        </p:txBody>
      </p:sp>
      <p:sp>
        <p:nvSpPr>
          <p:cNvPr id="340" name="Google Shape;340;g2f1ec96d8c0_0_30"/>
          <p:cNvSpPr/>
          <p:nvPr/>
        </p:nvSpPr>
        <p:spPr>
          <a:xfrm>
            <a:off x="36600" y="3702032"/>
            <a:ext cx="600300" cy="5628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7"/>
          <p:cNvPicPr preferRelativeResize="0"/>
          <p:nvPr/>
        </p:nvPicPr>
        <p:blipFill rotWithShape="1">
          <a:blip r:embed="rId3">
            <a:alphaModFix/>
          </a:blip>
          <a:srcRect/>
          <a:stretch/>
        </p:blipFill>
        <p:spPr>
          <a:xfrm>
            <a:off x="6316250" y="875100"/>
            <a:ext cx="5683500" cy="5613375"/>
          </a:xfrm>
          <a:prstGeom prst="rect">
            <a:avLst/>
          </a:prstGeom>
          <a:noFill/>
          <a:ln>
            <a:noFill/>
          </a:ln>
        </p:spPr>
      </p:pic>
      <p:sp>
        <p:nvSpPr>
          <p:cNvPr id="346" name="Google Shape;346;p27"/>
          <p:cNvSpPr txBox="1"/>
          <p:nvPr/>
        </p:nvSpPr>
        <p:spPr>
          <a:xfrm>
            <a:off x="9374" y="714375"/>
            <a:ext cx="6086625" cy="55091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dirty="0" err="1">
                <a:solidFill>
                  <a:schemeClr val="dk1"/>
                </a:solidFill>
                <a:latin typeface="Calibri"/>
                <a:ea typeface="Calibri"/>
                <a:cs typeface="Calibri"/>
                <a:sym typeface="Calibri"/>
              </a:rPr>
              <a:t>Câu</a:t>
            </a:r>
            <a:r>
              <a:rPr lang="en-US" sz="3200" b="1" dirty="0">
                <a:solidFill>
                  <a:schemeClr val="dk1"/>
                </a:solidFill>
                <a:latin typeface="Calibri"/>
                <a:ea typeface="Calibri"/>
                <a:cs typeface="Calibri"/>
                <a:sym typeface="Calibri"/>
              </a:rPr>
              <a:t> 1.</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Muỗi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vằn</a:t>
            </a:r>
            <a:r>
              <a:rPr lang="en-US" sz="3200" dirty="0">
                <a:solidFill>
                  <a:schemeClr val="dk1"/>
                </a:solidFill>
                <a:latin typeface="Calibri"/>
                <a:ea typeface="Calibri"/>
                <a:cs typeface="Calibri"/>
                <a:sym typeface="Calibri"/>
              </a:rPr>
              <a:t> (</a:t>
            </a:r>
            <a:r>
              <a:rPr lang="en-US" sz="3200" i="1" dirty="0">
                <a:solidFill>
                  <a:schemeClr val="dk1"/>
                </a:solidFill>
                <a:latin typeface="Calibri"/>
                <a:ea typeface="Calibri"/>
                <a:cs typeface="Calibri"/>
                <a:sym typeface="Calibri"/>
              </a:rPr>
              <a:t>Aedes aegypti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là</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vật</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chủ</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trung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gian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lây</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truyền</a:t>
            </a:r>
            <a:r>
              <a:rPr lang="en-US" sz="3200" dirty="0">
                <a:solidFill>
                  <a:schemeClr val="dk1"/>
                </a:solidFill>
                <a:latin typeface="Calibri"/>
                <a:ea typeface="Calibri"/>
                <a:cs typeface="Calibri"/>
                <a:sym typeface="Calibri"/>
              </a:rPr>
              <a:t> virus Dengue </a:t>
            </a:r>
            <a:r>
              <a:rPr lang="en-US" sz="3200" dirty="0" err="1">
                <a:solidFill>
                  <a:schemeClr val="dk1"/>
                </a:solidFill>
                <a:latin typeface="Calibri"/>
                <a:ea typeface="Calibri"/>
                <a:cs typeface="Calibri"/>
                <a:sym typeface="Calibri"/>
              </a:rPr>
              <a:t>gây</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bệnh</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sốt</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xuất</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huyết</a:t>
            </a:r>
            <a:r>
              <a:rPr lang="en-US" sz="3200" dirty="0">
                <a:solidFill>
                  <a:schemeClr val="dk1"/>
                </a:solidFill>
                <a:latin typeface="Calibri"/>
                <a:ea typeface="Calibri"/>
                <a:cs typeface="Calibri"/>
                <a:sym typeface="Calibri"/>
              </a:rPr>
              <a:t> ở </a:t>
            </a:r>
            <a:r>
              <a:rPr lang="en-US" sz="3200" dirty="0" err="1">
                <a:solidFill>
                  <a:schemeClr val="dk1"/>
                </a:solidFill>
                <a:latin typeface="Calibri"/>
                <a:ea typeface="Calibri"/>
                <a:cs typeface="Calibri"/>
                <a:sym typeface="Calibri"/>
              </a:rPr>
              <a:t>người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Vòng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đời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và</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đặc</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tính</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sống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của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muỗi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thể</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hiện</a:t>
            </a:r>
            <a:r>
              <a:rPr lang="en-US" sz="3200" dirty="0">
                <a:solidFill>
                  <a:schemeClr val="dk1"/>
                </a:solidFill>
                <a:latin typeface="Calibri"/>
                <a:ea typeface="Calibri"/>
                <a:cs typeface="Calibri"/>
                <a:sym typeface="Calibri"/>
              </a:rPr>
              <a:t> ở </a:t>
            </a:r>
            <a:r>
              <a:rPr lang="en-US" sz="3200" dirty="0" err="1">
                <a:solidFill>
                  <a:schemeClr val="dk1"/>
                </a:solidFill>
                <a:latin typeface="Calibri"/>
                <a:ea typeface="Calibri"/>
                <a:cs typeface="Calibri"/>
                <a:sym typeface="Calibri"/>
              </a:rPr>
              <a:t>hình</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bên</a:t>
            </a:r>
            <a:r>
              <a:rPr lang="en-US" sz="3200" dirty="0">
                <a:solidFill>
                  <a:schemeClr val="dk1"/>
                </a:solidFill>
                <a:latin typeface="Calibri"/>
                <a:ea typeface="Calibri"/>
                <a:cs typeface="Calibri"/>
                <a:sym typeface="Calibri"/>
              </a:rPr>
              <a:t>.</a:t>
            </a:r>
            <a:endParaRPr dirty="0"/>
          </a:p>
          <a:p>
            <a:pPr marL="0" marR="0" lvl="0" indent="0" algn="just" rtl="0">
              <a:spcBef>
                <a:spcPts val="0"/>
              </a:spcBef>
              <a:spcAft>
                <a:spcPts val="0"/>
              </a:spcAft>
              <a:buNone/>
            </a:pP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Hãy</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trình</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bày</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các</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biện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pháp</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ngăn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chặn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sự</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gia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tăng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số</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lượng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quần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thể</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muỗi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hoặc</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tiêu</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diệt</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muỗi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hiệu</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quả</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mà</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vẫn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đảm</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bảo</a:t>
            </a:r>
            <a:r>
              <a:rPr lang="en-US" sz="3200" dirty="0">
                <a:solidFill>
                  <a:schemeClr val="dk1"/>
                </a:solidFill>
                <a:latin typeface="Calibri"/>
                <a:ea typeface="Calibri"/>
                <a:cs typeface="Calibri"/>
                <a:sym typeface="Calibri"/>
              </a:rPr>
              <a:t> an </a:t>
            </a:r>
            <a:r>
              <a:rPr lang="en-US" sz="3200" dirty="0" err="1">
                <a:solidFill>
                  <a:schemeClr val="dk1"/>
                </a:solidFill>
                <a:latin typeface="Calibri"/>
                <a:ea typeface="Calibri"/>
                <a:cs typeface="Calibri"/>
                <a:sym typeface="Calibri"/>
              </a:rPr>
              <a:t>toàn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cho</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sức</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khỏe</a:t>
            </a:r>
            <a:r>
              <a:rPr lang="en-US" sz="3200" dirty="0">
                <a:solidFill>
                  <a:schemeClr val="dk1"/>
                </a:solidFill>
                <a:latin typeface="Calibri"/>
                <a:ea typeface="Calibri"/>
                <a:cs typeface="Calibri"/>
                <a:sym typeface="Calibri"/>
              </a:rPr>
              <a:t> con </a:t>
            </a:r>
            <a:r>
              <a:rPr lang="en-US" sz="3200" dirty="0" err="1">
                <a:solidFill>
                  <a:schemeClr val="dk1"/>
                </a:solidFill>
                <a:latin typeface="Calibri"/>
                <a:ea typeface="Calibri"/>
                <a:cs typeface="Calibri"/>
                <a:sym typeface="Calibri"/>
              </a:rPr>
              <a:t>người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không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gây</a:t>
            </a:r>
            <a:r>
              <a:rPr lang="en-US" sz="3200" dirty="0">
                <a:solidFill>
                  <a:schemeClr val="dk1"/>
                </a:solidFill>
                <a:latin typeface="Calibri"/>
                <a:ea typeface="Calibri"/>
                <a:cs typeface="Calibri"/>
                <a:sym typeface="Calibri"/>
              </a:rPr>
              <a:t> ô </a:t>
            </a:r>
            <a:r>
              <a:rPr lang="en-US" sz="3200" dirty="0" err="1">
                <a:solidFill>
                  <a:schemeClr val="dk1"/>
                </a:solidFill>
                <a:latin typeface="Calibri"/>
                <a:ea typeface="Calibri"/>
                <a:cs typeface="Calibri"/>
                <a:sym typeface="Calibri"/>
              </a:rPr>
              <a:t>nhiễm</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môi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trường</a:t>
            </a: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sp>
        <p:nvSpPr>
          <p:cNvPr id="347" name="Google Shape;347;p27"/>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348" name="Google Shape;348;p27"/>
          <p:cNvSpPr txBox="1">
            <a:spLocks noGrp="1"/>
          </p:cNvSpPr>
          <p:nvPr>
            <p:ph type="title"/>
          </p:nvPr>
        </p:nvSpPr>
        <p:spPr>
          <a:xfrm>
            <a:off x="3946927" y="0"/>
            <a:ext cx="3555900" cy="711000"/>
          </a:xfrm>
          <a:prstGeom prst="rect">
            <a:avLst/>
          </a:prstGeom>
          <a:solidFill>
            <a:schemeClr val="lt1"/>
          </a:solidFill>
          <a:ln>
            <a:noFill/>
          </a:ln>
        </p:spPr>
        <p:txBody>
          <a:bodyPr spcFirstLastPara="1" wrap="square" lIns="91425" tIns="45700" rIns="91425" bIns="45700" anchor="b" anchorCtr="0">
            <a:normAutofit/>
          </a:bodyPr>
          <a:lstStyle/>
          <a:p>
            <a:pPr marL="0" lvl="0" indent="0" algn="ctr" rtl="0">
              <a:spcBef>
                <a:spcPts val="0"/>
              </a:spcBef>
              <a:spcAft>
                <a:spcPts val="0"/>
              </a:spcAft>
              <a:buClr>
                <a:srgbClr val="8826EA"/>
              </a:buClr>
              <a:buSzPts val="4000"/>
              <a:buFont typeface="Calibri"/>
              <a:buNone/>
            </a:pPr>
            <a:r>
              <a:rPr lang="en-US" sz="4000" b="1">
                <a:solidFill>
                  <a:srgbClr val="8826EA"/>
                </a:solidFill>
                <a:latin typeface="Calibri"/>
                <a:ea typeface="Calibri"/>
                <a:cs typeface="Calibri"/>
                <a:sym typeface="Calibri"/>
              </a:rPr>
              <a:t>VẬN DỤNG</a:t>
            </a:r>
            <a:endParaRPr sz="4000" b="1">
              <a:solidFill>
                <a:srgbClr val="8826EA"/>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
        <p:cNvGrpSpPr/>
        <p:nvPr/>
      </p:nvGrpSpPr>
      <p:grpSpPr>
        <a:xfrm>
          <a:off x="0" y="0"/>
          <a:ext cx="0" cy="0"/>
          <a:chOff x="0" y="0"/>
          <a:chExt cx="0" cy="0"/>
        </a:xfrm>
      </p:grpSpPr>
      <p:sp>
        <p:nvSpPr>
          <p:cNvPr id="353" name="Google Shape;353;p28"/>
          <p:cNvSpPr txBox="1"/>
          <p:nvPr/>
        </p:nvSpPr>
        <p:spPr>
          <a:xfrm>
            <a:off x="1865975" y="1096375"/>
            <a:ext cx="9068400" cy="156990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chemeClr val="dk1"/>
                </a:solidFill>
                <a:latin typeface="Calibri"/>
                <a:ea typeface="Calibri"/>
                <a:cs typeface="Calibri"/>
                <a:sym typeface="Calibri"/>
              </a:rPr>
              <a:t>Câu 2. </a:t>
            </a:r>
            <a:r>
              <a:rPr lang="en-US" sz="3200">
                <a:solidFill>
                  <a:schemeClr val="dk2"/>
                </a:solidFill>
                <a:latin typeface="Calibri"/>
                <a:ea typeface="Calibri"/>
                <a:cs typeface="Calibri"/>
                <a:sym typeface="Calibri"/>
              </a:rPr>
              <a:t>Hãy đọc thông tin về sâu ăn tạp (SCD trang 47) và vận dụng kiến thức đã học để đưa ra biện pháp phòng trừ?</a:t>
            </a:r>
            <a:endParaRPr sz="3200">
              <a:solidFill>
                <a:schemeClr val="dk1"/>
              </a:solidFill>
              <a:latin typeface="Calibri"/>
              <a:ea typeface="Calibri"/>
              <a:cs typeface="Calibri"/>
              <a:sym typeface="Calibri"/>
            </a:endParaRPr>
          </a:p>
        </p:txBody>
      </p:sp>
      <p:sp>
        <p:nvSpPr>
          <p:cNvPr id="354" name="Google Shape;354;p28"/>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355" name="Google Shape;355;p28"/>
          <p:cNvSpPr txBox="1">
            <a:spLocks noGrp="1"/>
          </p:cNvSpPr>
          <p:nvPr>
            <p:ph type="title"/>
          </p:nvPr>
        </p:nvSpPr>
        <p:spPr>
          <a:xfrm>
            <a:off x="3946926" y="0"/>
            <a:ext cx="3290700" cy="711000"/>
          </a:xfrm>
          <a:prstGeom prst="rect">
            <a:avLst/>
          </a:prstGeom>
          <a:solidFill>
            <a:schemeClr val="lt1"/>
          </a:solidFill>
          <a:ln>
            <a:noFill/>
          </a:ln>
        </p:spPr>
        <p:txBody>
          <a:bodyPr spcFirstLastPara="1" wrap="square" lIns="91425" tIns="45700" rIns="91425" bIns="45700" anchor="b" anchorCtr="0">
            <a:normAutofit/>
          </a:bodyPr>
          <a:lstStyle/>
          <a:p>
            <a:pPr marL="0" lvl="0" indent="0" algn="ctr" rtl="0">
              <a:spcBef>
                <a:spcPts val="0"/>
              </a:spcBef>
              <a:spcAft>
                <a:spcPts val="0"/>
              </a:spcAft>
              <a:buClr>
                <a:srgbClr val="8826EA"/>
              </a:buClr>
              <a:buSzPts val="4000"/>
              <a:buFont typeface="Calibri"/>
              <a:buNone/>
            </a:pPr>
            <a:r>
              <a:rPr lang="en-US" sz="4000" b="1">
                <a:solidFill>
                  <a:srgbClr val="8826EA"/>
                </a:solidFill>
                <a:latin typeface="Calibri"/>
                <a:ea typeface="Calibri"/>
                <a:cs typeface="Calibri"/>
                <a:sym typeface="Calibri"/>
              </a:rPr>
              <a:t>VẬN DỤNG</a:t>
            </a:r>
            <a:endParaRPr sz="4000" b="1">
              <a:solidFill>
                <a:srgbClr val="8826EA"/>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Google Shape;360;g2f1ec96d8c0_2_23"/>
          <p:cNvSpPr txBox="1">
            <a:spLocks noGrp="1"/>
          </p:cNvSpPr>
          <p:nvPr>
            <p:ph type="sldNum" idx="12"/>
          </p:nvPr>
        </p:nvSpPr>
        <p:spPr>
          <a:xfrm>
            <a:off x="11391900" y="6629400"/>
            <a:ext cx="507900" cy="203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pic>
        <p:nvPicPr>
          <p:cNvPr id="361" name="Google Shape;361;g2f1ec96d8c0_2_23"/>
          <p:cNvPicPr preferRelativeResize="0"/>
          <p:nvPr/>
        </p:nvPicPr>
        <p:blipFill>
          <a:blip r:embed="rId4">
            <a:alphaModFix/>
          </a:blip>
          <a:stretch>
            <a:fillRect/>
          </a:stretch>
        </p:blipFill>
        <p:spPr>
          <a:xfrm>
            <a:off x="0" y="0"/>
            <a:ext cx="12192000" cy="66078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f1ec96d8c0_1_8"/>
          <p:cNvSpPr txBox="1">
            <a:spLocks noGrp="1"/>
          </p:cNvSpPr>
          <p:nvPr>
            <p:ph type="sldNum" idx="12"/>
          </p:nvPr>
        </p:nvSpPr>
        <p:spPr>
          <a:xfrm>
            <a:off x="0" y="6629400"/>
            <a:ext cx="410400" cy="228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graphicFrame>
        <p:nvGraphicFramePr>
          <p:cNvPr id="114" name="Google Shape;114;g2f1ec96d8c0_1_8"/>
          <p:cNvGraphicFramePr/>
          <p:nvPr/>
        </p:nvGraphicFramePr>
        <p:xfrm>
          <a:off x="265775" y="1996875"/>
          <a:ext cx="11455825" cy="4458335"/>
        </p:xfrm>
        <a:graphic>
          <a:graphicData uri="http://schemas.openxmlformats.org/drawingml/2006/table">
            <a:tbl>
              <a:tblPr bandRow="1">
                <a:noFill/>
                <a:tableStyleId>{9A3895AD-74E7-40A0-8BDF-501A569D4A2D}</a:tableStyleId>
              </a:tblPr>
              <a:tblGrid>
                <a:gridCol w="8521325">
                  <a:extLst>
                    <a:ext uri="{9D8B030D-6E8A-4147-A177-3AD203B41FA5}">
                      <a16:colId xmlns:a16="http://schemas.microsoft.com/office/drawing/2014/main" val="20000"/>
                    </a:ext>
                  </a:extLst>
                </a:gridCol>
                <a:gridCol w="1559475">
                  <a:extLst>
                    <a:ext uri="{9D8B030D-6E8A-4147-A177-3AD203B41FA5}">
                      <a16:colId xmlns:a16="http://schemas.microsoft.com/office/drawing/2014/main" val="20001"/>
                    </a:ext>
                  </a:extLst>
                </a:gridCol>
                <a:gridCol w="1375025">
                  <a:extLst>
                    <a:ext uri="{9D8B030D-6E8A-4147-A177-3AD203B41FA5}">
                      <a16:colId xmlns:a16="http://schemas.microsoft.com/office/drawing/2014/main" val="20002"/>
                    </a:ext>
                  </a:extLst>
                </a:gridCol>
              </a:tblGrid>
              <a:tr h="286725">
                <a:tc>
                  <a:txBody>
                    <a:bodyPr/>
                    <a:lstStyle/>
                    <a:p>
                      <a:pPr marL="0" lvl="0" indent="288290" algn="just" rtl="0">
                        <a:spcBef>
                          <a:spcPts val="0"/>
                        </a:spcBef>
                        <a:spcAft>
                          <a:spcPts val="0"/>
                        </a:spcAft>
                        <a:buNone/>
                      </a:pPr>
                      <a:r>
                        <a:rPr lang="en-US" sz="2800" b="1">
                          <a:latin typeface="Calibri"/>
                          <a:ea typeface="Calibri"/>
                          <a:cs typeface="Calibri"/>
                          <a:sym typeface="Calibri"/>
                        </a:rPr>
                        <a:t>Câu hỏi</a:t>
                      </a:r>
                      <a:endParaRPr sz="2800" b="1">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r>
                        <a:rPr lang="en-US" sz="2800" b="1">
                          <a:latin typeface="Calibri"/>
                          <a:ea typeface="Calibri"/>
                          <a:cs typeface="Calibri"/>
                          <a:sym typeface="Calibri"/>
                        </a:rPr>
                        <a:t>Trả lời</a:t>
                      </a:r>
                      <a:endParaRPr sz="2800" b="1">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r>
                        <a:rPr lang="en-US" sz="2800" b="1">
                          <a:latin typeface="Calibri"/>
                          <a:ea typeface="Calibri"/>
                          <a:cs typeface="Calibri"/>
                          <a:sym typeface="Calibri"/>
                        </a:rPr>
                        <a:t>Điểm</a:t>
                      </a:r>
                      <a:endParaRPr sz="2800" b="1">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573450">
                <a:tc>
                  <a:txBody>
                    <a:bodyPr/>
                    <a:lstStyle/>
                    <a:p>
                      <a:pPr marL="0" lvl="0" indent="288290" algn="just" rtl="0">
                        <a:spcBef>
                          <a:spcPts val="0"/>
                        </a:spcBef>
                        <a:spcAft>
                          <a:spcPts val="0"/>
                        </a:spcAft>
                        <a:buNone/>
                      </a:pPr>
                      <a:r>
                        <a:rPr lang="en-US" sz="2800">
                          <a:latin typeface="Calibri"/>
                          <a:ea typeface="Calibri"/>
                          <a:cs typeface="Calibri"/>
                          <a:sym typeface="Calibri"/>
                        </a:rPr>
                        <a:t>1. </a:t>
                      </a:r>
                      <a:r>
                        <a:rPr lang="en-US" sz="2800" i="1">
                          <a:latin typeface="Calibri"/>
                          <a:ea typeface="Calibri"/>
                          <a:cs typeface="Calibri"/>
                          <a:sym typeface="Calibri"/>
                        </a:rPr>
                        <a:t>Kể tên các mối quan hệ sinh thái giữa các loài trong tự nhiên, cho ví dụ tương ứng.</a:t>
                      </a:r>
                      <a:endParaRPr sz="2800">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endParaRPr sz="2800">
                        <a:latin typeface="Calibri"/>
                        <a:ea typeface="Calibri"/>
                        <a:cs typeface="Calibri"/>
                        <a:sym typeface="Calibri"/>
                      </a:endParaRPr>
                    </a:p>
                    <a:p>
                      <a:pPr marL="0" lvl="0" indent="0" algn="just" rtl="0">
                        <a:spcBef>
                          <a:spcPts val="0"/>
                        </a:spcBef>
                        <a:spcAft>
                          <a:spcPts val="0"/>
                        </a:spcAft>
                        <a:buNone/>
                      </a:pPr>
                      <a:endParaRPr sz="2800">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endParaRPr sz="28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860150">
                <a:tc>
                  <a:txBody>
                    <a:bodyPr/>
                    <a:lstStyle/>
                    <a:p>
                      <a:pPr marL="0" lvl="0" indent="288290" algn="just" rtl="0">
                        <a:spcBef>
                          <a:spcPts val="0"/>
                        </a:spcBef>
                        <a:spcAft>
                          <a:spcPts val="0"/>
                        </a:spcAft>
                        <a:buNone/>
                      </a:pPr>
                      <a:r>
                        <a:rPr lang="en-US" sz="2800">
                          <a:latin typeface="Calibri"/>
                          <a:ea typeface="Calibri"/>
                          <a:cs typeface="Calibri"/>
                          <a:sym typeface="Calibri"/>
                        </a:rPr>
                        <a:t>2. </a:t>
                      </a:r>
                      <a:r>
                        <a:rPr lang="en-US" sz="2800" i="1">
                          <a:latin typeface="Calibri"/>
                          <a:ea typeface="Calibri"/>
                          <a:cs typeface="Calibri"/>
                          <a:sym typeface="Calibri"/>
                        </a:rPr>
                        <a:t>Trong các mối quan hệ sinh thái đó, mối quan hệ nào đảm bảo duy trì số lượng sinh vật ở mức cân bằng động.</a:t>
                      </a:r>
                      <a:endParaRPr sz="2800" i="1">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endParaRPr sz="2800">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endParaRPr sz="28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2318025">
                <a:tc>
                  <a:txBody>
                    <a:bodyPr/>
                    <a:lstStyle/>
                    <a:p>
                      <a:pPr marL="0" lvl="0" indent="288290" algn="just" rtl="0">
                        <a:spcBef>
                          <a:spcPts val="0"/>
                        </a:spcBef>
                        <a:spcAft>
                          <a:spcPts val="0"/>
                        </a:spcAft>
                        <a:buNone/>
                      </a:pPr>
                      <a:r>
                        <a:rPr lang="en-US" sz="2800">
                          <a:latin typeface="Calibri"/>
                          <a:ea typeface="Calibri"/>
                          <a:cs typeface="Calibri"/>
                          <a:sym typeface="Calibri"/>
                        </a:rPr>
                        <a:t>3. </a:t>
                      </a:r>
                      <a:r>
                        <a:rPr lang="en-US" sz="2800" i="1">
                          <a:latin typeface="Calibri"/>
                          <a:ea typeface="Calibri"/>
                          <a:cs typeface="Calibri"/>
                          <a:sym typeface="Calibri"/>
                        </a:rPr>
                        <a:t>Có ý kiến cho rằng: “Cơ sở di truyền học của biện pháp kiểm soát sinh học là con người tác động vào hệ gen của sinh vật tạo ra sinh vật có hệ gen bị biến đổi nhằm mục đích  giảm số lượng quần thể gây hại”. Ý kiến trên là đúng hay sai? Cho ví dụ minh hoạ.</a:t>
                      </a:r>
                      <a:endParaRPr sz="2800">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endParaRPr sz="2800">
                        <a:latin typeface="Calibri"/>
                        <a:ea typeface="Calibri"/>
                        <a:cs typeface="Calibri"/>
                        <a:sym typeface="Calibri"/>
                      </a:endParaRPr>
                    </a:p>
                  </a:txBody>
                  <a:tcPr marL="68575" marR="68575" marT="0" marB="0"/>
                </a:tc>
                <a:tc>
                  <a:txBody>
                    <a:bodyPr/>
                    <a:lstStyle/>
                    <a:p>
                      <a:pPr marL="0" lvl="0" indent="288290" algn="just" rtl="0">
                        <a:spcBef>
                          <a:spcPts val="0"/>
                        </a:spcBef>
                        <a:spcAft>
                          <a:spcPts val="0"/>
                        </a:spcAft>
                        <a:buNone/>
                      </a:pPr>
                      <a:endParaRPr sz="280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bl>
          </a:graphicData>
        </a:graphic>
      </p:graphicFrame>
      <p:sp>
        <p:nvSpPr>
          <p:cNvPr id="115" name="Google Shape;115;g2f1ec96d8c0_1_8"/>
          <p:cNvSpPr txBox="1"/>
          <p:nvPr/>
        </p:nvSpPr>
        <p:spPr>
          <a:xfrm>
            <a:off x="410400" y="82875"/>
            <a:ext cx="11166600" cy="1914000"/>
          </a:xfrm>
          <a:prstGeom prst="rect">
            <a:avLst/>
          </a:prstGeom>
          <a:noFill/>
          <a:ln>
            <a:noFill/>
          </a:ln>
        </p:spPr>
        <p:txBody>
          <a:bodyPr spcFirstLastPara="1" wrap="square" lIns="91425" tIns="91425" rIns="91425" bIns="91425" anchor="ctr" anchorCtr="0">
            <a:noAutofit/>
          </a:bodyPr>
          <a:lstStyle/>
          <a:p>
            <a:pPr marL="0" lvl="0" indent="431800" algn="just" rtl="0">
              <a:lnSpc>
                <a:spcPct val="141666"/>
              </a:lnSpc>
              <a:spcBef>
                <a:spcPts val="0"/>
              </a:spcBef>
              <a:spcAft>
                <a:spcPts val="0"/>
              </a:spcAft>
              <a:buNone/>
            </a:pPr>
            <a:r>
              <a:rPr lang="en-US" sz="3200" b="1">
                <a:latin typeface="Calibri"/>
                <a:ea typeface="Calibri"/>
                <a:cs typeface="Calibri"/>
                <a:sym typeface="Calibri"/>
              </a:rPr>
              <a:t>Phiếu học tập số 1. </a:t>
            </a:r>
            <a:r>
              <a:rPr lang="en-US" sz="2800">
                <a:latin typeface="Calibri"/>
                <a:ea typeface="Calibri"/>
                <a:cs typeface="Calibri"/>
                <a:sym typeface="Calibri"/>
              </a:rPr>
              <a:t>Nhóm:…………Lớp:……..Thành viên gồm: ……………</a:t>
            </a:r>
            <a:endParaRPr sz="2800">
              <a:latin typeface="Calibri"/>
              <a:ea typeface="Calibri"/>
              <a:cs typeface="Calibri"/>
              <a:sym typeface="Calibri"/>
            </a:endParaRPr>
          </a:p>
          <a:p>
            <a:pPr marL="0" lvl="0" indent="288290" algn="just" rtl="0">
              <a:lnSpc>
                <a:spcPct val="141666"/>
              </a:lnSpc>
              <a:spcBef>
                <a:spcPts val="0"/>
              </a:spcBef>
              <a:spcAft>
                <a:spcPts val="600"/>
              </a:spcAft>
              <a:buNone/>
            </a:pPr>
            <a:r>
              <a:rPr lang="en-US" sz="2800" b="1">
                <a:latin typeface="Calibri"/>
                <a:ea typeface="Calibri"/>
                <a:cs typeface="Calibri"/>
                <a:sym typeface="Calibri"/>
              </a:rPr>
              <a:t>Yêu cầu: quan sát các bức tranh treo trên góc lớp, thảo luận nhóm nhỏ hoàn thành nội dung trong bảng sau với </a:t>
            </a:r>
            <a:r>
              <a:rPr lang="en-US" sz="2800" b="1">
                <a:highlight>
                  <a:srgbClr val="FF0000"/>
                </a:highlight>
                <a:latin typeface="Calibri"/>
                <a:ea typeface="Calibri"/>
                <a:cs typeface="Calibri"/>
                <a:sym typeface="Calibri"/>
              </a:rPr>
              <a:t>thời gian 10 phút.</a:t>
            </a:r>
            <a:endParaRPr sz="2800" b="1">
              <a:highlight>
                <a:srgbClr val="FF0000"/>
              </a:highlight>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Corbel"/>
              <a:buNone/>
            </a:pPr>
            <a:endParaRPr/>
          </a:p>
        </p:txBody>
      </p:sp>
      <p:pic>
        <p:nvPicPr>
          <p:cNvPr id="121" name="Google Shape;121;p3"/>
          <p:cNvPicPr preferRelativeResize="0">
            <a:picLocks noGrp="1"/>
          </p:cNvPicPr>
          <p:nvPr>
            <p:ph type="body" idx="1"/>
          </p:nvPr>
        </p:nvPicPr>
        <p:blipFill rotWithShape="1">
          <a:blip r:embed="rId3">
            <a:alphaModFix/>
          </a:blip>
          <a:srcRect/>
          <a:stretch/>
        </p:blipFill>
        <p:spPr>
          <a:xfrm>
            <a:off x="0" y="20351"/>
            <a:ext cx="12191999" cy="6851778"/>
          </a:xfrm>
          <a:prstGeom prst="rect">
            <a:avLst/>
          </a:prstGeom>
          <a:noFill/>
          <a:ln>
            <a:noFill/>
          </a:ln>
        </p:spPr>
      </p:pic>
      <p:sp>
        <p:nvSpPr>
          <p:cNvPr id="122" name="Google Shape;122;p3"/>
          <p:cNvSpPr/>
          <p:nvPr/>
        </p:nvSpPr>
        <p:spPr>
          <a:xfrm>
            <a:off x="0" y="0"/>
            <a:ext cx="6205928" cy="6895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Cộng sinh giữa vi khuẩn và cây đậu</a:t>
            </a:r>
            <a:endParaRPr sz="3200" b="1" i="0" u="none" strike="noStrike" cap="none">
              <a:solidFill>
                <a:schemeClr val="lt1"/>
              </a:solidFill>
              <a:latin typeface="Calibri"/>
              <a:ea typeface="Calibri"/>
              <a:cs typeface="Calibri"/>
              <a:sym typeface="Calibri"/>
            </a:endParaRPr>
          </a:p>
        </p:txBody>
      </p:sp>
      <p:sp>
        <p:nvSpPr>
          <p:cNvPr id="123" name="Google Shape;123;p3"/>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Corbel"/>
              <a:buNone/>
            </a:pPr>
            <a:endParaRPr/>
          </a:p>
        </p:txBody>
      </p:sp>
      <p:pic>
        <p:nvPicPr>
          <p:cNvPr id="129" name="Google Shape;129;p4"/>
          <p:cNvPicPr preferRelativeResize="0">
            <a:picLocks noGrp="1"/>
          </p:cNvPicPr>
          <p:nvPr>
            <p:ph type="body" idx="1"/>
          </p:nvPr>
        </p:nvPicPr>
        <p:blipFill rotWithShape="1">
          <a:blip r:embed="rId3">
            <a:alphaModFix/>
          </a:blip>
          <a:srcRect/>
          <a:stretch/>
        </p:blipFill>
        <p:spPr>
          <a:xfrm>
            <a:off x="0" y="15222"/>
            <a:ext cx="12192000" cy="6842778"/>
          </a:xfrm>
          <a:prstGeom prst="rect">
            <a:avLst/>
          </a:prstGeom>
          <a:noFill/>
          <a:ln>
            <a:noFill/>
          </a:ln>
        </p:spPr>
      </p:pic>
      <p:sp>
        <p:nvSpPr>
          <p:cNvPr id="130" name="Google Shape;130;p4"/>
          <p:cNvSpPr/>
          <p:nvPr/>
        </p:nvSpPr>
        <p:spPr>
          <a:xfrm>
            <a:off x="0" y="0"/>
            <a:ext cx="6205928" cy="689548"/>
          </a:xfrm>
          <a:prstGeom prst="rect">
            <a:avLst/>
          </a:prstGeom>
          <a:solidFill>
            <a:srgbClr val="261F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Hội sinh giữa phong lan và cây gỗ</a:t>
            </a:r>
            <a:endParaRPr sz="3200" b="1" i="0" u="none" strike="noStrike" cap="none">
              <a:solidFill>
                <a:schemeClr val="lt1"/>
              </a:solidFill>
              <a:latin typeface="Calibri"/>
              <a:ea typeface="Calibri"/>
              <a:cs typeface="Calibri"/>
              <a:sym typeface="Calibri"/>
            </a:endParaRPr>
          </a:p>
        </p:txBody>
      </p:sp>
      <p:sp>
        <p:nvSpPr>
          <p:cNvPr id="131" name="Google Shape;131;p4"/>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Corbel"/>
              <a:buNone/>
            </a:pPr>
            <a:endParaRPr/>
          </a:p>
        </p:txBody>
      </p:sp>
      <p:pic>
        <p:nvPicPr>
          <p:cNvPr id="137" name="Google Shape;137;p5"/>
          <p:cNvPicPr preferRelativeResize="0">
            <a:picLocks noGrp="1"/>
          </p:cNvPicPr>
          <p:nvPr>
            <p:ph type="body" idx="1"/>
          </p:nvPr>
        </p:nvPicPr>
        <p:blipFill rotWithShape="1">
          <a:blip r:embed="rId3">
            <a:alphaModFix/>
          </a:blip>
          <a:srcRect/>
          <a:stretch/>
        </p:blipFill>
        <p:spPr>
          <a:xfrm>
            <a:off x="0" y="34176"/>
            <a:ext cx="12192000" cy="6823824"/>
          </a:xfrm>
          <a:prstGeom prst="rect">
            <a:avLst/>
          </a:prstGeom>
          <a:noFill/>
          <a:ln>
            <a:noFill/>
          </a:ln>
        </p:spPr>
      </p:pic>
      <p:sp>
        <p:nvSpPr>
          <p:cNvPr id="138" name="Google Shape;138;p5"/>
          <p:cNvSpPr/>
          <p:nvPr/>
        </p:nvSpPr>
        <p:spPr>
          <a:xfrm>
            <a:off x="0" y="0"/>
            <a:ext cx="6205928" cy="689548"/>
          </a:xfrm>
          <a:prstGeom prst="rect">
            <a:avLst/>
          </a:prstGeom>
          <a:solidFill>
            <a:srgbClr val="261F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Hợp tác giữa chim sáo và trâu rừng</a:t>
            </a:r>
            <a:endParaRPr sz="3200" b="1" i="0" u="none" strike="noStrike" cap="none">
              <a:solidFill>
                <a:schemeClr val="lt1"/>
              </a:solidFill>
              <a:latin typeface="Calibri"/>
              <a:ea typeface="Calibri"/>
              <a:cs typeface="Calibri"/>
              <a:sym typeface="Calibri"/>
            </a:endParaRPr>
          </a:p>
        </p:txBody>
      </p:sp>
      <p:sp>
        <p:nvSpPr>
          <p:cNvPr id="139" name="Google Shape;139;p5"/>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Corbel"/>
              <a:buNone/>
            </a:pPr>
            <a:endParaRPr/>
          </a:p>
        </p:txBody>
      </p:sp>
      <p:pic>
        <p:nvPicPr>
          <p:cNvPr id="145" name="Google Shape;145;p6"/>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46" name="Google Shape;146;p6"/>
          <p:cNvSpPr/>
          <p:nvPr/>
        </p:nvSpPr>
        <p:spPr>
          <a:xfrm>
            <a:off x="0" y="0"/>
            <a:ext cx="6205928" cy="689548"/>
          </a:xfrm>
          <a:prstGeom prst="rect">
            <a:avLst/>
          </a:prstGeom>
          <a:solidFill>
            <a:srgbClr val="261F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Cạnh tranh giữa sư tử và lửng mật</a:t>
            </a:r>
            <a:endParaRPr sz="3200" b="1" i="0" u="none" strike="noStrike" cap="none">
              <a:solidFill>
                <a:schemeClr val="lt1"/>
              </a:solidFill>
              <a:latin typeface="Calibri"/>
              <a:ea typeface="Calibri"/>
              <a:cs typeface="Calibri"/>
              <a:sym typeface="Calibri"/>
            </a:endParaRPr>
          </a:p>
        </p:txBody>
      </p:sp>
      <p:sp>
        <p:nvSpPr>
          <p:cNvPr id="147" name="Google Shape;147;p6"/>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Corbel"/>
              <a:buNone/>
            </a:pPr>
            <a:endParaRPr/>
          </a:p>
        </p:txBody>
      </p:sp>
      <p:pic>
        <p:nvPicPr>
          <p:cNvPr id="153" name="Google Shape;153;p7"/>
          <p:cNvPicPr preferRelativeResize="0">
            <a:picLocks noGrp="1"/>
          </p:cNvPicPr>
          <p:nvPr>
            <p:ph type="body" idx="1"/>
          </p:nvPr>
        </p:nvPicPr>
        <p:blipFill rotWithShape="1">
          <a:blip r:embed="rId3">
            <a:alphaModFix/>
          </a:blip>
          <a:srcRect/>
          <a:stretch/>
        </p:blipFill>
        <p:spPr>
          <a:xfrm>
            <a:off x="1" y="10606"/>
            <a:ext cx="12192000" cy="6847394"/>
          </a:xfrm>
          <a:prstGeom prst="rect">
            <a:avLst/>
          </a:prstGeom>
          <a:noFill/>
          <a:ln>
            <a:noFill/>
          </a:ln>
        </p:spPr>
      </p:pic>
      <p:sp>
        <p:nvSpPr>
          <p:cNvPr id="154" name="Google Shape;154;p7"/>
          <p:cNvSpPr/>
          <p:nvPr/>
        </p:nvSpPr>
        <p:spPr>
          <a:xfrm>
            <a:off x="0" y="0"/>
            <a:ext cx="6205928" cy="689548"/>
          </a:xfrm>
          <a:prstGeom prst="rect">
            <a:avLst/>
          </a:prstGeom>
          <a:solidFill>
            <a:srgbClr val="261F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Calibri"/>
                <a:ea typeface="Calibri"/>
                <a:cs typeface="Calibri"/>
                <a:sym typeface="Calibri"/>
              </a:rPr>
              <a:t>Vật ăn thịt và con mồi</a:t>
            </a:r>
            <a:endParaRPr sz="3200" b="1" i="0" u="none" strike="noStrike" cap="none">
              <a:solidFill>
                <a:schemeClr val="lt1"/>
              </a:solidFill>
              <a:latin typeface="Calibri"/>
              <a:ea typeface="Calibri"/>
              <a:cs typeface="Calibri"/>
              <a:sym typeface="Calibri"/>
            </a:endParaRPr>
          </a:p>
        </p:txBody>
      </p:sp>
      <p:sp>
        <p:nvSpPr>
          <p:cNvPr id="155" name="Google Shape;155;p7"/>
          <p:cNvSpPr txBox="1">
            <a:spLocks noGrp="1"/>
          </p:cNvSpPr>
          <p:nvPr>
            <p:ph type="sldNum" idx="12"/>
          </p:nvPr>
        </p:nvSpPr>
        <p:spPr>
          <a:xfrm>
            <a:off x="11391900" y="6629400"/>
            <a:ext cx="508000" cy="203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2773</Words>
  <PresentationFormat>Widescreen</PresentationFormat>
  <Paragraphs>185</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Noto Sans Symbols</vt:lpstr>
      <vt:lpstr>Times New Roman</vt:lpstr>
      <vt:lpstr>Arial</vt:lpstr>
      <vt:lpstr>Calibri</vt:lpstr>
      <vt:lpstr>Corbel</vt:lpstr>
      <vt:lpstr>Ecology 16x9</vt:lpstr>
      <vt:lpstr>Em hãy liệt kê 4 biện pháp được sử dụng để kiểm soát dịch hại? Ưu và nhược điểm của các phương pháp này? Có biện pháp kiểm soát dịch hại nào hoàn hảo không? Liệt kê những điều em muốn học qua bài học này?</vt:lpstr>
      <vt:lpstr>CHUYÊN ĐỀ 2- KIỂM SOÁT SINH HỌC BÀI 6: CƠ SỞ KHOA HỌC VÀ CÁC BIỆN PHÁP KIỂM SOÁT SINH HỌC</vt:lpstr>
      <vt:lpstr>I. CƠ SỞ KHOA HỌC CỦA KIỂM SOÁT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ghi nhớ mục I.</vt:lpstr>
      <vt:lpstr>II. BIỆN PHÁP KIỂM SOÁT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BIỆN PHÁP KIỂM SOÁT SINH HỌC</vt:lpstr>
      <vt:lpstr>Giao nhiệm vụ học tập: Chia mỗi dãy bàn thành 3 nhóm, bên trái lần lượt là nhóm 1A, 2A, 3A, bên phải là nhóm 1B, 2B, 3B- Thực hiện dự án tìm hiểu bản chất, cơ chế tác dụng của của các biện pháp kiểm soát sinh học bằng cách sử dụng: thuốc trừ sâu sinh học, phân bón; tạo giống cây trồng, vật nuôi có khả năng kháng sinh vật gây hại; biện pháp canh tác</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Luyện tập</vt:lpstr>
      <vt:lpstr>Luyện tập</vt:lpstr>
      <vt:lpstr>VẬN DỤNG</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2024-08-03T22:33:00Z</dcterms:created>
  <dcterms:modified xsi:type="dcterms:W3CDTF">2024-08-12T03:42:30Z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