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0"/>
  </p:notesMasterIdLst>
  <p:sldIdLst>
    <p:sldId id="675" r:id="rId3"/>
    <p:sldId id="510" r:id="rId4"/>
    <p:sldId id="526" r:id="rId5"/>
    <p:sldId id="543" r:id="rId6"/>
    <p:sldId id="560" r:id="rId7"/>
    <p:sldId id="577" r:id="rId8"/>
    <p:sldId id="578" r:id="rId9"/>
    <p:sldId id="579" r:id="rId10"/>
    <p:sldId id="580" r:id="rId11"/>
    <p:sldId id="581" r:id="rId12"/>
    <p:sldId id="582" r:id="rId13"/>
    <p:sldId id="583" r:id="rId14"/>
    <p:sldId id="584" r:id="rId15"/>
    <p:sldId id="585" r:id="rId16"/>
    <p:sldId id="586" r:id="rId17"/>
    <p:sldId id="587" r:id="rId18"/>
    <p:sldId id="588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84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49AA31-B454-48C3-B53F-8A16F7939848}" type="datetimeFigureOut">
              <a:rPr lang="en-US" smtClean="0"/>
              <a:t>13/11/2021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541C4-93FC-47DE-BDA4-8C7D8BE62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934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CCE2E09-86DE-47D5-A3D9-D1AF1CF31986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41845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774628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651664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524465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899575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56743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669486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68103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5674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56743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56743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56743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56743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669486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681037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0749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56"/>
          <p:cNvSpPr txBox="1"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6"/>
          <p:cNvSpPr txBox="1"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7185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marL="1828800" lvl="3" indent="-302894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56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6"/>
          <p:cNvSpPr txBox="1">
            <a:spLocks noGrp="1"/>
          </p:cNvSpPr>
          <p:nvPr>
            <p:ph type="ft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56"/>
          <p:cNvSpPr txBox="1">
            <a:spLocks noGrp="1"/>
          </p:cNvSpPr>
          <p:nvPr>
            <p:ph type="sldNum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27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64"/>
          <p:cNvSpPr txBox="1"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64"/>
          <p:cNvSpPr txBox="1">
            <a:spLocks noGrp="1"/>
          </p:cNvSpPr>
          <p:nvPr>
            <p:ph type="body" idx="1"/>
          </p:nvPr>
        </p:nvSpPr>
        <p:spPr>
          <a:xfrm rot="5400000">
            <a:off x="3901440" y="-1356360"/>
            <a:ext cx="4389120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7185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marL="1828800" lvl="3" indent="-302894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1" name="Google Shape;101;p64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64"/>
          <p:cNvSpPr txBox="1">
            <a:spLocks noGrp="1"/>
          </p:cNvSpPr>
          <p:nvPr>
            <p:ph type="ft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64"/>
          <p:cNvSpPr txBox="1">
            <a:spLocks noGrp="1"/>
          </p:cNvSpPr>
          <p:nvPr>
            <p:ph type="sldNum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39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65"/>
          <p:cNvSpPr txBox="1">
            <a:spLocks noGrp="1"/>
          </p:cNvSpPr>
          <p:nvPr>
            <p:ph type="title"/>
          </p:nvPr>
        </p:nvSpPr>
        <p:spPr>
          <a:xfrm rot="5400000">
            <a:off x="7604919" y="2148683"/>
            <a:ext cx="5211763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65"/>
          <p:cNvSpPr txBox="1">
            <a:spLocks noGrp="1"/>
          </p:cNvSpPr>
          <p:nvPr>
            <p:ph type="body" idx="1"/>
          </p:nvPr>
        </p:nvSpPr>
        <p:spPr>
          <a:xfrm rot="5400000">
            <a:off x="2016920" y="-492917"/>
            <a:ext cx="5211763" cy="80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7185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marL="914400" lvl="1" indent="-325755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marL="1828800" lvl="3" indent="-302894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7" name="Google Shape;107;p65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65"/>
          <p:cNvSpPr txBox="1">
            <a:spLocks noGrp="1"/>
          </p:cNvSpPr>
          <p:nvPr>
            <p:ph type="ft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65"/>
          <p:cNvSpPr txBox="1">
            <a:spLocks noGrp="1"/>
          </p:cNvSpPr>
          <p:nvPr>
            <p:ph type="sldNum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6787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53657-3300-4B45-A1A4-93B970EFFC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16AD27-9BB3-4D4A-B26E-0D0033ACD2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3475ED-6A53-44D4-AB80-66BCE7FD0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DAB2A-4220-4418-90DB-31EEAA68824C}" type="datetimeFigureOut">
              <a:rPr lang="en-US" smtClean="0"/>
              <a:t>13/11/2021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68C6BB-84C1-417C-80D8-193AE5C10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0E2A0A-D837-4DA2-9D19-46805891C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85AFA-8BAB-446E-BC26-43EDD1A47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334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7F548-4C47-4F4A-982B-DCD66D9E2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7A76F-C9EE-4EE3-8E19-8E957E593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ACC40-4FE7-49BD-BC54-062F5780A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DAB2A-4220-4418-90DB-31EEAA68824C}" type="datetimeFigureOut">
              <a:rPr lang="en-US" smtClean="0"/>
              <a:t>13/11/2021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DA426F-8AB5-4A56-81DF-95C5BEA10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F15C75-D958-4D47-8476-D923F8A5F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85AFA-8BAB-446E-BC26-43EDD1A47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23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3FCAE-9750-40D6-BAC5-89CBA1344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F1B387-72C6-4240-8D36-2D84EC5A0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B70C91-9AA8-4B7B-AFE0-B8BE7ADA6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DAB2A-4220-4418-90DB-31EEAA68824C}" type="datetimeFigureOut">
              <a:rPr lang="en-US" smtClean="0"/>
              <a:t>13/11/2021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333481-80A4-4179-A57B-839BAF294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D284E5-4F4A-4E39-942D-E66A1C0E0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85AFA-8BAB-446E-BC26-43EDD1A47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8385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23180-2425-4CBB-B1DC-D2D64F534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572BB2-E200-474E-8DE1-EC9A7CBEEF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2AD38B-9138-44FF-BF3B-582CF606A9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922C7D-D02F-40F7-A07F-803059E20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DAB2A-4220-4418-90DB-31EEAA68824C}" type="datetimeFigureOut">
              <a:rPr lang="en-US" smtClean="0"/>
              <a:t>13/11/2021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CD07AD-6460-4C91-96DA-4869A0F6C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A5FBDC-C79C-4308-86AA-252D84E72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85AFA-8BAB-446E-BC26-43EDD1A47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3312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C37DA-40C3-494B-9A96-FD308A1C4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CEE5AA-E459-422E-BD4C-32454037A7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FE40E3-F98D-4821-BD1A-C47798734B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6063C8-2E9E-48E7-A06F-EBB48C8B4F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BE90F1-B52F-4997-89FD-C4A74768DD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B895C8-38FB-4697-9A9E-2A7EC02E6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DAB2A-4220-4418-90DB-31EEAA68824C}" type="datetimeFigureOut">
              <a:rPr lang="en-US" smtClean="0"/>
              <a:t>13/11/2021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A47CEC-30AF-4557-8E83-A934E518A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0A8B0C-1691-4A6E-AA55-C7F92DEB0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85AFA-8BAB-446E-BC26-43EDD1A47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2257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0A565-3399-4940-A129-73D73A0A0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C1BDF6-D918-4649-A744-5A0881A11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DAB2A-4220-4418-90DB-31EEAA68824C}" type="datetimeFigureOut">
              <a:rPr lang="en-US" smtClean="0"/>
              <a:t>13/11/2021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397844-7827-4C56-933F-DF016BAD2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391005-ED05-46A9-8148-1F0EE26A6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85AFA-8BAB-446E-BC26-43EDD1A47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5095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A5DA31-2D7B-4D85-A258-C1709A1FE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DAB2A-4220-4418-90DB-31EEAA68824C}" type="datetimeFigureOut">
              <a:rPr lang="en-US" smtClean="0"/>
              <a:t>13/11/2021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845B2E-9E9E-479E-9883-306FF7774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546899-631C-4C29-9FA1-76BDAF5BB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85AFA-8BAB-446E-BC26-43EDD1A47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7190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76602-02D5-4279-AEC5-1D9043F3F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74B009-D310-48D1-BC85-37BAE1B04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0F309A-6CC9-4363-9ED0-84EBEF136E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0F6EDD-500F-463E-8584-BD1A687E6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DAB2A-4220-4418-90DB-31EEAA68824C}" type="datetimeFigureOut">
              <a:rPr lang="en-US" smtClean="0"/>
              <a:t>13/11/2021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58DDB3-8E04-4D5B-A52D-E329F09B2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DAFF45-2B60-47DE-BE2A-5A7197D22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85AFA-8BAB-446E-BC26-43EDD1A47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929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57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57"/>
          <p:cNvSpPr txBox="1">
            <a:spLocks noGrp="1"/>
          </p:cNvSpPr>
          <p:nvPr>
            <p:ph type="ft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57"/>
          <p:cNvSpPr txBox="1">
            <a:spLocks noGrp="1"/>
          </p:cNvSpPr>
          <p:nvPr>
            <p:ph type="sldNum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542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8F1F6-7B63-4B55-AD5E-F3E8A0024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2B1769-7474-4647-ACBB-436EDD50F9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BA7988-A4E5-4B55-9C85-86BE69A5EF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87F6E3-307E-48E7-9D3D-E77481C37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DAB2A-4220-4418-90DB-31EEAA68824C}" type="datetimeFigureOut">
              <a:rPr lang="en-US" smtClean="0"/>
              <a:t>13/11/2021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E9AEDB-941E-4DBC-8990-CFADDC20E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063E7E-CEA0-47CF-9604-93B09FE9A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85AFA-8BAB-446E-BC26-43EDD1A47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9747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7BB1D-8479-4A5B-B9C6-065C59CCA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6EE719-9C0C-4AD5-B637-AAC52CEFCB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D89F44-4051-4C16-B21D-4CF3208B8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DAB2A-4220-4418-90DB-31EEAA68824C}" type="datetimeFigureOut">
              <a:rPr lang="en-US" smtClean="0"/>
              <a:t>13/11/2021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FB007-9179-45B7-A42D-DEF88F1C3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A019ED-ABBF-4199-9D22-6A9520D21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85AFA-8BAB-446E-BC26-43EDD1A47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0988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87515F-FBC2-4DE6-81C4-3B3FB46F51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F6D4C3-0C64-4D45-9035-5E1CE4E73B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D546F9-FE37-46BB-83C4-69ECD2E52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DAB2A-4220-4418-90DB-31EEAA68824C}" type="datetimeFigureOut">
              <a:rPr lang="en-US" smtClean="0"/>
              <a:t>13/11/2021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8ECFC-C9E6-47CB-99F8-CDD1858B3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0D022-3BFE-4836-BE77-1D1B87200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85AFA-8BAB-446E-BC26-43EDD1A47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54"/>
          <p:cNvSpPr txBox="1"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rm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  <a:defRPr sz="5600" b="1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54"/>
          <p:cNvSpPr txBox="1"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45720" lvl="0" algn="r"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54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54"/>
          <p:cNvSpPr txBox="1">
            <a:spLocks noGrp="1"/>
          </p:cNvSpPr>
          <p:nvPr>
            <p:ph type="ft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54"/>
          <p:cNvSpPr txBox="1">
            <a:spLocks noGrp="1"/>
          </p:cNvSpPr>
          <p:nvPr>
            <p:ph type="sldNum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178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58"/>
          <p:cNvSpPr txBox="1"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4AE3AC"/>
              </a:buClr>
              <a:buSzPts val="5600"/>
              <a:buFont typeface="Calibri"/>
              <a:buNone/>
              <a:defRPr sz="5600" b="1" cap="none">
                <a:solidFill>
                  <a:srgbClr val="4AE3A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58"/>
          <p:cNvSpPr txBox="1"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228600" algn="l">
              <a:spcBef>
                <a:spcPts val="440"/>
              </a:spcBef>
              <a:spcAft>
                <a:spcPts val="0"/>
              </a:spcAft>
              <a:buSzPts val="2090"/>
              <a:buNone/>
              <a:defRPr sz="22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58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58"/>
          <p:cNvSpPr txBox="1">
            <a:spLocks noGrp="1"/>
          </p:cNvSpPr>
          <p:nvPr>
            <p:ph type="ft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58"/>
          <p:cNvSpPr txBox="1">
            <a:spLocks noGrp="1"/>
          </p:cNvSpPr>
          <p:nvPr>
            <p:ph type="sldNum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926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59"/>
          <p:cNvSpPr txBox="1"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59"/>
          <p:cNvSpPr txBox="1">
            <a:spLocks noGrp="1"/>
          </p:cNvSpPr>
          <p:nvPr>
            <p:ph type="body" idx="1"/>
          </p:nvPr>
        </p:nvSpPr>
        <p:spPr>
          <a:xfrm>
            <a:off x="609600" y="1920085"/>
            <a:ext cx="5384800" cy="4434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5445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marL="914400" lvl="1" indent="-35814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marL="1371600" lvl="2" indent="-3175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marL="1828800" lvl="3" indent="-302894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" name="Google Shape;62;p59"/>
          <p:cNvSpPr txBox="1">
            <a:spLocks noGrp="1"/>
          </p:cNvSpPr>
          <p:nvPr>
            <p:ph type="body" idx="2"/>
          </p:nvPr>
        </p:nvSpPr>
        <p:spPr>
          <a:xfrm>
            <a:off x="6197600" y="1920085"/>
            <a:ext cx="5384800" cy="4434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5445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marL="914400" lvl="1" indent="-35814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marL="1371600" lvl="2" indent="-3175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marL="1828800" lvl="3" indent="-302894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59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59"/>
          <p:cNvSpPr txBox="1">
            <a:spLocks noGrp="1"/>
          </p:cNvSpPr>
          <p:nvPr>
            <p:ph type="ft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59"/>
          <p:cNvSpPr txBox="1">
            <a:spLocks noGrp="1"/>
          </p:cNvSpPr>
          <p:nvPr>
            <p:ph type="sldNum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173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60"/>
          <p:cNvSpPr txBox="1"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60"/>
          <p:cNvSpPr txBox="1"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28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7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26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60"/>
          <p:cNvSpPr txBox="1">
            <a:spLocks noGrp="1"/>
          </p:cNvSpPr>
          <p:nvPr>
            <p:ph type="body" idx="2"/>
          </p:nvPr>
        </p:nvSpPr>
        <p:spPr>
          <a:xfrm>
            <a:off x="6193368" y="1859758"/>
            <a:ext cx="5389033" cy="654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28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SzPts val="17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SzPts val="126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SzPts val="1040"/>
              <a:buNone/>
              <a:defRPr sz="16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0" name="Google Shape;70;p60"/>
          <p:cNvSpPr txBox="1">
            <a:spLocks noGrp="1"/>
          </p:cNvSpPr>
          <p:nvPr>
            <p:ph type="body" idx="3"/>
          </p:nvPr>
        </p:nvSpPr>
        <p:spPr>
          <a:xfrm>
            <a:off x="609600" y="2514600"/>
            <a:ext cx="5386917" cy="3845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61315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marL="914400" lvl="1" indent="-33655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4639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marL="2286000" lvl="4" indent="-294639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60"/>
          <p:cNvSpPr txBox="1">
            <a:spLocks noGrp="1"/>
          </p:cNvSpPr>
          <p:nvPr>
            <p:ph type="body" idx="4"/>
          </p:nvPr>
        </p:nvSpPr>
        <p:spPr>
          <a:xfrm>
            <a:off x="6193368" y="2514600"/>
            <a:ext cx="5389033" cy="3845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61315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marL="914400" lvl="1" indent="-33655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4639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marL="2286000" lvl="4" indent="-294639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60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60"/>
          <p:cNvSpPr txBox="1">
            <a:spLocks noGrp="1"/>
          </p:cNvSpPr>
          <p:nvPr>
            <p:ph type="ft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60"/>
          <p:cNvSpPr txBox="1">
            <a:spLocks noGrp="1"/>
          </p:cNvSpPr>
          <p:nvPr>
            <p:ph type="sldNum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849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61"/>
          <p:cNvSpPr txBox="1"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sz="5000" b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61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61"/>
          <p:cNvSpPr txBox="1">
            <a:spLocks noGrp="1"/>
          </p:cNvSpPr>
          <p:nvPr>
            <p:ph type="ft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61"/>
          <p:cNvSpPr txBox="1">
            <a:spLocks noGrp="1"/>
          </p:cNvSpPr>
          <p:nvPr>
            <p:ph type="sldNum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1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62"/>
          <p:cNvSpPr txBox="1"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Calibri"/>
              <a:buNone/>
              <a:defRPr sz="2600" b="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62"/>
          <p:cNvSpPr txBox="1">
            <a:spLocks noGrp="1"/>
          </p:cNvSpPr>
          <p:nvPr>
            <p:ph type="body" idx="1"/>
          </p:nvPr>
        </p:nvSpPr>
        <p:spPr>
          <a:xfrm>
            <a:off x="914400" y="1676400"/>
            <a:ext cx="36576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75" tIns="45700" rIns="1827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SzPts val="133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SzPts val="102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SzPts val="7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3" name="Google Shape;83;p62"/>
          <p:cNvSpPr txBox="1">
            <a:spLocks noGrp="1"/>
          </p:cNvSpPr>
          <p:nvPr>
            <p:ph type="body" idx="2"/>
          </p:nvPr>
        </p:nvSpPr>
        <p:spPr>
          <a:xfrm>
            <a:off x="4766733" y="1676400"/>
            <a:ext cx="6815667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97510" algn="l">
              <a:spcBef>
                <a:spcPts val="560"/>
              </a:spcBef>
              <a:spcAft>
                <a:spcPts val="0"/>
              </a:spcAft>
              <a:buSzPts val="2660"/>
              <a:buChar char="⚫"/>
              <a:defRPr sz="2800"/>
            </a:lvl1pPr>
            <a:lvl2pPr marL="914400" lvl="1" indent="-368935" algn="l">
              <a:spcBef>
                <a:spcPts val="520"/>
              </a:spcBef>
              <a:spcAft>
                <a:spcPts val="0"/>
              </a:spcAft>
              <a:buSzPts val="2210"/>
              <a:buChar char="⚫"/>
              <a:defRPr sz="2600"/>
            </a:lvl2pPr>
            <a:lvl3pPr marL="1371600" lvl="2" indent="-335280" algn="l">
              <a:spcBef>
                <a:spcPts val="480"/>
              </a:spcBef>
              <a:spcAft>
                <a:spcPts val="0"/>
              </a:spcAft>
              <a:buSzPts val="1680"/>
              <a:buChar char="⚫"/>
              <a:defRPr sz="2400"/>
            </a:lvl3pPr>
            <a:lvl4pPr marL="1828800" lvl="3" indent="-311150" algn="l">
              <a:spcBef>
                <a:spcPts val="400"/>
              </a:spcBef>
              <a:spcAft>
                <a:spcPts val="0"/>
              </a:spcAft>
              <a:buSzPts val="1300"/>
              <a:buChar char="⚫"/>
              <a:defRPr sz="2000"/>
            </a:lvl4pPr>
            <a:lvl5pPr marL="2286000" lvl="4" indent="-302895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6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62"/>
          <p:cNvSpPr txBox="1">
            <a:spLocks noGrp="1"/>
          </p:cNvSpPr>
          <p:nvPr>
            <p:ph type="ft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62"/>
          <p:cNvSpPr txBox="1">
            <a:spLocks noGrp="1"/>
          </p:cNvSpPr>
          <p:nvPr>
            <p:ph type="sldNum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121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Picture with Caption" type="picTx">
  <p:cSld name="Picture with Caption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63"/>
          <p:cNvSpPr/>
          <p:nvPr/>
        </p:nvSpPr>
        <p:spPr>
          <a:xfrm rot="-10380000" flipH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9525" cap="rnd" cmpd="sng">
            <a:solidFill>
              <a:srgbClr val="C0C0C0"/>
            </a:solidFill>
            <a:prstDash val="solid"/>
            <a:round/>
            <a:headEnd type="none" w="sm" len="sm"/>
            <a:tailEnd type="none" w="sm" len="sm"/>
          </a:ln>
          <a:effectLst>
            <a:outerShdw blurRad="63500" dist="38500" dir="7500000" sx="98500" sy="100080" kx="100000" algn="tl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89" name="Google Shape;89;p63"/>
          <p:cNvSpPr/>
          <p:nvPr/>
        </p:nvSpPr>
        <p:spPr>
          <a:xfrm rot="-10380000" flipH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>
            <a:solidFill>
              <a:srgbClr val="FFFFFF"/>
            </a:solidFill>
            <a:prstDash val="solid"/>
            <a:bevel/>
            <a:headEnd type="none" w="sm" len="sm"/>
            <a:tailEnd type="none" w="sm" len="sm"/>
          </a:ln>
          <a:effectLst>
            <a:outerShdw blurRad="19685" dist="6350" dir="12900000" algn="tl" rotWithShape="0">
              <a:srgbClr val="000000">
                <a:alpha val="46666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90" name="Google Shape;90;p63"/>
          <p:cNvSpPr txBox="1"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None/>
              <a:defRPr sz="2000" b="1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63"/>
          <p:cNvSpPr txBox="1">
            <a:spLocks noGrp="1"/>
          </p:cNvSpPr>
          <p:nvPr>
            <p:ph type="body" idx="1"/>
          </p:nvPr>
        </p:nvSpPr>
        <p:spPr>
          <a:xfrm>
            <a:off x="812800" y="2828785"/>
            <a:ext cx="2946400" cy="2179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4000" tIns="45700" rIns="45700" bIns="45700" anchor="t" anchorCtr="0">
            <a:normAutofit/>
          </a:bodyPr>
          <a:lstStyle>
            <a:lvl1pPr marL="457200" lvl="0" indent="-228600" algn="l">
              <a:spcBef>
                <a:spcPts val="250"/>
              </a:spcBef>
              <a:spcAft>
                <a:spcPts val="0"/>
              </a:spcAft>
              <a:buSzPts val="1235"/>
              <a:buFont typeface="Constantia"/>
              <a:buNone/>
              <a:defRPr sz="1300"/>
            </a:lvl1pPr>
            <a:lvl2pPr marL="914400" lvl="1" indent="-293369" algn="l">
              <a:spcBef>
                <a:spcPts val="240"/>
              </a:spcBef>
              <a:spcAft>
                <a:spcPts val="0"/>
              </a:spcAft>
              <a:buSzPts val="1020"/>
              <a:buChar char="⚫"/>
              <a:defRPr sz="1200"/>
            </a:lvl2pPr>
            <a:lvl3pPr marL="1371600" lvl="2" indent="-273050" algn="l">
              <a:spcBef>
                <a:spcPts val="200"/>
              </a:spcBef>
              <a:spcAft>
                <a:spcPts val="0"/>
              </a:spcAft>
              <a:buSzPts val="700"/>
              <a:buChar char="⚫"/>
              <a:defRPr sz="1000"/>
            </a:lvl3pPr>
            <a:lvl4pPr marL="1828800" lvl="3" indent="-265747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4pPr>
            <a:lvl5pPr marL="2286000" lvl="4" indent="-265747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2" name="Google Shape;92;p63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63"/>
          <p:cNvSpPr txBox="1">
            <a:spLocks noGrp="1"/>
          </p:cNvSpPr>
          <p:nvPr>
            <p:ph type="ft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63"/>
          <p:cNvSpPr txBox="1">
            <a:spLocks noGrp="1"/>
          </p:cNvSpPr>
          <p:nvPr>
            <p:ph type="sldNum" idx="12"/>
          </p:nvPr>
        </p:nvSpPr>
        <p:spPr>
          <a:xfrm>
            <a:off x="10769600" y="6356351"/>
            <a:ext cx="812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5" name="Google Shape;95;p63"/>
          <p:cNvSpPr>
            <a:spLocks noGrp="1"/>
          </p:cNvSpPr>
          <p:nvPr>
            <p:ph type="pic" idx="2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lt2"/>
          </a:solidFill>
          <a:ln w="9525" cap="rnd" cmpd="sng">
            <a:solidFill>
              <a:srgbClr val="C0C0C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accent3"/>
              </a:buClr>
              <a:buSzPts val="3040"/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R="0" lvl="1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sz="2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R="0" lvl="2" algn="l" rtl="0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sz="21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R="0" lvl="5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R="0" lvl="6" algn="l" rtl="0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R="0" lvl="7" algn="l" rtl="0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R="0" lvl="8" algn="l" rtl="0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sz="1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96" name="Google Shape;96;p63"/>
          <p:cNvSpPr/>
          <p:nvPr/>
        </p:nvSpPr>
        <p:spPr>
          <a:xfrm rot="10800000" flipH="1">
            <a:off x="-12700" y="5816600"/>
            <a:ext cx="12217400" cy="1041400"/>
          </a:xfrm>
          <a:custGeom>
            <a:avLst/>
            <a:gdLst/>
            <a:ahLst/>
            <a:cxnLst/>
            <a:rect l="l" t="t" r="r" b="b"/>
            <a:pathLst>
              <a:path w="5772" h="656" extrusionOk="0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97" name="Google Shape;97;p63"/>
          <p:cNvSpPr/>
          <p:nvPr/>
        </p:nvSpPr>
        <p:spPr>
          <a:xfrm rot="10800000" flipH="1">
            <a:off x="5842000" y="6219826"/>
            <a:ext cx="6350000" cy="638175"/>
          </a:xfrm>
          <a:custGeom>
            <a:avLst/>
            <a:gdLst/>
            <a:ahLst/>
            <a:cxnLst/>
            <a:rect l="l" t="t" r="r" b="b"/>
            <a:pathLst>
              <a:path w="3000" h="595" extrusionOk="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3727420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tile tx="0" ty="0" sx="65000" sy="65000" flip="none" algn="tl"/>
        </a:blip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2"/>
          <p:cNvSpPr/>
          <p:nvPr/>
        </p:nvSpPr>
        <p:spPr>
          <a:xfrm>
            <a:off x="-12700" y="-7144"/>
            <a:ext cx="12217400" cy="1041400"/>
          </a:xfrm>
          <a:custGeom>
            <a:avLst/>
            <a:gdLst/>
            <a:ahLst/>
            <a:cxnLst/>
            <a:rect l="l" t="t" r="r" b="b"/>
            <a:pathLst>
              <a:path w="5772" h="656" extrusionOk="0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8" name="Google Shape;28;p52"/>
          <p:cNvSpPr/>
          <p:nvPr/>
        </p:nvSpPr>
        <p:spPr>
          <a:xfrm>
            <a:off x="5842000" y="-7144"/>
            <a:ext cx="6350000" cy="638175"/>
          </a:xfrm>
          <a:custGeom>
            <a:avLst/>
            <a:gdLst/>
            <a:ahLst/>
            <a:cxnLst/>
            <a:rect l="l" t="t" r="r" b="b"/>
            <a:pathLst>
              <a:path w="3000" h="595" extrusionOk="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onstantia"/>
              <a:ea typeface="Constantia"/>
              <a:cs typeface="Constantia"/>
              <a:sym typeface="Constantia"/>
            </a:endParaRPr>
          </a:p>
        </p:txBody>
      </p:sp>
      <p:sp>
        <p:nvSpPr>
          <p:cNvPr id="29" name="Google Shape;29;p52"/>
          <p:cNvSpPr txBox="1"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sz="5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0" name="Google Shape;30;p52"/>
          <p:cNvSpPr txBox="1"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85445" algn="l" rtl="0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  <a:defRPr sz="2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L="914400" marR="0" lvl="1" indent="-35814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sz="2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L="1371600" marR="0" lvl="2" indent="-321944" algn="l" rtl="0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sz="21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L="1828800" marR="0" lvl="3" indent="-311150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L="2286000" marR="0" lvl="4" indent="-311150" algn="l" rtl="0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L="2743200" marR="0" lvl="5" indent="-320039" algn="l" rtl="0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3200400" marR="0" lvl="6" indent="-309879" algn="l" rtl="0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onstantia"/>
              <a:buChar char="•"/>
              <a:defRPr sz="16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4114800" marR="0" lvl="8" indent="-317500" algn="l" rtl="0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onstantia"/>
              <a:buChar char="•"/>
              <a:defRPr sz="14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31" name="Google Shape;31;p52"/>
          <p:cNvSpPr txBox="1">
            <a:spLocks noGrp="1"/>
          </p:cNvSpPr>
          <p:nvPr>
            <p:ph type="dt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32" name="Google Shape;32;p52"/>
          <p:cNvSpPr txBox="1">
            <a:spLocks noGrp="1"/>
          </p:cNvSpPr>
          <p:nvPr>
            <p:ph type="ftr" idx="11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endParaRPr/>
          </a:p>
        </p:txBody>
      </p:sp>
      <p:sp>
        <p:nvSpPr>
          <p:cNvPr id="33" name="Google Shape;33;p52"/>
          <p:cNvSpPr txBox="1">
            <a:spLocks noGrp="1"/>
          </p:cNvSpPr>
          <p:nvPr>
            <p:ph type="sldNum" idx="12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u="none">
                <a:solidFill>
                  <a:srgbClr val="035C75"/>
                </a:solidFill>
                <a:latin typeface="Constantia"/>
                <a:ea typeface="Constantia"/>
                <a:cs typeface="Constantia"/>
                <a:sym typeface="Constantia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34" name="Google Shape;34;p52"/>
          <p:cNvGrpSpPr/>
          <p:nvPr/>
        </p:nvGrpSpPr>
        <p:grpSpPr>
          <a:xfrm>
            <a:off x="-39058" y="-16113"/>
            <a:ext cx="12264340" cy="1086266"/>
            <a:chOff x="-29322" y="-1971"/>
            <a:chExt cx="9198255" cy="1086266"/>
          </a:xfrm>
        </p:grpSpPr>
        <p:sp>
          <p:nvSpPr>
            <p:cNvPr id="35" name="Google Shape;35;p52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avLst/>
              <a:gdLst/>
              <a:ahLst/>
              <a:cxnLst/>
              <a:rect l="l" t="t" r="r" b="b"/>
              <a:pathLst>
                <a:path w="5772" h="1055" extrusionOk="0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75" cap="flat" cmpd="sng">
              <a:solidFill>
                <a:srgbClr val="09B6B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  <p:sp>
          <p:nvSpPr>
            <p:cNvPr id="36" name="Google Shape;36;p52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avLst/>
              <a:gdLst/>
              <a:ahLst/>
              <a:cxnLst/>
              <a:rect l="l" t="t" r="r" b="b"/>
              <a:pathLst>
                <a:path w="5766" h="854" extrusionOk="0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onstantia"/>
                <a:ea typeface="Constantia"/>
                <a:cs typeface="Constantia"/>
                <a:sym typeface="Constant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4138352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D682FE-34FA-44A0-AE4C-9B124C13A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F6E89C-5DBD-4101-816B-96869D1349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DC888-11B5-4EE9-B7F7-C36932317C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DAB2A-4220-4418-90DB-31EEAA68824C}" type="datetimeFigureOut">
              <a:rPr lang="en-US" smtClean="0"/>
              <a:t>13/11/2021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427E9-AB6C-4E41-9A4A-E31B4FF589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775D3D-560B-457A-906A-6AC719CC8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85AFA-8BAB-446E-BC26-43EDD1A47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227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43" descr="Firewrk8"/>
          <p:cNvSpPr>
            <a:spLocks noChangeAspect="1" noChangeArrowheads="1"/>
          </p:cNvSpPr>
          <p:nvPr/>
        </p:nvSpPr>
        <p:spPr bwMode="auto">
          <a:xfrm>
            <a:off x="2590800" y="1524000"/>
            <a:ext cx="140335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CA7FDB-89E5-4007-A9A2-DEFDA2C4B2ED}"/>
              </a:ext>
            </a:extLst>
          </p:cNvPr>
          <p:cNvSpPr txBox="1"/>
          <p:nvPr/>
        </p:nvSpPr>
        <p:spPr>
          <a:xfrm>
            <a:off x="3994150" y="5334000"/>
            <a:ext cx="7217189" cy="954107"/>
          </a:xfrm>
          <a:prstGeom prst="rect">
            <a:avLst/>
          </a:prstGeom>
          <a:noFill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Brush Script MT" panose="03060802040406070304" pitchFamily="66" charset="0"/>
                <a:cs typeface="+mn-cs"/>
              </a:rPr>
              <a:t>Trên đời chẳng có người tẻ nhạt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Times New Roman" panose="02020603050405020304" pitchFamily="18" charset="0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Brush Script MT" panose="03060802040406070304" pitchFamily="66" charset="0"/>
                <a:cs typeface="Arial" panose="020B0604020202020204" pitchFamily="34" charset="0"/>
              </a:rPr>
              <a:t>  É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Brush Script MT" panose="03060802040406070304" pitchFamily="66" charset="0"/>
                <a:cs typeface="Arial" panose="020B0604020202020204" pitchFamily="34" charset="0"/>
              </a:rPr>
              <a:t>p-</a:t>
            </a:r>
            <a:r>
              <a:rPr kumimoji="0" lang="vi-VN" sz="2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Brush Script MT" panose="03060802040406070304" pitchFamily="66" charset="0"/>
                <a:cs typeface="Arial" panose="020B0604020202020204" pitchFamily="34" charset="0"/>
              </a:rPr>
              <a:t>ghe-nhi Ép-tu-sen-cô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Brush Script MT" panose="03060802040406070304" pitchFamily="66" charset="0"/>
                <a:cs typeface="Arial" panose="020B0604020202020204" pitchFamily="34" charset="0"/>
              </a:rPr>
              <a:t>(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Brush Script MT" panose="03060802040406070304" pitchFamily="66" charset="0"/>
                <a:cs typeface="Arial" panose="020B0604020202020204" pitchFamily="34" charset="0"/>
              </a:rPr>
              <a:t>Evgheni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 Light" panose="020F0302020204030204"/>
                <a:ea typeface="Brush Script MT" panose="03060802040406070304" pitchFamily="66" charset="0"/>
                <a:cs typeface="Arial" panose="020B0604020202020204" pitchFamily="34" charset="0"/>
              </a:rPr>
              <a:t> Evtushenko)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Times New Roman" panose="02020603050405020304" pitchFamily="18" charset="0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08AC294-0CDD-4C44-B9D9-07ED23D46F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4339" name="Picture 4"/>
          <p:cNvPicPr>
            <a:picLocks noChangeAspect="1"/>
          </p:cNvPicPr>
          <p:nvPr/>
        </p:nvPicPr>
        <p:blipFill>
          <a:blip r:embed="rId4"/>
          <a:srcRect r="52890" b="57091"/>
          <a:stretch>
            <a:fillRect/>
          </a:stretch>
        </p:blipFill>
        <p:spPr bwMode="auto">
          <a:xfrm>
            <a:off x="289259" y="238539"/>
            <a:ext cx="2652713" cy="181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WordArt 40"/>
          <p:cNvSpPr>
            <a:spLocks noChangeArrowheads="1" noChangeShapeType="1" noTextEdit="1"/>
          </p:cNvSpPr>
          <p:nvPr/>
        </p:nvSpPr>
        <p:spPr bwMode="auto">
          <a:xfrm>
            <a:off x="289259" y="1924810"/>
            <a:ext cx="11496341" cy="282105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isometricOffAxis1Right"/>
              <a:lightRig rig="threePt" dir="t"/>
            </a:scene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0" cap="none" spc="0" normalizeH="0" baseline="0" noProof="0" dirty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THỰC</a:t>
            </a:r>
            <a:r>
              <a:rPr kumimoji="0" lang="en-US" sz="3600" b="1" i="0" u="none" strike="noStrike" kern="10" cap="none" spc="0" normalizeH="0" noProof="0" dirty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HÀNH TIẾNG VIỆT</a:t>
            </a:r>
            <a:r>
              <a:rPr kumimoji="0" lang="en-US" sz="3600" b="1" i="0" u="none" strike="noStrike" kern="10" cap="none" spc="0" normalizeH="0" baseline="0" noProof="0" dirty="0">
                <a:ln w="1905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TRẠNG</a:t>
            </a:r>
            <a:r>
              <a:rPr kumimoji="0" lang="en-US" sz="18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NGỮ; LỰA CHỌN TỪ NGỮ VÀ LỰA CHỌN CẤU TRÚC CÂU.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6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6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5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6000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0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0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6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5999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6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6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5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6" grpId="0" animBg="1"/>
      <p:bldP spid="1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0">
            <a:extLst>
              <a:ext uri="{FF2B5EF4-FFF2-40B4-BE49-F238E27FC236}">
                <a16:creationId xmlns:a16="http://schemas.microsoft.com/office/drawing/2014/main" id="{99FFF514-6F6A-4636-A702-FD21026C21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641" y="646523"/>
            <a:ext cx="11256177" cy="62883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B5E19E4C-0613-41DD-853C-9105F3BEA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641" y="1619532"/>
            <a:ext cx="11256177" cy="485876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955FF6-7FCC-4841-A0CC-6494A22881A0}"/>
              </a:ext>
            </a:extLst>
          </p:cNvPr>
          <p:cNvSpPr txBox="1"/>
          <p:nvPr/>
        </p:nvSpPr>
        <p:spPr>
          <a:xfrm>
            <a:off x="670148" y="776273"/>
            <a:ext cx="110539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II. TÁC DỤNG CỦA VIỆC LỰA CHỌN TỪ NGỮ VÀ LỰA CHỌN CẤU TRÚC CÂU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7B901B-6BEF-4E37-B103-3FE70D74DA62}"/>
              </a:ext>
            </a:extLst>
          </p:cNvPr>
          <p:cNvSpPr txBox="1"/>
          <p:nvPr/>
        </p:nvSpPr>
        <p:spPr>
          <a:xfrm>
            <a:off x="949272" y="1876608"/>
            <a:ext cx="61140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Lựa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chọn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6E8FCF-EA5F-4D1E-9EC0-48AA668010FE}"/>
              </a:ext>
            </a:extLst>
          </p:cNvPr>
          <p:cNvSpPr txBox="1"/>
          <p:nvPr/>
        </p:nvSpPr>
        <p:spPr>
          <a:xfrm>
            <a:off x="670147" y="2684420"/>
            <a:ext cx="10946211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lẽ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xưa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nay,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vượt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noi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gương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gương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chước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,...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noi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gương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Ở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27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/>
      <p:bldP spid="7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5502278A-5AA4-4FA2-8B38-8AC49B15DA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836908"/>
            <a:ext cx="11302672" cy="533141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190336-C3A2-4F8A-B2A8-FAAF40493D57}"/>
              </a:ext>
            </a:extLst>
          </p:cNvPr>
          <p:cNvSpPr txBox="1"/>
          <p:nvPr/>
        </p:nvSpPr>
        <p:spPr>
          <a:xfrm>
            <a:off x="1011265" y="1132689"/>
            <a:ext cx="61140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VB.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B450632-483E-42CD-A290-AAD95E847674}"/>
              </a:ext>
            </a:extLst>
          </p:cNvPr>
          <p:cNvSpPr txBox="1"/>
          <p:nvPr/>
        </p:nvSpPr>
        <p:spPr>
          <a:xfrm>
            <a:off x="697157" y="1704812"/>
            <a:ext cx="11046417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ước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ý: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VB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186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0">
            <a:extLst>
              <a:ext uri="{FF2B5EF4-FFF2-40B4-BE49-F238E27FC236}">
                <a16:creationId xmlns:a16="http://schemas.microsoft.com/office/drawing/2014/main" id="{F550CCF1-A26F-4D93-909B-B75E6EBDB9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1" y="543523"/>
            <a:ext cx="2577126" cy="62883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0E618D00-0153-4F1E-A98F-9FC179148E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1418053"/>
            <a:ext cx="11209682" cy="489642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52D5A4-1F9C-411C-9810-79D5FCCFD049}"/>
              </a:ext>
            </a:extLst>
          </p:cNvPr>
          <p:cNvSpPr txBox="1"/>
          <p:nvPr/>
        </p:nvSpPr>
        <p:spPr>
          <a:xfrm>
            <a:off x="789866" y="602707"/>
            <a:ext cx="287881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ACDFED9-AE24-4827-94AF-DB88578E046C}"/>
              </a:ext>
            </a:extLst>
          </p:cNvPr>
          <p:cNvSpPr txBox="1"/>
          <p:nvPr/>
        </p:nvSpPr>
        <p:spPr>
          <a:xfrm>
            <a:off x="832473" y="1659632"/>
            <a:ext cx="61140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tập 1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/tr61.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43C616B-8689-431D-A834-023BE267CAA5}"/>
              </a:ext>
            </a:extLst>
          </p:cNvPr>
          <p:cNvSpPr txBox="1"/>
          <p:nvPr/>
        </p:nvSpPr>
        <p:spPr>
          <a:xfrm>
            <a:off x="611636" y="2362876"/>
            <a:ext cx="11011334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bao”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‘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Hai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,…)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quần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tóc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…)</a:t>
            </a: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trầm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ngâm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sôi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lắng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,...)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816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/>
      <p:bldP spid="7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3043BEF8-2AD7-4E06-85EC-AAEBEF6C19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1007390"/>
            <a:ext cx="11008204" cy="537791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585345-7209-471F-9528-EF0D2A42BD5D}"/>
              </a:ext>
            </a:extLst>
          </p:cNvPr>
          <p:cNvSpPr txBox="1"/>
          <p:nvPr/>
        </p:nvSpPr>
        <p:spPr>
          <a:xfrm>
            <a:off x="933774" y="968644"/>
            <a:ext cx="10643460" cy="50119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khuất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khuất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chết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trần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hi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chết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khuất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nhằm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giấu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bớt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mất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“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hay “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88430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0B17B26B-E4E8-4D13-A0E2-42AB07FF76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643376"/>
            <a:ext cx="11318170" cy="5896909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78056F-359A-435D-9C7E-4233FEDD821B}"/>
              </a:ext>
            </a:extLst>
          </p:cNvPr>
          <p:cNvSpPr txBox="1"/>
          <p:nvPr/>
        </p:nvSpPr>
        <p:spPr>
          <a:xfrm>
            <a:off x="882758" y="1005686"/>
            <a:ext cx="1042648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2/tr62.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ngoặc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5BF023B-A088-4E7B-B146-48A553CE3BB8}"/>
              </a:ext>
            </a:extLst>
          </p:cNvPr>
          <p:cNvSpPr txBox="1"/>
          <p:nvPr/>
        </p:nvSpPr>
        <p:spPr>
          <a:xfrm>
            <a:off x="1501399" y="2049590"/>
            <a:ext cx="1058146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....      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xạ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22EF39-6ED9-474A-965A-9BB6F614CFA2}"/>
              </a:ext>
            </a:extLst>
          </p:cNvPr>
          <p:cNvSpPr txBox="1"/>
          <p:nvPr/>
        </p:nvSpPr>
        <p:spPr>
          <a:xfrm>
            <a:off x="6173490" y="2052939"/>
            <a:ext cx="264633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phản</a:t>
            </a:r>
            <a:r>
              <a:rPr lang="en-US" sz="2400" i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endParaRPr lang="en-US" sz="24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6FBBBA9-0EFB-46E1-A11B-E8DA79CBBDED}"/>
              </a:ext>
            </a:extLst>
          </p:cNvPr>
          <p:cNvSpPr txBox="1"/>
          <p:nvPr/>
        </p:nvSpPr>
        <p:spPr>
          <a:xfrm>
            <a:off x="1445217" y="3154408"/>
            <a:ext cx="1044198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ai       ....     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hảo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BB71246-A196-46EB-9E4F-4C5832BEF65D}"/>
              </a:ext>
            </a:extLst>
          </p:cNvPr>
          <p:cNvSpPr txBox="1"/>
          <p:nvPr/>
        </p:nvSpPr>
        <p:spPr>
          <a:xfrm>
            <a:off x="4095429" y="3146040"/>
            <a:ext cx="317327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i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hảo</a:t>
            </a:r>
            <a:r>
              <a:rPr lang="en-US" sz="2400" i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0797FB1-F40C-4CF4-A6F2-B8E5DF7DEE9D}"/>
              </a:ext>
            </a:extLst>
          </p:cNvPr>
          <p:cNvSpPr txBox="1"/>
          <p:nvPr/>
        </p:nvSpPr>
        <p:spPr>
          <a:xfrm>
            <a:off x="1445217" y="4145314"/>
            <a:ext cx="808236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...    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tránh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tai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nạn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nghiêng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18AD629-9B68-4A41-A4FF-7D14474DC524}"/>
              </a:ext>
            </a:extLst>
          </p:cNvPr>
          <p:cNvSpPr txBox="1"/>
          <p:nvPr/>
        </p:nvSpPr>
        <p:spPr>
          <a:xfrm>
            <a:off x="4827721" y="4133449"/>
            <a:ext cx="31674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endParaRPr lang="en-US" sz="2400" u="sng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DD92859-528C-4F6C-A35F-E5A3536195D6}"/>
              </a:ext>
            </a:extLst>
          </p:cNvPr>
          <p:cNvSpPr txBox="1"/>
          <p:nvPr/>
        </p:nvSpPr>
        <p:spPr>
          <a:xfrm>
            <a:off x="856282" y="5240859"/>
            <a:ext cx="1103091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...   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bè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khích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tiềm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E17F130-B8EA-4B8B-B51D-134D5386F642}"/>
              </a:ext>
            </a:extLst>
          </p:cNvPr>
          <p:cNvSpPr txBox="1"/>
          <p:nvPr/>
        </p:nvSpPr>
        <p:spPr>
          <a:xfrm>
            <a:off x="2092270" y="5240859"/>
            <a:ext cx="25727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US" sz="240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endParaRPr lang="en-US" sz="2400" u="sng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358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7" grpId="0"/>
      <p:bldP spid="9" grpId="0"/>
      <p:bldP spid="11" grpId="0"/>
      <p:bldP spid="13" grpId="0"/>
      <p:bldP spid="15" grpId="0"/>
      <p:bldP spid="17" grpId="0"/>
      <p:bldP spid="19" grpId="0"/>
      <p:bldP spid="2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F48C235C-854E-454B-9B40-B07D62227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743919"/>
            <a:ext cx="11147689" cy="5672379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312CCF-DFC8-4160-ACD7-6E65CF46B0F8}"/>
              </a:ext>
            </a:extLst>
          </p:cNvPr>
          <p:cNvSpPr txBox="1"/>
          <p:nvPr/>
        </p:nvSpPr>
        <p:spPr>
          <a:xfrm>
            <a:off x="1088756" y="1101693"/>
            <a:ext cx="61140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3/tr62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A99FAA2-AB46-4160-9431-D9D7893D53FA}"/>
              </a:ext>
            </a:extLst>
          </p:cNvPr>
          <p:cNvSpPr txBox="1"/>
          <p:nvPr/>
        </p:nvSpPr>
        <p:spPr>
          <a:xfrm>
            <a:off x="732295" y="1758010"/>
            <a:ext cx="10890675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ý: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Cụm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bỏ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nòng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cốt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Cậu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Cậu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trật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077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67B7F859-C869-4FB9-B360-608C403E8E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939" y="1196411"/>
            <a:ext cx="11034793" cy="484792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D15BD3-83F3-4CE0-8603-11262A4D9DF8}"/>
              </a:ext>
            </a:extLst>
          </p:cNvPr>
          <p:cNvSpPr txBox="1"/>
          <p:nvPr/>
        </p:nvSpPr>
        <p:spPr>
          <a:xfrm>
            <a:off x="774649" y="1196411"/>
            <a:ext cx="10612464" cy="44651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cậu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thầm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."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bục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J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cậu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thầm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thầy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sẵn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327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3A5BAFD9-CA1C-4264-A7FE-56381845D2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852407"/>
            <a:ext cx="11194184" cy="530042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B1F647-D634-437A-AAB7-AC61B8AA6D2B}"/>
              </a:ext>
            </a:extLst>
          </p:cNvPr>
          <p:cNvSpPr txBox="1"/>
          <p:nvPr/>
        </p:nvSpPr>
        <p:spPr>
          <a:xfrm>
            <a:off x="1212743" y="1019613"/>
            <a:ext cx="61140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4/tr62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E3A5562-127E-43BF-AB09-7D8F0F76EAD5}"/>
              </a:ext>
            </a:extLst>
          </p:cNvPr>
          <p:cNvSpPr txBox="1"/>
          <p:nvPr/>
        </p:nvSpPr>
        <p:spPr>
          <a:xfrm>
            <a:off x="872539" y="1481278"/>
            <a:ext cx="10890675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</a:t>
            </a: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băn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khoăn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đoán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nhằm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băn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khoăn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723900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	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Quan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nghiêm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căn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vế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trúc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ổn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09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10">
            <a:extLst>
              <a:ext uri="{FF2B5EF4-FFF2-40B4-BE49-F238E27FC236}">
                <a16:creationId xmlns:a16="http://schemas.microsoft.com/office/drawing/2014/main" id="{7C1DB0BD-C910-47E7-918D-6FDAB7E1E2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194" y="599032"/>
            <a:ext cx="3320483" cy="628832"/>
          </a:xfrm>
          <a:prstGeom prst="roundRect">
            <a:avLst>
              <a:gd name="adj" fmla="val 16667"/>
            </a:avLst>
          </a:prstGeom>
          <a:solidFill>
            <a:srgbClr val="92D050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" name="Rounded Rectangle 10">
            <a:extLst>
              <a:ext uri="{FF2B5EF4-FFF2-40B4-BE49-F238E27FC236}">
                <a16:creationId xmlns:a16="http://schemas.microsoft.com/office/drawing/2014/main" id="{6FDC76C2-D69A-4C29-AE4A-99692B3CDC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6508" y="4308762"/>
            <a:ext cx="9751298" cy="208726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F48C235C-854E-454B-9B40-B07D62227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194" y="1622700"/>
            <a:ext cx="1273625" cy="208726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7D0300-65CB-4B74-90B2-DA709A540B6D}"/>
              </a:ext>
            </a:extLst>
          </p:cNvPr>
          <p:cNvSpPr txBox="1"/>
          <p:nvPr/>
        </p:nvSpPr>
        <p:spPr>
          <a:xfrm>
            <a:off x="685801" y="668342"/>
            <a:ext cx="288867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I. TRẠNG NGỮ:</a:t>
            </a:r>
            <a:endParaRPr lang="en-US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B76B8D-C98F-46FE-8FB0-B3754A35E528}"/>
              </a:ext>
            </a:extLst>
          </p:cNvPr>
          <p:cNvSpPr txBox="1"/>
          <p:nvPr/>
        </p:nvSpPr>
        <p:spPr>
          <a:xfrm>
            <a:off x="782781" y="1676617"/>
            <a:ext cx="107372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138684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Chức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năng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ounded Rectangle 10">
            <a:extLst>
              <a:ext uri="{FF2B5EF4-FFF2-40B4-BE49-F238E27FC236}">
                <a16:creationId xmlns:a16="http://schemas.microsoft.com/office/drawing/2014/main" id="{3D7F84A2-462F-4B6D-AFB6-DDD9F7C6A4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6508" y="1639609"/>
            <a:ext cx="9751298" cy="208726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" name="Rounded Rectangle 10">
            <a:extLst>
              <a:ext uri="{FF2B5EF4-FFF2-40B4-BE49-F238E27FC236}">
                <a16:creationId xmlns:a16="http://schemas.microsoft.com/office/drawing/2014/main" id="{5419E491-89AA-47DD-9E93-193A5B443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883" y="4308763"/>
            <a:ext cx="1273625" cy="208726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C853CB-3BB0-4E0A-B30F-33BEA96682E6}"/>
              </a:ext>
            </a:extLst>
          </p:cNvPr>
          <p:cNvSpPr txBox="1"/>
          <p:nvPr/>
        </p:nvSpPr>
        <p:spPr>
          <a:xfrm>
            <a:off x="2055095" y="1732470"/>
            <a:ext cx="894541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138684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Trạng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phụ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</a:p>
          <a:p>
            <a:pPr>
              <a:tabLst>
                <a:tab pos="1386840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dùng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rõ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thời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nguyên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trạng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thái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mục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đích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phương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tiện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diễn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tabLst>
                <a:tab pos="1386840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dùng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liên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C9B2B81-08C9-4647-BF9E-E23C26A54A5D}"/>
              </a:ext>
            </a:extLst>
          </p:cNvPr>
          <p:cNvSpPr txBox="1"/>
          <p:nvPr/>
        </p:nvSpPr>
        <p:spPr>
          <a:xfrm>
            <a:off x="685801" y="4752228"/>
            <a:ext cx="1096814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Đặc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endParaRPr lang="en-US" sz="24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532F8ED-554F-4BCE-B702-6DCC505CC2DF}"/>
              </a:ext>
            </a:extLst>
          </p:cNvPr>
          <p:cNvSpPr txBox="1"/>
          <p:nvPr/>
        </p:nvSpPr>
        <p:spPr>
          <a:xfrm>
            <a:off x="2055095" y="4392007"/>
            <a:ext cx="904239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tabLst>
                <a:tab pos="1386840" algn="l"/>
              </a:tabLst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trạng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đứng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ở:</a:t>
            </a:r>
          </a:p>
          <a:p>
            <a:pPr>
              <a:tabLst>
                <a:tab pos="1386840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cuối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hay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giữa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tabLst>
                <a:tab pos="1386840" algn="l"/>
              </a:tabLst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phổ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tabLst>
                <a:tab pos="1386840" algn="l"/>
              </a:tabLs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tách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khỏi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nòng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cốt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quãng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nghỉ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hay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dấu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phẩy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viết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66198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3" grpId="0" animBg="1"/>
      <p:bldP spid="5" grpId="0"/>
      <p:bldP spid="7" grpId="0"/>
      <p:bldP spid="8" grpId="0" animBg="1"/>
      <p:bldP spid="10" grpId="0" animBg="1"/>
      <p:bldP spid="12" grpId="0"/>
      <p:bldP spid="14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0">
            <a:extLst>
              <a:ext uri="{FF2B5EF4-FFF2-40B4-BE49-F238E27FC236}">
                <a16:creationId xmlns:a16="http://schemas.microsoft.com/office/drawing/2014/main" id="{6FDC76C2-D69A-4C29-AE4A-99692B3CDC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29" y="559022"/>
            <a:ext cx="3320483" cy="62883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F48C235C-854E-454B-9B40-B07D62227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29" y="1418054"/>
            <a:ext cx="11132191" cy="499824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91CB21-C80D-4411-9147-2E8E9E1F93C5}"/>
              </a:ext>
            </a:extLst>
          </p:cNvPr>
          <p:cNvSpPr txBox="1"/>
          <p:nvPr/>
        </p:nvSpPr>
        <p:spPr>
          <a:xfrm>
            <a:off x="851858" y="699031"/>
            <a:ext cx="2754823" cy="3568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950"/>
              </a:lnSpc>
            </a:pP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82D4547-AEF8-45F7-8333-26396C7A7CCF}"/>
              </a:ext>
            </a:extLst>
          </p:cNvPr>
          <p:cNvSpPr txBox="1"/>
          <p:nvPr/>
        </p:nvSpPr>
        <p:spPr>
          <a:xfrm>
            <a:off x="714270" y="1665637"/>
            <a:ext cx="1084171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400" b="1" dirty="0" err="1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b="1" dirty="0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400" b="1" dirty="0" err="1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b="1" dirty="0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b="1" dirty="0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b="1" dirty="0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400" b="1" dirty="0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400" b="1" dirty="0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b="1" dirty="0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b="1" dirty="0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400" b="1" dirty="0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3366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C8B5937-0C13-4092-AAAB-C6626C39C40E}"/>
              </a:ext>
            </a:extLst>
          </p:cNvPr>
          <p:cNvSpPr txBox="1"/>
          <p:nvPr/>
        </p:nvSpPr>
        <p:spPr>
          <a:xfrm>
            <a:off x="765482" y="2530096"/>
            <a:ext cx="10790498" cy="36625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muôn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muôn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vẻ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hấp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lùng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hẳn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ngăn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8777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/>
      <p:bldP spid="7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0">
            <a:extLst>
              <a:ext uri="{FF2B5EF4-FFF2-40B4-BE49-F238E27FC236}">
                <a16:creationId xmlns:a16="http://schemas.microsoft.com/office/drawing/2014/main" id="{6FDC76C2-D69A-4C29-AE4A-99692B3CDC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630" y="451942"/>
            <a:ext cx="11530738" cy="102039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F4A9E8-A3AE-4B6D-AF9C-D771319B2571}"/>
              </a:ext>
            </a:extLst>
          </p:cNvPr>
          <p:cNvSpPr txBox="1"/>
          <p:nvPr/>
        </p:nvSpPr>
        <p:spPr>
          <a:xfrm>
            <a:off x="566978" y="477354"/>
            <a:ext cx="1105804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 </a:t>
            </a:r>
            <a:r>
              <a:rPr lang="en-US" sz="2400" dirty="0">
                <a:solidFill>
                  <a:srgbClr val="0099C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Thử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lược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bỏ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trạng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ra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khác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nhau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nội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dung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giữa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trạng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còn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trạng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841D08-8770-49C0-BBD5-A1A4A4F81425}"/>
              </a:ext>
            </a:extLst>
          </p:cNvPr>
          <p:cNvSpPr txBox="1"/>
          <p:nvPr/>
        </p:nvSpPr>
        <p:spPr>
          <a:xfrm>
            <a:off x="5677546" y="1616666"/>
            <a:ext cx="6183822" cy="3568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950"/>
              </a:lnSpc>
            </a:pPr>
            <a:r>
              <a:rPr lang="en-US" sz="2400" i="1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Gợi</a:t>
            </a:r>
            <a:r>
              <a:rPr lang="en-US" sz="2400" i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ý</a:t>
            </a:r>
            <a:endParaRPr lang="en-US" sz="24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9A116703-4BB6-4DF9-B5CC-611DDFC115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067846"/>
              </p:ext>
            </p:extLst>
          </p:nvPr>
        </p:nvGraphicFramePr>
        <p:xfrm>
          <a:off x="330629" y="2069592"/>
          <a:ext cx="11530738" cy="478840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383009">
                  <a:extLst>
                    <a:ext uri="{9D8B030D-6E8A-4147-A177-3AD203B41FA5}">
                      <a16:colId xmlns:a16="http://schemas.microsoft.com/office/drawing/2014/main" val="3648614566"/>
                    </a:ext>
                  </a:extLst>
                </a:gridCol>
                <a:gridCol w="3258862">
                  <a:extLst>
                    <a:ext uri="{9D8B030D-6E8A-4147-A177-3AD203B41FA5}">
                      <a16:colId xmlns:a16="http://schemas.microsoft.com/office/drawing/2014/main" val="3743028445"/>
                    </a:ext>
                  </a:extLst>
                </a:gridCol>
                <a:gridCol w="4888867">
                  <a:extLst>
                    <a:ext uri="{9D8B030D-6E8A-4147-A177-3AD203B41FA5}">
                      <a16:colId xmlns:a16="http://schemas.microsoft.com/office/drawing/2014/main" val="365377613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2110105" algn="l"/>
                        </a:tabLst>
                      </a:pPr>
                      <a:r>
                        <a:rPr lang="pt-BR" sz="2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 có trạng ngữ</a:t>
                      </a:r>
                      <a:endParaRPr lang="en-US" sz="2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2110105" algn="l"/>
                        </a:tabLst>
                      </a:pPr>
                      <a:r>
                        <a:rPr lang="pt-BR" sz="2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 đã lược bỏ trạng ngữ</a:t>
                      </a:r>
                      <a:endParaRPr lang="en-US" sz="2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2110105" algn="l"/>
                        </a:tabLst>
                      </a:pPr>
                      <a:r>
                        <a:rPr lang="pt-BR" sz="2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 sánh sự khác biệt nếu bỏ trạng ngữ</a:t>
                      </a:r>
                      <a:endParaRPr lang="en-US" sz="2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2236128"/>
                  </a:ext>
                </a:extLst>
              </a:tr>
              <a:tr h="98488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2110105" algn="l"/>
                        </a:tabLst>
                      </a:pPr>
                      <a:r>
                        <a:rPr lang="en-US" sz="2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 </a:t>
                      </a:r>
                      <a:r>
                        <a:rPr lang="en-US" sz="2200" u="sng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Cùng với câu này,</a:t>
                      </a:r>
                      <a:r>
                        <a:rPr lang="en-US" sz="2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mẹ còn nói: “Người ta cười chết!”.</a:t>
                      </a:r>
                      <a:endParaRPr lang="en-US" sz="2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tabLst>
                          <a:tab pos="2110105" algn="l"/>
                        </a:tabLst>
                      </a:pPr>
                      <a:r>
                        <a:rPr lang="en-US" sz="22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Mẹ</a:t>
                      </a:r>
                      <a:r>
                        <a:rPr lang="en-US" sz="2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còn</a:t>
                      </a:r>
                      <a:r>
                        <a:rPr lang="en-US" sz="2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“</a:t>
                      </a:r>
                      <a:r>
                        <a:rPr lang="en-US" sz="22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ta </a:t>
                      </a:r>
                      <a:r>
                        <a:rPr lang="en-US" sz="22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cười</a:t>
                      </a:r>
                      <a:r>
                        <a:rPr lang="en-US" sz="2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chết</a:t>
                      </a:r>
                      <a:r>
                        <a:rPr lang="en-US" sz="2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!”.</a:t>
                      </a:r>
                      <a:endParaRPr lang="en-US" sz="2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2110105" algn="l"/>
                        </a:tabLst>
                      </a:pPr>
                      <a:r>
                        <a:rPr lang="pt-BR" sz="2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 chỉ nêu chung chung, không gắn với điều kiện cụ thể.</a:t>
                      </a:r>
                      <a:endParaRPr lang="en-US" sz="2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60712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2110105" algn="l"/>
                        </a:tabLst>
                      </a:pPr>
                      <a:r>
                        <a:rPr lang="en-US" sz="2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b. </a:t>
                      </a:r>
                      <a:r>
                        <a:rPr lang="en-US" sz="2200" u="sng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Trên đời</a:t>
                      </a:r>
                      <a:r>
                        <a:rPr lang="en-US" sz="2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mọi người giống nhau nhiều điều lắm.</a:t>
                      </a:r>
                      <a:endParaRPr lang="en-US" sz="2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2110105" algn="l"/>
                        </a:tabLst>
                      </a:pPr>
                      <a:r>
                        <a:rPr lang="en-US" sz="22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Mọi</a:t>
                      </a:r>
                      <a:r>
                        <a:rPr lang="en-US" sz="2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giống</a:t>
                      </a:r>
                      <a:r>
                        <a:rPr lang="en-US" sz="2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nhau</a:t>
                      </a:r>
                      <a:r>
                        <a:rPr lang="en-US" sz="2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nhiều</a:t>
                      </a:r>
                      <a:r>
                        <a:rPr lang="en-US" sz="2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điều</a:t>
                      </a:r>
                      <a:r>
                        <a:rPr lang="en-US" sz="2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lắm</a:t>
                      </a:r>
                      <a:r>
                        <a:rPr lang="en-US" sz="2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2110105" algn="l"/>
                        </a:tabLst>
                      </a:pPr>
                      <a:r>
                        <a:rPr lang="pt-BR" sz="2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 sẽ mất đi tính phổ quát- điều mà người viết muốn nhấn mạnh</a:t>
                      </a:r>
                      <a:endParaRPr lang="en-US" sz="2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85033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2110105" algn="l"/>
                        </a:tabLst>
                      </a:pPr>
                      <a:r>
                        <a:rPr lang="en-US" sz="2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c. Tuy vậy</a:t>
                      </a:r>
                      <a:r>
                        <a:rPr lang="en-US" sz="2200" u="sng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trong thâm tâm,</a:t>
                      </a:r>
                      <a:r>
                        <a:rPr lang="en-US" sz="2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tôi không hề cảm thấy dễ chịu mỗi lần nghe mẹ trách cứ.</a:t>
                      </a:r>
                      <a:endParaRPr lang="en-US" sz="2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2110105" algn="l"/>
                        </a:tabLst>
                      </a:pPr>
                      <a:r>
                        <a:rPr lang="en-US" sz="2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Tuy vậy, tôi không hề cảm thấy dễ chịu mỗi lần nghe mẹ trách cứ.</a:t>
                      </a:r>
                      <a:endParaRPr lang="en-US" sz="220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tabLst>
                          <a:tab pos="2110105" algn="l"/>
                        </a:tabLst>
                      </a:pPr>
                      <a:r>
                        <a:rPr lang="pt-BR" sz="2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 sẽ không cho ta biết điều mà người nói muốn thú nhận đã tồn tại ở đâu.</a:t>
                      </a:r>
                      <a:endParaRPr lang="en-US" sz="2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5460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4099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0">
            <a:extLst>
              <a:ext uri="{FF2B5EF4-FFF2-40B4-BE49-F238E27FC236}">
                <a16:creationId xmlns:a16="http://schemas.microsoft.com/office/drawing/2014/main" id="{6C950F2E-CF50-455F-810D-1050FEFB5F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507" y="4114515"/>
            <a:ext cx="11116692" cy="2293749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F48C235C-854E-454B-9B40-B07D62227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1" y="797835"/>
            <a:ext cx="11116692" cy="2293749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D0399F-22BA-4A03-B79B-06E03A45B552}"/>
              </a:ext>
            </a:extLst>
          </p:cNvPr>
          <p:cNvSpPr txBox="1"/>
          <p:nvPr/>
        </p:nvSpPr>
        <p:spPr>
          <a:xfrm>
            <a:off x="825285" y="929796"/>
            <a:ext cx="6114080" cy="3568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950"/>
              </a:lnSpc>
            </a:pP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3.</a:t>
            </a:r>
            <a:r>
              <a:rPr lang="en-US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Thêm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trạng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2400" b="1" dirty="0">
                <a:solidFill>
                  <a:srgbClr val="00336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9CA1F4-687E-4B7B-87BC-DE8C3B90506D}"/>
              </a:ext>
            </a:extLst>
          </p:cNvPr>
          <p:cNvSpPr txBox="1"/>
          <p:nvPr/>
        </p:nvSpPr>
        <p:spPr>
          <a:xfrm>
            <a:off x="825285" y="1596610"/>
            <a:ext cx="886115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95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bắt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nở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195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Bố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195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Mẹ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lo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lắng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tôi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FC911E-109A-4219-8E3E-579EA293597E}"/>
              </a:ext>
            </a:extLst>
          </p:cNvPr>
          <p:cNvSpPr txBox="1"/>
          <p:nvPr/>
        </p:nvSpPr>
        <p:spPr>
          <a:xfrm>
            <a:off x="537654" y="3417008"/>
            <a:ext cx="6114080" cy="3568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950"/>
              </a:lnSpc>
            </a:pPr>
            <a:r>
              <a:rPr lang="en-US" sz="24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Gợi</a:t>
            </a:r>
            <a:r>
              <a:rPr lang="en-US" sz="24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ý:</a:t>
            </a:r>
            <a:endParaRPr lang="en-US" sz="24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4AFC0CA-92F0-4838-95D6-4A278D7D4525}"/>
              </a:ext>
            </a:extLst>
          </p:cNvPr>
          <p:cNvSpPr txBox="1"/>
          <p:nvPr/>
        </p:nvSpPr>
        <p:spPr>
          <a:xfrm>
            <a:off x="685801" y="4890020"/>
            <a:ext cx="8830158" cy="11775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95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Mùa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bắt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nở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195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bố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sẽ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ts val="1950"/>
              </a:lnSpc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tối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mẹ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rất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lo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lắng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tôi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901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3" grpId="0" animBg="1"/>
      <p:bldP spid="5" grpId="0"/>
      <p:bldP spid="7" grpId="0"/>
      <p:bldP spid="9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F48C235C-854E-454B-9B40-B07D62227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960" y="945397"/>
            <a:ext cx="11546238" cy="516093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25384F-9EE4-49E7-92F6-8DB6895B2415}"/>
              </a:ext>
            </a:extLst>
          </p:cNvPr>
          <p:cNvSpPr txBox="1"/>
          <p:nvPr/>
        </p:nvSpPr>
        <p:spPr>
          <a:xfrm>
            <a:off x="569030" y="1470243"/>
            <a:ext cx="11251009" cy="490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4: 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3CF06E-777F-4D8A-8A1F-B3695DBF9A4E}"/>
              </a:ext>
            </a:extLst>
          </p:cNvPr>
          <p:cNvSpPr txBox="1"/>
          <p:nvPr/>
        </p:nvSpPr>
        <p:spPr>
          <a:xfrm>
            <a:off x="569030" y="2386645"/>
            <a:ext cx="11251010" cy="32591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Khi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mùa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sang,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khắp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cối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dần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chuyển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sang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màu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Khi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sang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khắp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nơi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giáp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mọi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tấp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nập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sắm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đồ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mới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giáp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Tết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hoa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kiểm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chưa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tốt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14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67B7F859-C869-4FB9-B360-608C403E8E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773" y="1247572"/>
            <a:ext cx="11008204" cy="479676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C88F2F-7A9D-4F67-96D6-39D6C3991436}"/>
              </a:ext>
            </a:extLst>
          </p:cNvPr>
          <p:cNvSpPr txBox="1"/>
          <p:nvPr/>
        </p:nvSpPr>
        <p:spPr>
          <a:xfrm>
            <a:off x="730244" y="1466776"/>
            <a:ext cx="10822983" cy="39111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Nhằm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giáo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vệ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môi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tổ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chức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hoạt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thiết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mục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đích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Nhằm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giáo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vệ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môi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sin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50000"/>
              </a:lnSpc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e.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hay,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thấy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giúp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chúng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càng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thích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môn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lịch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khan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này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1000"/>
              </a:spcAft>
            </a:pP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hay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854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3A5BAFD9-CA1C-4264-A7FE-56381845D2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030" y="2123268"/>
            <a:ext cx="11271675" cy="2867186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93D28B-1D4D-4C11-B159-CB6E2B59DB67}"/>
              </a:ext>
            </a:extLst>
          </p:cNvPr>
          <p:cNvSpPr txBox="1"/>
          <p:nvPr/>
        </p:nvSpPr>
        <p:spPr>
          <a:xfrm>
            <a:off x="813774" y="2709289"/>
            <a:ext cx="10782186" cy="16951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80" marR="30480" algn="just">
              <a:lnSpc>
                <a:spcPct val="150000"/>
              </a:lnSpc>
              <a:spcAft>
                <a:spcPts val="1200"/>
              </a:spcAft>
            </a:pP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5: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chốn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b="1" dirty="0">
                <a:solidFill>
                  <a:srgbClr val="00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580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0">
            <a:extLst>
              <a:ext uri="{FF2B5EF4-FFF2-40B4-BE49-F238E27FC236}">
                <a16:creationId xmlns:a16="http://schemas.microsoft.com/office/drawing/2014/main" id="{9BADEE02-1241-4161-BAD0-8DBCF84A91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0641" y="232369"/>
            <a:ext cx="3328274" cy="62883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25400">
            <a:solidFill>
              <a:srgbClr val="243F6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Rounded Rectangle 10">
            <a:extLst>
              <a:ext uri="{FF2B5EF4-FFF2-40B4-BE49-F238E27FC236}">
                <a16:creationId xmlns:a16="http://schemas.microsoft.com/office/drawing/2014/main" id="{7E55300D-1F5C-49B5-920E-3723609A5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966" y="1038386"/>
            <a:ext cx="11572720" cy="5660844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0A696B-AD3E-4035-8E78-E852D529E036}"/>
              </a:ext>
            </a:extLst>
          </p:cNvPr>
          <p:cNvSpPr txBox="1"/>
          <p:nvPr/>
        </p:nvSpPr>
        <p:spPr>
          <a:xfrm>
            <a:off x="552772" y="1329651"/>
            <a:ext cx="11329262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80" marR="30480" algn="just"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phượng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nỏ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chuyến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nơi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chốn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ngõ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nở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to, con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lầy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lội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đích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nỗ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lực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kịp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buýt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1200"/>
              </a:spcAft>
            </a:pP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cẩn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1FA11E9-E87B-4DB2-8FD3-5E6887CEA790}"/>
              </a:ext>
            </a:extLst>
          </p:cNvPr>
          <p:cNvSpPr txBox="1"/>
          <p:nvPr/>
        </p:nvSpPr>
        <p:spPr>
          <a:xfrm>
            <a:off x="4785122" y="301685"/>
            <a:ext cx="2967123" cy="490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0480" marR="30480" algn="ctr">
              <a:lnSpc>
                <a:spcPct val="115000"/>
              </a:lnSpc>
              <a:spcAft>
                <a:spcPts val="1200"/>
              </a:spcAft>
            </a:pPr>
            <a:r>
              <a:rPr lang="en-US" sz="24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4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</a:t>
            </a:r>
            <a:r>
              <a:rPr lang="en-US" sz="24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072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/>
      <p:bldP spid="6" grpId="0"/>
    </p:bldLst>
  </p:timing>
</p:sld>
</file>

<file path=ppt/theme/theme1.xml><?xml version="1.0" encoding="utf-8"?>
<a:theme xmlns:a="http://schemas.openxmlformats.org/drawingml/2006/main" name="Flow">
  <a:themeElements>
    <a:clrScheme name="Flow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2252</Words>
  <PresentationFormat>Widescreen</PresentationFormat>
  <Paragraphs>129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Constantia</vt:lpstr>
      <vt:lpstr>Noto Sans Symbols</vt:lpstr>
      <vt:lpstr>Times New Roman</vt:lpstr>
      <vt:lpstr>Flow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2021-08-07T03:37:32Z</dcterms:created>
  <dcterms:modified xsi:type="dcterms:W3CDTF">2021-11-13T15:34:39Z</dcterms:modified>
</cp:coreProperties>
</file>