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</p:sldMasterIdLst>
  <p:sldIdLst>
    <p:sldId id="256" r:id="rId3"/>
    <p:sldId id="257" r:id="rId4"/>
    <p:sldId id="425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23C"/>
    <a:srgbClr val="96CA4C"/>
    <a:srgbClr val="6EB13D"/>
    <a:srgbClr val="5CAE0F"/>
    <a:srgbClr val="194900"/>
    <a:srgbClr val="79A33C"/>
    <a:srgbClr val="76C043"/>
    <a:srgbClr val="1B2F13"/>
    <a:srgbClr val="516437"/>
    <a:srgbClr val="97C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39" autoAdjust="0"/>
    <p:restoredTop sz="94660"/>
  </p:normalViewPr>
  <p:slideViewPr>
    <p:cSldViewPr snapToGrid="0">
      <p:cViewPr varScale="1">
        <p:scale>
          <a:sx n="66" d="100"/>
          <a:sy n="66" d="100"/>
        </p:scale>
        <p:origin x="4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557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2736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4912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3128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3361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9978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1913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1842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2342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5416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1089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9584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3110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2679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970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422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007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070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259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002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255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9744-A0B0-498C-8B30-2DA40AC1444F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316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59744-A0B0-498C-8B30-2DA40AC1444F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4101B-6927-42F6-B9E9-95B093CB7E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266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708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gif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2.PNG"/><Relationship Id="rId7" Type="http://schemas.openxmlformats.org/officeDocument/2006/relationships/image" Target="../media/image8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loud 25"/>
          <p:cNvSpPr/>
          <p:nvPr/>
        </p:nvSpPr>
        <p:spPr>
          <a:xfrm>
            <a:off x="12313765" y="179640"/>
            <a:ext cx="906936" cy="46652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Cloud 34"/>
          <p:cNvSpPr/>
          <p:nvPr/>
        </p:nvSpPr>
        <p:spPr>
          <a:xfrm>
            <a:off x="12350729" y="391285"/>
            <a:ext cx="1827831" cy="94022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" name="The_Muffin_M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80900" y="469900"/>
            <a:ext cx="609600" cy="6096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20488" flipH="1">
            <a:off x="5557556" y="1798096"/>
            <a:ext cx="895350" cy="857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541634"/>
            <a:ext cx="5752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 HÁI DỪA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24" y="4486274"/>
            <a:ext cx="1165225" cy="11652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00" y="5430394"/>
            <a:ext cx="417770" cy="4794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8022" y="5254799"/>
            <a:ext cx="417770" cy="4794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079" y="3489402"/>
            <a:ext cx="5266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DÀNH CHO ĐẶT CÂU VỚI CÁC TỪ</a:t>
            </a:r>
            <a:endParaRPr lang="vi-VN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670" y="5254799"/>
            <a:ext cx="1013873" cy="10138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35" y="4570367"/>
            <a:ext cx="1928833" cy="13394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18" y="2207104"/>
            <a:ext cx="417770" cy="4287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189" y="2369821"/>
            <a:ext cx="417770" cy="4287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57" y="1848153"/>
            <a:ext cx="417770" cy="42871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2024" y="2588027"/>
            <a:ext cx="417770" cy="42871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4050">
            <a:off x="6329112" y="1810218"/>
            <a:ext cx="417770" cy="428711"/>
          </a:xfrm>
          <a:prstGeom prst="rect">
            <a:avLst/>
          </a:prstGeom>
        </p:spPr>
      </p:pic>
      <p:sp>
        <p:nvSpPr>
          <p:cNvPr id="39" name="Rectangle 60"/>
          <p:cNvSpPr/>
          <p:nvPr/>
        </p:nvSpPr>
        <p:spPr>
          <a:xfrm>
            <a:off x="6348802" y="1177204"/>
            <a:ext cx="755934" cy="1463539"/>
          </a:xfrm>
          <a:custGeom>
            <a:avLst/>
            <a:gdLst>
              <a:gd name="connsiteX0" fmla="*/ 0 w 45719"/>
              <a:gd name="connsiteY0" fmla="*/ 0 h 764288"/>
              <a:gd name="connsiteX1" fmla="*/ 45719 w 45719"/>
              <a:gd name="connsiteY1" fmla="*/ 0 h 764288"/>
              <a:gd name="connsiteX2" fmla="*/ 45719 w 45719"/>
              <a:gd name="connsiteY2" fmla="*/ 764288 h 764288"/>
              <a:gd name="connsiteX3" fmla="*/ 0 w 45719"/>
              <a:gd name="connsiteY3" fmla="*/ 764288 h 764288"/>
              <a:gd name="connsiteX4" fmla="*/ 0 w 45719"/>
              <a:gd name="connsiteY4" fmla="*/ 0 h 764288"/>
              <a:gd name="connsiteX0" fmla="*/ 0 w 298350"/>
              <a:gd name="connsiteY0" fmla="*/ 0 h 764288"/>
              <a:gd name="connsiteX1" fmla="*/ 45719 w 298350"/>
              <a:gd name="connsiteY1" fmla="*/ 0 h 764288"/>
              <a:gd name="connsiteX2" fmla="*/ 298350 w 298350"/>
              <a:gd name="connsiteY2" fmla="*/ 567025 h 764288"/>
              <a:gd name="connsiteX3" fmla="*/ 45719 w 298350"/>
              <a:gd name="connsiteY3" fmla="*/ 764288 h 764288"/>
              <a:gd name="connsiteX4" fmla="*/ 0 w 298350"/>
              <a:gd name="connsiteY4" fmla="*/ 764288 h 764288"/>
              <a:gd name="connsiteX5" fmla="*/ 0 w 298350"/>
              <a:gd name="connsiteY5" fmla="*/ 0 h 764288"/>
              <a:gd name="connsiteX0" fmla="*/ 449364 w 747714"/>
              <a:gd name="connsiteY0" fmla="*/ 0 h 764288"/>
              <a:gd name="connsiteX1" fmla="*/ 495083 w 747714"/>
              <a:gd name="connsiteY1" fmla="*/ 0 h 764288"/>
              <a:gd name="connsiteX2" fmla="*/ 747714 w 747714"/>
              <a:gd name="connsiteY2" fmla="*/ 567025 h 764288"/>
              <a:gd name="connsiteX3" fmla="*/ 495083 w 747714"/>
              <a:gd name="connsiteY3" fmla="*/ 764288 h 764288"/>
              <a:gd name="connsiteX4" fmla="*/ 449364 w 747714"/>
              <a:gd name="connsiteY4" fmla="*/ 764288 h 764288"/>
              <a:gd name="connsiteX5" fmla="*/ 0 w 747714"/>
              <a:gd name="connsiteY5" fmla="*/ 371763 h 764288"/>
              <a:gd name="connsiteX6" fmla="*/ 449364 w 747714"/>
              <a:gd name="connsiteY6" fmla="*/ 0 h 764288"/>
              <a:gd name="connsiteX0" fmla="*/ 453125 w 751475"/>
              <a:gd name="connsiteY0" fmla="*/ 0 h 764288"/>
              <a:gd name="connsiteX1" fmla="*/ 498844 w 751475"/>
              <a:gd name="connsiteY1" fmla="*/ 0 h 764288"/>
              <a:gd name="connsiteX2" fmla="*/ 751475 w 751475"/>
              <a:gd name="connsiteY2" fmla="*/ 567025 h 764288"/>
              <a:gd name="connsiteX3" fmla="*/ 498844 w 751475"/>
              <a:gd name="connsiteY3" fmla="*/ 764288 h 764288"/>
              <a:gd name="connsiteX4" fmla="*/ 453125 w 751475"/>
              <a:gd name="connsiteY4" fmla="*/ 764288 h 764288"/>
              <a:gd name="connsiteX5" fmla="*/ 427624 w 751475"/>
              <a:gd name="connsiteY5" fmla="*/ 214600 h 764288"/>
              <a:gd name="connsiteX6" fmla="*/ 3761 w 751475"/>
              <a:gd name="connsiteY6" fmla="*/ 371763 h 764288"/>
              <a:gd name="connsiteX7" fmla="*/ 453125 w 751475"/>
              <a:gd name="connsiteY7" fmla="*/ 0 h 764288"/>
              <a:gd name="connsiteX0" fmla="*/ 453125 w 751475"/>
              <a:gd name="connsiteY0" fmla="*/ 0 h 764288"/>
              <a:gd name="connsiteX1" fmla="*/ 498844 w 751475"/>
              <a:gd name="connsiteY1" fmla="*/ 0 h 764288"/>
              <a:gd name="connsiteX2" fmla="*/ 751475 w 751475"/>
              <a:gd name="connsiteY2" fmla="*/ 567025 h 764288"/>
              <a:gd name="connsiteX3" fmla="*/ 556212 w 751475"/>
              <a:gd name="connsiteY3" fmla="*/ 328900 h 764288"/>
              <a:gd name="connsiteX4" fmla="*/ 498844 w 751475"/>
              <a:gd name="connsiteY4" fmla="*/ 764288 h 764288"/>
              <a:gd name="connsiteX5" fmla="*/ 453125 w 751475"/>
              <a:gd name="connsiteY5" fmla="*/ 764288 h 764288"/>
              <a:gd name="connsiteX6" fmla="*/ 427624 w 751475"/>
              <a:gd name="connsiteY6" fmla="*/ 214600 h 764288"/>
              <a:gd name="connsiteX7" fmla="*/ 3761 w 751475"/>
              <a:gd name="connsiteY7" fmla="*/ 371763 h 764288"/>
              <a:gd name="connsiteX8" fmla="*/ 453125 w 751475"/>
              <a:gd name="connsiteY8" fmla="*/ 0 h 764288"/>
              <a:gd name="connsiteX0" fmla="*/ 453125 w 751475"/>
              <a:gd name="connsiteY0" fmla="*/ 0 h 973838"/>
              <a:gd name="connsiteX1" fmla="*/ 498844 w 751475"/>
              <a:gd name="connsiteY1" fmla="*/ 0 h 973838"/>
              <a:gd name="connsiteX2" fmla="*/ 751475 w 751475"/>
              <a:gd name="connsiteY2" fmla="*/ 567025 h 973838"/>
              <a:gd name="connsiteX3" fmla="*/ 556212 w 751475"/>
              <a:gd name="connsiteY3" fmla="*/ 328900 h 973838"/>
              <a:gd name="connsiteX4" fmla="*/ 498844 w 751475"/>
              <a:gd name="connsiteY4" fmla="*/ 764288 h 973838"/>
              <a:gd name="connsiteX5" fmla="*/ 400737 w 751475"/>
              <a:gd name="connsiteY5" fmla="*/ 973838 h 973838"/>
              <a:gd name="connsiteX6" fmla="*/ 427624 w 751475"/>
              <a:gd name="connsiteY6" fmla="*/ 214600 h 973838"/>
              <a:gd name="connsiteX7" fmla="*/ 3761 w 751475"/>
              <a:gd name="connsiteY7" fmla="*/ 371763 h 973838"/>
              <a:gd name="connsiteX8" fmla="*/ 453125 w 751475"/>
              <a:gd name="connsiteY8" fmla="*/ 0 h 973838"/>
              <a:gd name="connsiteX0" fmla="*/ 453125 w 751475"/>
              <a:gd name="connsiteY0" fmla="*/ 0 h 973838"/>
              <a:gd name="connsiteX1" fmla="*/ 498844 w 751475"/>
              <a:gd name="connsiteY1" fmla="*/ 0 h 973838"/>
              <a:gd name="connsiteX2" fmla="*/ 751475 w 751475"/>
              <a:gd name="connsiteY2" fmla="*/ 567025 h 973838"/>
              <a:gd name="connsiteX3" fmla="*/ 556212 w 751475"/>
              <a:gd name="connsiteY3" fmla="*/ 328900 h 973838"/>
              <a:gd name="connsiteX4" fmla="*/ 636956 w 751475"/>
              <a:gd name="connsiteY4" fmla="*/ 659513 h 973838"/>
              <a:gd name="connsiteX5" fmla="*/ 400737 w 751475"/>
              <a:gd name="connsiteY5" fmla="*/ 973838 h 973838"/>
              <a:gd name="connsiteX6" fmla="*/ 427624 w 751475"/>
              <a:gd name="connsiteY6" fmla="*/ 214600 h 973838"/>
              <a:gd name="connsiteX7" fmla="*/ 3761 w 751475"/>
              <a:gd name="connsiteY7" fmla="*/ 371763 h 973838"/>
              <a:gd name="connsiteX8" fmla="*/ 453125 w 751475"/>
              <a:gd name="connsiteY8" fmla="*/ 0 h 973838"/>
              <a:gd name="connsiteX0" fmla="*/ 453125 w 751475"/>
              <a:gd name="connsiteY0" fmla="*/ 0 h 973838"/>
              <a:gd name="connsiteX1" fmla="*/ 498844 w 751475"/>
              <a:gd name="connsiteY1" fmla="*/ 0 h 973838"/>
              <a:gd name="connsiteX2" fmla="*/ 751475 w 751475"/>
              <a:gd name="connsiteY2" fmla="*/ 567025 h 973838"/>
              <a:gd name="connsiteX3" fmla="*/ 556212 w 751475"/>
              <a:gd name="connsiteY3" fmla="*/ 328900 h 973838"/>
              <a:gd name="connsiteX4" fmla="*/ 636956 w 751475"/>
              <a:gd name="connsiteY4" fmla="*/ 659513 h 973838"/>
              <a:gd name="connsiteX5" fmla="*/ 400737 w 751475"/>
              <a:gd name="connsiteY5" fmla="*/ 973838 h 973838"/>
              <a:gd name="connsiteX6" fmla="*/ 427624 w 751475"/>
              <a:gd name="connsiteY6" fmla="*/ 214600 h 973838"/>
              <a:gd name="connsiteX7" fmla="*/ 3761 w 751475"/>
              <a:gd name="connsiteY7" fmla="*/ 371763 h 973838"/>
              <a:gd name="connsiteX8" fmla="*/ 453125 w 751475"/>
              <a:gd name="connsiteY8" fmla="*/ 0 h 973838"/>
              <a:gd name="connsiteX0" fmla="*/ 453125 w 751475"/>
              <a:gd name="connsiteY0" fmla="*/ 0 h 981059"/>
              <a:gd name="connsiteX1" fmla="*/ 498844 w 751475"/>
              <a:gd name="connsiteY1" fmla="*/ 0 h 981059"/>
              <a:gd name="connsiteX2" fmla="*/ 751475 w 751475"/>
              <a:gd name="connsiteY2" fmla="*/ 567025 h 981059"/>
              <a:gd name="connsiteX3" fmla="*/ 556212 w 751475"/>
              <a:gd name="connsiteY3" fmla="*/ 328900 h 981059"/>
              <a:gd name="connsiteX4" fmla="*/ 636956 w 751475"/>
              <a:gd name="connsiteY4" fmla="*/ 659513 h 981059"/>
              <a:gd name="connsiteX5" fmla="*/ 499062 w 751475"/>
              <a:gd name="connsiteY5" fmla="*/ 490825 h 981059"/>
              <a:gd name="connsiteX6" fmla="*/ 400737 w 751475"/>
              <a:gd name="connsiteY6" fmla="*/ 973838 h 981059"/>
              <a:gd name="connsiteX7" fmla="*/ 427624 w 751475"/>
              <a:gd name="connsiteY7" fmla="*/ 214600 h 981059"/>
              <a:gd name="connsiteX8" fmla="*/ 3761 w 751475"/>
              <a:gd name="connsiteY8" fmla="*/ 371763 h 981059"/>
              <a:gd name="connsiteX9" fmla="*/ 453125 w 751475"/>
              <a:gd name="connsiteY9" fmla="*/ 0 h 981059"/>
              <a:gd name="connsiteX0" fmla="*/ 453125 w 751475"/>
              <a:gd name="connsiteY0" fmla="*/ 0 h 981059"/>
              <a:gd name="connsiteX1" fmla="*/ 498844 w 751475"/>
              <a:gd name="connsiteY1" fmla="*/ 0 h 981059"/>
              <a:gd name="connsiteX2" fmla="*/ 751475 w 751475"/>
              <a:gd name="connsiteY2" fmla="*/ 567025 h 981059"/>
              <a:gd name="connsiteX3" fmla="*/ 556212 w 751475"/>
              <a:gd name="connsiteY3" fmla="*/ 328900 h 981059"/>
              <a:gd name="connsiteX4" fmla="*/ 636956 w 751475"/>
              <a:gd name="connsiteY4" fmla="*/ 659513 h 981059"/>
              <a:gd name="connsiteX5" fmla="*/ 499062 w 751475"/>
              <a:gd name="connsiteY5" fmla="*/ 490825 h 981059"/>
              <a:gd name="connsiteX6" fmla="*/ 400737 w 751475"/>
              <a:gd name="connsiteY6" fmla="*/ 973838 h 981059"/>
              <a:gd name="connsiteX7" fmla="*/ 427624 w 751475"/>
              <a:gd name="connsiteY7" fmla="*/ 214600 h 981059"/>
              <a:gd name="connsiteX8" fmla="*/ 3761 w 751475"/>
              <a:gd name="connsiteY8" fmla="*/ 371763 h 981059"/>
              <a:gd name="connsiteX9" fmla="*/ 453125 w 751475"/>
              <a:gd name="connsiteY9" fmla="*/ 0 h 981059"/>
              <a:gd name="connsiteX0" fmla="*/ 453125 w 751475"/>
              <a:gd name="connsiteY0" fmla="*/ 182880 h 1163939"/>
              <a:gd name="connsiteX1" fmla="*/ 559804 w 751475"/>
              <a:gd name="connsiteY1" fmla="*/ 0 h 1163939"/>
              <a:gd name="connsiteX2" fmla="*/ 751475 w 751475"/>
              <a:gd name="connsiteY2" fmla="*/ 749905 h 1163939"/>
              <a:gd name="connsiteX3" fmla="*/ 556212 w 751475"/>
              <a:gd name="connsiteY3" fmla="*/ 511780 h 1163939"/>
              <a:gd name="connsiteX4" fmla="*/ 636956 w 751475"/>
              <a:gd name="connsiteY4" fmla="*/ 842393 h 1163939"/>
              <a:gd name="connsiteX5" fmla="*/ 499062 w 751475"/>
              <a:gd name="connsiteY5" fmla="*/ 673705 h 1163939"/>
              <a:gd name="connsiteX6" fmla="*/ 400737 w 751475"/>
              <a:gd name="connsiteY6" fmla="*/ 1156718 h 1163939"/>
              <a:gd name="connsiteX7" fmla="*/ 427624 w 751475"/>
              <a:gd name="connsiteY7" fmla="*/ 397480 h 1163939"/>
              <a:gd name="connsiteX8" fmla="*/ 3761 w 751475"/>
              <a:gd name="connsiteY8" fmla="*/ 554643 h 1163939"/>
              <a:gd name="connsiteX9" fmla="*/ 453125 w 751475"/>
              <a:gd name="connsiteY9" fmla="*/ 182880 h 1163939"/>
              <a:gd name="connsiteX0" fmla="*/ 498845 w 751475"/>
              <a:gd name="connsiteY0" fmla="*/ 0 h 1468739"/>
              <a:gd name="connsiteX1" fmla="*/ 559804 w 751475"/>
              <a:gd name="connsiteY1" fmla="*/ 304800 h 1468739"/>
              <a:gd name="connsiteX2" fmla="*/ 751475 w 751475"/>
              <a:gd name="connsiteY2" fmla="*/ 1054705 h 1468739"/>
              <a:gd name="connsiteX3" fmla="*/ 556212 w 751475"/>
              <a:gd name="connsiteY3" fmla="*/ 816580 h 1468739"/>
              <a:gd name="connsiteX4" fmla="*/ 636956 w 751475"/>
              <a:gd name="connsiteY4" fmla="*/ 1147193 h 1468739"/>
              <a:gd name="connsiteX5" fmla="*/ 499062 w 751475"/>
              <a:gd name="connsiteY5" fmla="*/ 978505 h 1468739"/>
              <a:gd name="connsiteX6" fmla="*/ 400737 w 751475"/>
              <a:gd name="connsiteY6" fmla="*/ 1461518 h 1468739"/>
              <a:gd name="connsiteX7" fmla="*/ 427624 w 751475"/>
              <a:gd name="connsiteY7" fmla="*/ 702280 h 1468739"/>
              <a:gd name="connsiteX8" fmla="*/ 3761 w 751475"/>
              <a:gd name="connsiteY8" fmla="*/ 859443 h 1468739"/>
              <a:gd name="connsiteX9" fmla="*/ 498845 w 751475"/>
              <a:gd name="connsiteY9" fmla="*/ 0 h 1468739"/>
              <a:gd name="connsiteX0" fmla="*/ 495084 w 747714"/>
              <a:gd name="connsiteY0" fmla="*/ 0 h 1468739"/>
              <a:gd name="connsiteX1" fmla="*/ 556043 w 747714"/>
              <a:gd name="connsiteY1" fmla="*/ 304800 h 1468739"/>
              <a:gd name="connsiteX2" fmla="*/ 747714 w 747714"/>
              <a:gd name="connsiteY2" fmla="*/ 1054705 h 1468739"/>
              <a:gd name="connsiteX3" fmla="*/ 552451 w 747714"/>
              <a:gd name="connsiteY3" fmla="*/ 816580 h 1468739"/>
              <a:gd name="connsiteX4" fmla="*/ 633195 w 747714"/>
              <a:gd name="connsiteY4" fmla="*/ 1147193 h 1468739"/>
              <a:gd name="connsiteX5" fmla="*/ 495301 w 747714"/>
              <a:gd name="connsiteY5" fmla="*/ 978505 h 1468739"/>
              <a:gd name="connsiteX6" fmla="*/ 396976 w 747714"/>
              <a:gd name="connsiteY6" fmla="*/ 1461518 h 1468739"/>
              <a:gd name="connsiteX7" fmla="*/ 423863 w 747714"/>
              <a:gd name="connsiteY7" fmla="*/ 702280 h 1468739"/>
              <a:gd name="connsiteX8" fmla="*/ 0 w 747714"/>
              <a:gd name="connsiteY8" fmla="*/ 859443 h 1468739"/>
              <a:gd name="connsiteX9" fmla="*/ 423996 w 747714"/>
              <a:gd name="connsiteY9" fmla="*/ 490634 h 1468739"/>
              <a:gd name="connsiteX10" fmla="*/ 495084 w 747714"/>
              <a:gd name="connsiteY10" fmla="*/ 0 h 1468739"/>
              <a:gd name="connsiteX0" fmla="*/ 503510 w 756140"/>
              <a:gd name="connsiteY0" fmla="*/ 0 h 1468739"/>
              <a:gd name="connsiteX1" fmla="*/ 564469 w 756140"/>
              <a:gd name="connsiteY1" fmla="*/ 304800 h 1468739"/>
              <a:gd name="connsiteX2" fmla="*/ 756140 w 756140"/>
              <a:gd name="connsiteY2" fmla="*/ 1054705 h 1468739"/>
              <a:gd name="connsiteX3" fmla="*/ 560877 w 756140"/>
              <a:gd name="connsiteY3" fmla="*/ 816580 h 1468739"/>
              <a:gd name="connsiteX4" fmla="*/ 641621 w 756140"/>
              <a:gd name="connsiteY4" fmla="*/ 1147193 h 1468739"/>
              <a:gd name="connsiteX5" fmla="*/ 503727 w 756140"/>
              <a:gd name="connsiteY5" fmla="*/ 978505 h 1468739"/>
              <a:gd name="connsiteX6" fmla="*/ 405402 w 756140"/>
              <a:gd name="connsiteY6" fmla="*/ 1461518 h 1468739"/>
              <a:gd name="connsiteX7" fmla="*/ 432289 w 756140"/>
              <a:gd name="connsiteY7" fmla="*/ 702280 h 1468739"/>
              <a:gd name="connsiteX8" fmla="*/ 127621 w 756140"/>
              <a:gd name="connsiteY8" fmla="*/ 1252634 h 1468739"/>
              <a:gd name="connsiteX9" fmla="*/ 8426 w 756140"/>
              <a:gd name="connsiteY9" fmla="*/ 859443 h 1468739"/>
              <a:gd name="connsiteX10" fmla="*/ 432422 w 756140"/>
              <a:gd name="connsiteY10" fmla="*/ 490634 h 1468739"/>
              <a:gd name="connsiteX11" fmla="*/ 503510 w 756140"/>
              <a:gd name="connsiteY11" fmla="*/ 0 h 1468739"/>
              <a:gd name="connsiteX0" fmla="*/ 504896 w 757526"/>
              <a:gd name="connsiteY0" fmla="*/ 0 h 1468739"/>
              <a:gd name="connsiteX1" fmla="*/ 565855 w 757526"/>
              <a:gd name="connsiteY1" fmla="*/ 304800 h 1468739"/>
              <a:gd name="connsiteX2" fmla="*/ 757526 w 757526"/>
              <a:gd name="connsiteY2" fmla="*/ 1054705 h 1468739"/>
              <a:gd name="connsiteX3" fmla="*/ 562263 w 757526"/>
              <a:gd name="connsiteY3" fmla="*/ 816580 h 1468739"/>
              <a:gd name="connsiteX4" fmla="*/ 643007 w 757526"/>
              <a:gd name="connsiteY4" fmla="*/ 1147193 h 1468739"/>
              <a:gd name="connsiteX5" fmla="*/ 505113 w 757526"/>
              <a:gd name="connsiteY5" fmla="*/ 978505 h 1468739"/>
              <a:gd name="connsiteX6" fmla="*/ 406788 w 757526"/>
              <a:gd name="connsiteY6" fmla="*/ 1461518 h 1468739"/>
              <a:gd name="connsiteX7" fmla="*/ 433675 w 757526"/>
              <a:gd name="connsiteY7" fmla="*/ 702280 h 1468739"/>
              <a:gd name="connsiteX8" fmla="*/ 129007 w 757526"/>
              <a:gd name="connsiteY8" fmla="*/ 1252634 h 1468739"/>
              <a:gd name="connsiteX9" fmla="*/ 273787 w 757526"/>
              <a:gd name="connsiteY9" fmla="*/ 787814 h 1468739"/>
              <a:gd name="connsiteX10" fmla="*/ 9812 w 757526"/>
              <a:gd name="connsiteY10" fmla="*/ 859443 h 1468739"/>
              <a:gd name="connsiteX11" fmla="*/ 433808 w 757526"/>
              <a:gd name="connsiteY11" fmla="*/ 490634 h 1468739"/>
              <a:gd name="connsiteX12" fmla="*/ 504896 w 757526"/>
              <a:gd name="connsiteY12" fmla="*/ 0 h 1468739"/>
              <a:gd name="connsiteX0" fmla="*/ 504896 w 757526"/>
              <a:gd name="connsiteY0" fmla="*/ 0 h 1489493"/>
              <a:gd name="connsiteX1" fmla="*/ 565855 w 757526"/>
              <a:gd name="connsiteY1" fmla="*/ 304800 h 1489493"/>
              <a:gd name="connsiteX2" fmla="*/ 757526 w 757526"/>
              <a:gd name="connsiteY2" fmla="*/ 1054705 h 1489493"/>
              <a:gd name="connsiteX3" fmla="*/ 562263 w 757526"/>
              <a:gd name="connsiteY3" fmla="*/ 816580 h 1489493"/>
              <a:gd name="connsiteX4" fmla="*/ 643007 w 757526"/>
              <a:gd name="connsiteY4" fmla="*/ 1147193 h 1489493"/>
              <a:gd name="connsiteX5" fmla="*/ 505113 w 757526"/>
              <a:gd name="connsiteY5" fmla="*/ 978505 h 1489493"/>
              <a:gd name="connsiteX6" fmla="*/ 662407 w 757526"/>
              <a:gd name="connsiteY6" fmla="*/ 1344074 h 1489493"/>
              <a:gd name="connsiteX7" fmla="*/ 406788 w 757526"/>
              <a:gd name="connsiteY7" fmla="*/ 1461518 h 1489493"/>
              <a:gd name="connsiteX8" fmla="*/ 433675 w 757526"/>
              <a:gd name="connsiteY8" fmla="*/ 702280 h 1489493"/>
              <a:gd name="connsiteX9" fmla="*/ 129007 w 757526"/>
              <a:gd name="connsiteY9" fmla="*/ 1252634 h 1489493"/>
              <a:gd name="connsiteX10" fmla="*/ 273787 w 757526"/>
              <a:gd name="connsiteY10" fmla="*/ 787814 h 1489493"/>
              <a:gd name="connsiteX11" fmla="*/ 9812 w 757526"/>
              <a:gd name="connsiteY11" fmla="*/ 859443 h 1489493"/>
              <a:gd name="connsiteX12" fmla="*/ 433808 w 757526"/>
              <a:gd name="connsiteY12" fmla="*/ 490634 h 1489493"/>
              <a:gd name="connsiteX13" fmla="*/ 504896 w 757526"/>
              <a:gd name="connsiteY13" fmla="*/ 0 h 1489493"/>
              <a:gd name="connsiteX0" fmla="*/ 504896 w 757526"/>
              <a:gd name="connsiteY0" fmla="*/ 0 h 1484253"/>
              <a:gd name="connsiteX1" fmla="*/ 565855 w 757526"/>
              <a:gd name="connsiteY1" fmla="*/ 304800 h 1484253"/>
              <a:gd name="connsiteX2" fmla="*/ 757526 w 757526"/>
              <a:gd name="connsiteY2" fmla="*/ 1054705 h 1484253"/>
              <a:gd name="connsiteX3" fmla="*/ 562263 w 757526"/>
              <a:gd name="connsiteY3" fmla="*/ 816580 h 1484253"/>
              <a:gd name="connsiteX4" fmla="*/ 643007 w 757526"/>
              <a:gd name="connsiteY4" fmla="*/ 1147193 h 1484253"/>
              <a:gd name="connsiteX5" fmla="*/ 505113 w 757526"/>
              <a:gd name="connsiteY5" fmla="*/ 978505 h 1484253"/>
              <a:gd name="connsiteX6" fmla="*/ 662407 w 757526"/>
              <a:gd name="connsiteY6" fmla="*/ 1344074 h 1484253"/>
              <a:gd name="connsiteX7" fmla="*/ 494767 w 757526"/>
              <a:gd name="connsiteY7" fmla="*/ 1138334 h 1484253"/>
              <a:gd name="connsiteX8" fmla="*/ 406788 w 757526"/>
              <a:gd name="connsiteY8" fmla="*/ 1461518 h 1484253"/>
              <a:gd name="connsiteX9" fmla="*/ 433675 w 757526"/>
              <a:gd name="connsiteY9" fmla="*/ 702280 h 1484253"/>
              <a:gd name="connsiteX10" fmla="*/ 129007 w 757526"/>
              <a:gd name="connsiteY10" fmla="*/ 1252634 h 1484253"/>
              <a:gd name="connsiteX11" fmla="*/ 273787 w 757526"/>
              <a:gd name="connsiteY11" fmla="*/ 787814 h 1484253"/>
              <a:gd name="connsiteX12" fmla="*/ 9812 w 757526"/>
              <a:gd name="connsiteY12" fmla="*/ 859443 h 1484253"/>
              <a:gd name="connsiteX13" fmla="*/ 433808 w 757526"/>
              <a:gd name="connsiteY13" fmla="*/ 490634 h 1484253"/>
              <a:gd name="connsiteX14" fmla="*/ 504896 w 757526"/>
              <a:gd name="connsiteY14" fmla="*/ 0 h 1484253"/>
              <a:gd name="connsiteX0" fmla="*/ 504896 w 757526"/>
              <a:gd name="connsiteY0" fmla="*/ 0 h 1462135"/>
              <a:gd name="connsiteX1" fmla="*/ 565855 w 757526"/>
              <a:gd name="connsiteY1" fmla="*/ 304800 h 1462135"/>
              <a:gd name="connsiteX2" fmla="*/ 757526 w 757526"/>
              <a:gd name="connsiteY2" fmla="*/ 1054705 h 1462135"/>
              <a:gd name="connsiteX3" fmla="*/ 562263 w 757526"/>
              <a:gd name="connsiteY3" fmla="*/ 816580 h 1462135"/>
              <a:gd name="connsiteX4" fmla="*/ 643007 w 757526"/>
              <a:gd name="connsiteY4" fmla="*/ 1147193 h 1462135"/>
              <a:gd name="connsiteX5" fmla="*/ 505113 w 757526"/>
              <a:gd name="connsiteY5" fmla="*/ 978505 h 1462135"/>
              <a:gd name="connsiteX6" fmla="*/ 662407 w 757526"/>
              <a:gd name="connsiteY6" fmla="*/ 1344074 h 1462135"/>
              <a:gd name="connsiteX7" fmla="*/ 494767 w 757526"/>
              <a:gd name="connsiteY7" fmla="*/ 1138334 h 1462135"/>
              <a:gd name="connsiteX8" fmla="*/ 406788 w 757526"/>
              <a:gd name="connsiteY8" fmla="*/ 1461518 h 1462135"/>
              <a:gd name="connsiteX9" fmla="*/ 250927 w 757526"/>
              <a:gd name="connsiteY9" fmla="*/ 1237394 h 1462135"/>
              <a:gd name="connsiteX10" fmla="*/ 433675 w 757526"/>
              <a:gd name="connsiteY10" fmla="*/ 702280 h 1462135"/>
              <a:gd name="connsiteX11" fmla="*/ 129007 w 757526"/>
              <a:gd name="connsiteY11" fmla="*/ 1252634 h 1462135"/>
              <a:gd name="connsiteX12" fmla="*/ 273787 w 757526"/>
              <a:gd name="connsiteY12" fmla="*/ 787814 h 1462135"/>
              <a:gd name="connsiteX13" fmla="*/ 9812 w 757526"/>
              <a:gd name="connsiteY13" fmla="*/ 859443 h 1462135"/>
              <a:gd name="connsiteX14" fmla="*/ 433808 w 757526"/>
              <a:gd name="connsiteY14" fmla="*/ 490634 h 1462135"/>
              <a:gd name="connsiteX15" fmla="*/ 504896 w 757526"/>
              <a:gd name="connsiteY15" fmla="*/ 0 h 1462135"/>
              <a:gd name="connsiteX0" fmla="*/ 504896 w 757526"/>
              <a:gd name="connsiteY0" fmla="*/ 0 h 1464408"/>
              <a:gd name="connsiteX1" fmla="*/ 565855 w 757526"/>
              <a:gd name="connsiteY1" fmla="*/ 304800 h 1464408"/>
              <a:gd name="connsiteX2" fmla="*/ 757526 w 757526"/>
              <a:gd name="connsiteY2" fmla="*/ 1054705 h 1464408"/>
              <a:gd name="connsiteX3" fmla="*/ 562263 w 757526"/>
              <a:gd name="connsiteY3" fmla="*/ 816580 h 1464408"/>
              <a:gd name="connsiteX4" fmla="*/ 643007 w 757526"/>
              <a:gd name="connsiteY4" fmla="*/ 1147193 h 1464408"/>
              <a:gd name="connsiteX5" fmla="*/ 505113 w 757526"/>
              <a:gd name="connsiteY5" fmla="*/ 978505 h 1464408"/>
              <a:gd name="connsiteX6" fmla="*/ 662407 w 757526"/>
              <a:gd name="connsiteY6" fmla="*/ 1344074 h 1464408"/>
              <a:gd name="connsiteX7" fmla="*/ 494767 w 757526"/>
              <a:gd name="connsiteY7" fmla="*/ 1138334 h 1464408"/>
              <a:gd name="connsiteX8" fmla="*/ 406788 w 757526"/>
              <a:gd name="connsiteY8" fmla="*/ 1461518 h 1464408"/>
              <a:gd name="connsiteX9" fmla="*/ 419837 w 757526"/>
              <a:gd name="connsiteY9" fmla="*/ 1030384 h 1464408"/>
              <a:gd name="connsiteX10" fmla="*/ 250927 w 757526"/>
              <a:gd name="connsiteY10" fmla="*/ 1237394 h 1464408"/>
              <a:gd name="connsiteX11" fmla="*/ 433675 w 757526"/>
              <a:gd name="connsiteY11" fmla="*/ 702280 h 1464408"/>
              <a:gd name="connsiteX12" fmla="*/ 129007 w 757526"/>
              <a:gd name="connsiteY12" fmla="*/ 1252634 h 1464408"/>
              <a:gd name="connsiteX13" fmla="*/ 273787 w 757526"/>
              <a:gd name="connsiteY13" fmla="*/ 787814 h 1464408"/>
              <a:gd name="connsiteX14" fmla="*/ 9812 w 757526"/>
              <a:gd name="connsiteY14" fmla="*/ 859443 h 1464408"/>
              <a:gd name="connsiteX15" fmla="*/ 433808 w 757526"/>
              <a:gd name="connsiteY15" fmla="*/ 490634 h 1464408"/>
              <a:gd name="connsiteX16" fmla="*/ 504896 w 757526"/>
              <a:gd name="connsiteY16" fmla="*/ 0 h 1464408"/>
              <a:gd name="connsiteX0" fmla="*/ 505264 w 757894"/>
              <a:gd name="connsiteY0" fmla="*/ 0 h 1464408"/>
              <a:gd name="connsiteX1" fmla="*/ 566223 w 757894"/>
              <a:gd name="connsiteY1" fmla="*/ 304800 h 1464408"/>
              <a:gd name="connsiteX2" fmla="*/ 757894 w 757894"/>
              <a:gd name="connsiteY2" fmla="*/ 1054705 h 1464408"/>
              <a:gd name="connsiteX3" fmla="*/ 562631 w 757894"/>
              <a:gd name="connsiteY3" fmla="*/ 816580 h 1464408"/>
              <a:gd name="connsiteX4" fmla="*/ 643375 w 757894"/>
              <a:gd name="connsiteY4" fmla="*/ 1147193 h 1464408"/>
              <a:gd name="connsiteX5" fmla="*/ 505481 w 757894"/>
              <a:gd name="connsiteY5" fmla="*/ 978505 h 1464408"/>
              <a:gd name="connsiteX6" fmla="*/ 662775 w 757894"/>
              <a:gd name="connsiteY6" fmla="*/ 1344074 h 1464408"/>
              <a:gd name="connsiteX7" fmla="*/ 495135 w 757894"/>
              <a:gd name="connsiteY7" fmla="*/ 1138334 h 1464408"/>
              <a:gd name="connsiteX8" fmla="*/ 407156 w 757894"/>
              <a:gd name="connsiteY8" fmla="*/ 1461518 h 1464408"/>
              <a:gd name="connsiteX9" fmla="*/ 420205 w 757894"/>
              <a:gd name="connsiteY9" fmla="*/ 1030384 h 1464408"/>
              <a:gd name="connsiteX10" fmla="*/ 251295 w 757894"/>
              <a:gd name="connsiteY10" fmla="*/ 1237394 h 1464408"/>
              <a:gd name="connsiteX11" fmla="*/ 434043 w 757894"/>
              <a:gd name="connsiteY11" fmla="*/ 702280 h 1464408"/>
              <a:gd name="connsiteX12" fmla="*/ 129375 w 757894"/>
              <a:gd name="connsiteY12" fmla="*/ 1252634 h 1464408"/>
              <a:gd name="connsiteX13" fmla="*/ 39205 w 757894"/>
              <a:gd name="connsiteY13" fmla="*/ 1081183 h 1464408"/>
              <a:gd name="connsiteX14" fmla="*/ 274155 w 757894"/>
              <a:gd name="connsiteY14" fmla="*/ 787814 h 1464408"/>
              <a:gd name="connsiteX15" fmla="*/ 10180 w 757894"/>
              <a:gd name="connsiteY15" fmla="*/ 859443 h 1464408"/>
              <a:gd name="connsiteX16" fmla="*/ 434176 w 757894"/>
              <a:gd name="connsiteY16" fmla="*/ 490634 h 1464408"/>
              <a:gd name="connsiteX17" fmla="*/ 505264 w 757894"/>
              <a:gd name="connsiteY17" fmla="*/ 0 h 1464408"/>
              <a:gd name="connsiteX0" fmla="*/ 505264 w 757894"/>
              <a:gd name="connsiteY0" fmla="*/ 0 h 1464408"/>
              <a:gd name="connsiteX1" fmla="*/ 566223 w 757894"/>
              <a:gd name="connsiteY1" fmla="*/ 304800 h 1464408"/>
              <a:gd name="connsiteX2" fmla="*/ 757894 w 757894"/>
              <a:gd name="connsiteY2" fmla="*/ 1054705 h 1464408"/>
              <a:gd name="connsiteX3" fmla="*/ 562631 w 757894"/>
              <a:gd name="connsiteY3" fmla="*/ 816580 h 1464408"/>
              <a:gd name="connsiteX4" fmla="*/ 643375 w 757894"/>
              <a:gd name="connsiteY4" fmla="*/ 1147193 h 1464408"/>
              <a:gd name="connsiteX5" fmla="*/ 505481 w 757894"/>
              <a:gd name="connsiteY5" fmla="*/ 978505 h 1464408"/>
              <a:gd name="connsiteX6" fmla="*/ 662775 w 757894"/>
              <a:gd name="connsiteY6" fmla="*/ 1344074 h 1464408"/>
              <a:gd name="connsiteX7" fmla="*/ 495135 w 757894"/>
              <a:gd name="connsiteY7" fmla="*/ 1138334 h 1464408"/>
              <a:gd name="connsiteX8" fmla="*/ 407156 w 757894"/>
              <a:gd name="connsiteY8" fmla="*/ 1461518 h 1464408"/>
              <a:gd name="connsiteX9" fmla="*/ 420205 w 757894"/>
              <a:gd name="connsiteY9" fmla="*/ 1030384 h 1464408"/>
              <a:gd name="connsiteX10" fmla="*/ 251295 w 757894"/>
              <a:gd name="connsiteY10" fmla="*/ 1237394 h 1464408"/>
              <a:gd name="connsiteX11" fmla="*/ 434043 w 757894"/>
              <a:gd name="connsiteY11" fmla="*/ 702280 h 1464408"/>
              <a:gd name="connsiteX12" fmla="*/ 129375 w 757894"/>
              <a:gd name="connsiteY12" fmla="*/ 1252634 h 1464408"/>
              <a:gd name="connsiteX13" fmla="*/ 223355 w 757894"/>
              <a:gd name="connsiteY13" fmla="*/ 985933 h 1464408"/>
              <a:gd name="connsiteX14" fmla="*/ 39205 w 757894"/>
              <a:gd name="connsiteY14" fmla="*/ 1081183 h 1464408"/>
              <a:gd name="connsiteX15" fmla="*/ 274155 w 757894"/>
              <a:gd name="connsiteY15" fmla="*/ 787814 h 1464408"/>
              <a:gd name="connsiteX16" fmla="*/ 10180 w 757894"/>
              <a:gd name="connsiteY16" fmla="*/ 859443 h 1464408"/>
              <a:gd name="connsiteX17" fmla="*/ 434176 w 757894"/>
              <a:gd name="connsiteY17" fmla="*/ 490634 h 1464408"/>
              <a:gd name="connsiteX18" fmla="*/ 505264 w 757894"/>
              <a:gd name="connsiteY18" fmla="*/ 0 h 1464408"/>
              <a:gd name="connsiteX0" fmla="*/ 505264 w 757894"/>
              <a:gd name="connsiteY0" fmla="*/ 0 h 1463673"/>
              <a:gd name="connsiteX1" fmla="*/ 566223 w 757894"/>
              <a:gd name="connsiteY1" fmla="*/ 304800 h 1463673"/>
              <a:gd name="connsiteX2" fmla="*/ 757894 w 757894"/>
              <a:gd name="connsiteY2" fmla="*/ 1054705 h 1463673"/>
              <a:gd name="connsiteX3" fmla="*/ 562631 w 757894"/>
              <a:gd name="connsiteY3" fmla="*/ 816580 h 1463673"/>
              <a:gd name="connsiteX4" fmla="*/ 643375 w 757894"/>
              <a:gd name="connsiteY4" fmla="*/ 1147193 h 1463673"/>
              <a:gd name="connsiteX5" fmla="*/ 505481 w 757894"/>
              <a:gd name="connsiteY5" fmla="*/ 978505 h 1463673"/>
              <a:gd name="connsiteX6" fmla="*/ 662775 w 757894"/>
              <a:gd name="connsiteY6" fmla="*/ 1344074 h 1463673"/>
              <a:gd name="connsiteX7" fmla="*/ 495135 w 757894"/>
              <a:gd name="connsiteY7" fmla="*/ 1138334 h 1463673"/>
              <a:gd name="connsiteX8" fmla="*/ 407156 w 757894"/>
              <a:gd name="connsiteY8" fmla="*/ 1461518 h 1463673"/>
              <a:gd name="connsiteX9" fmla="*/ 458305 w 757894"/>
              <a:gd name="connsiteY9" fmla="*/ 871634 h 1463673"/>
              <a:gd name="connsiteX10" fmla="*/ 251295 w 757894"/>
              <a:gd name="connsiteY10" fmla="*/ 1237394 h 1463673"/>
              <a:gd name="connsiteX11" fmla="*/ 434043 w 757894"/>
              <a:gd name="connsiteY11" fmla="*/ 702280 h 1463673"/>
              <a:gd name="connsiteX12" fmla="*/ 129375 w 757894"/>
              <a:gd name="connsiteY12" fmla="*/ 1252634 h 1463673"/>
              <a:gd name="connsiteX13" fmla="*/ 223355 w 757894"/>
              <a:gd name="connsiteY13" fmla="*/ 985933 h 1463673"/>
              <a:gd name="connsiteX14" fmla="*/ 39205 w 757894"/>
              <a:gd name="connsiteY14" fmla="*/ 1081183 h 1463673"/>
              <a:gd name="connsiteX15" fmla="*/ 274155 w 757894"/>
              <a:gd name="connsiteY15" fmla="*/ 787814 h 1463673"/>
              <a:gd name="connsiteX16" fmla="*/ 10180 w 757894"/>
              <a:gd name="connsiteY16" fmla="*/ 859443 h 1463673"/>
              <a:gd name="connsiteX17" fmla="*/ 434176 w 757894"/>
              <a:gd name="connsiteY17" fmla="*/ 490634 h 1463673"/>
              <a:gd name="connsiteX18" fmla="*/ 505264 w 757894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31321 w 755172"/>
              <a:gd name="connsiteY11" fmla="*/ 702280 h 1463673"/>
              <a:gd name="connsiteX12" fmla="*/ 126653 w 755172"/>
              <a:gd name="connsiteY12" fmla="*/ 1252634 h 1463673"/>
              <a:gd name="connsiteX13" fmla="*/ 220633 w 755172"/>
              <a:gd name="connsiteY13" fmla="*/ 985933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31321 w 755172"/>
              <a:gd name="connsiteY11" fmla="*/ 702280 h 1463673"/>
              <a:gd name="connsiteX12" fmla="*/ 126653 w 755172"/>
              <a:gd name="connsiteY12" fmla="*/ 1252634 h 1463673"/>
              <a:gd name="connsiteX13" fmla="*/ 220633 w 755172"/>
              <a:gd name="connsiteY13" fmla="*/ 985933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31321 w 755172"/>
              <a:gd name="connsiteY11" fmla="*/ 702280 h 1463673"/>
              <a:gd name="connsiteX12" fmla="*/ 126653 w 755172"/>
              <a:gd name="connsiteY12" fmla="*/ 1252634 h 1463673"/>
              <a:gd name="connsiteX13" fmla="*/ 309533 w 755172"/>
              <a:gd name="connsiteY13" fmla="*/ 830358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63071 w 755172"/>
              <a:gd name="connsiteY11" fmla="*/ 737205 h 1463673"/>
              <a:gd name="connsiteX12" fmla="*/ 126653 w 755172"/>
              <a:gd name="connsiteY12" fmla="*/ 1252634 h 1463673"/>
              <a:gd name="connsiteX13" fmla="*/ 309533 w 755172"/>
              <a:gd name="connsiteY13" fmla="*/ 830358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63071 w 755172"/>
              <a:gd name="connsiteY11" fmla="*/ 737205 h 1463673"/>
              <a:gd name="connsiteX12" fmla="*/ 126653 w 755172"/>
              <a:gd name="connsiteY12" fmla="*/ 1252634 h 1463673"/>
              <a:gd name="connsiteX13" fmla="*/ 309533 w 755172"/>
              <a:gd name="connsiteY13" fmla="*/ 830358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63071 w 755172"/>
              <a:gd name="connsiteY11" fmla="*/ 737205 h 1463673"/>
              <a:gd name="connsiteX12" fmla="*/ 126653 w 755172"/>
              <a:gd name="connsiteY12" fmla="*/ 1252634 h 1463673"/>
              <a:gd name="connsiteX13" fmla="*/ 446058 w 755172"/>
              <a:gd name="connsiteY13" fmla="*/ 665258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1902 w 754532"/>
              <a:gd name="connsiteY0" fmla="*/ 0 h 1463673"/>
              <a:gd name="connsiteX1" fmla="*/ 562861 w 754532"/>
              <a:gd name="connsiteY1" fmla="*/ 304800 h 1463673"/>
              <a:gd name="connsiteX2" fmla="*/ 754532 w 754532"/>
              <a:gd name="connsiteY2" fmla="*/ 1054705 h 1463673"/>
              <a:gd name="connsiteX3" fmla="*/ 559269 w 754532"/>
              <a:gd name="connsiteY3" fmla="*/ 816580 h 1463673"/>
              <a:gd name="connsiteX4" fmla="*/ 640013 w 754532"/>
              <a:gd name="connsiteY4" fmla="*/ 1147193 h 1463673"/>
              <a:gd name="connsiteX5" fmla="*/ 502119 w 754532"/>
              <a:gd name="connsiteY5" fmla="*/ 978505 h 1463673"/>
              <a:gd name="connsiteX6" fmla="*/ 659413 w 754532"/>
              <a:gd name="connsiteY6" fmla="*/ 1344074 h 1463673"/>
              <a:gd name="connsiteX7" fmla="*/ 491773 w 754532"/>
              <a:gd name="connsiteY7" fmla="*/ 1138334 h 1463673"/>
              <a:gd name="connsiteX8" fmla="*/ 403794 w 754532"/>
              <a:gd name="connsiteY8" fmla="*/ 1461518 h 1463673"/>
              <a:gd name="connsiteX9" fmla="*/ 454943 w 754532"/>
              <a:gd name="connsiteY9" fmla="*/ 871634 h 1463673"/>
              <a:gd name="connsiteX10" fmla="*/ 247933 w 754532"/>
              <a:gd name="connsiteY10" fmla="*/ 1237394 h 1463673"/>
              <a:gd name="connsiteX11" fmla="*/ 462431 w 754532"/>
              <a:gd name="connsiteY11" fmla="*/ 737205 h 1463673"/>
              <a:gd name="connsiteX12" fmla="*/ 126013 w 754532"/>
              <a:gd name="connsiteY12" fmla="*/ 1252634 h 1463673"/>
              <a:gd name="connsiteX13" fmla="*/ 445418 w 754532"/>
              <a:gd name="connsiteY13" fmla="*/ 665258 h 1463673"/>
              <a:gd name="connsiteX14" fmla="*/ 35843 w 754532"/>
              <a:gd name="connsiteY14" fmla="*/ 1081183 h 1463673"/>
              <a:gd name="connsiteX15" fmla="*/ 442243 w 754532"/>
              <a:gd name="connsiteY15" fmla="*/ 587789 h 1463673"/>
              <a:gd name="connsiteX16" fmla="*/ 6818 w 754532"/>
              <a:gd name="connsiteY16" fmla="*/ 859443 h 1463673"/>
              <a:gd name="connsiteX17" fmla="*/ 430814 w 754532"/>
              <a:gd name="connsiteY17" fmla="*/ 490634 h 1463673"/>
              <a:gd name="connsiteX18" fmla="*/ 501902 w 754532"/>
              <a:gd name="connsiteY18" fmla="*/ 0 h 1463673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02119 w 754532"/>
              <a:gd name="connsiteY5" fmla="*/ 978505 h 1463539"/>
              <a:gd name="connsiteX6" fmla="*/ 659413 w 754532"/>
              <a:gd name="connsiteY6" fmla="*/ 1344074 h 1463539"/>
              <a:gd name="connsiteX7" fmla="*/ 491773 w 754532"/>
              <a:gd name="connsiteY7" fmla="*/ 1138334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02119 w 754532"/>
              <a:gd name="connsiteY5" fmla="*/ 9785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02119 w 754532"/>
              <a:gd name="connsiteY5" fmla="*/ 9785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02119 w 754532"/>
              <a:gd name="connsiteY5" fmla="*/ 9785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2034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4021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2034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4021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2034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6146"/>
              <a:gd name="connsiteY0" fmla="*/ 0 h 1463539"/>
              <a:gd name="connsiteX1" fmla="*/ 562861 w 756146"/>
              <a:gd name="connsiteY1" fmla="*/ 304800 h 1463539"/>
              <a:gd name="connsiteX2" fmla="*/ 557035 w 756146"/>
              <a:gd name="connsiteY2" fmla="*/ 724621 h 1463539"/>
              <a:gd name="connsiteX3" fmla="*/ 754532 w 756146"/>
              <a:gd name="connsiteY3" fmla="*/ 1054705 h 1463539"/>
              <a:gd name="connsiteX4" fmla="*/ 540219 w 756146"/>
              <a:gd name="connsiteY4" fmla="*/ 816580 h 1463539"/>
              <a:gd name="connsiteX5" fmla="*/ 640013 w 756146"/>
              <a:gd name="connsiteY5" fmla="*/ 1147193 h 1463539"/>
              <a:gd name="connsiteX6" fmla="*/ 533869 w 756146"/>
              <a:gd name="connsiteY6" fmla="*/ 940405 h 1463539"/>
              <a:gd name="connsiteX7" fmla="*/ 659413 w 756146"/>
              <a:gd name="connsiteY7" fmla="*/ 1344074 h 1463539"/>
              <a:gd name="connsiteX8" fmla="*/ 520348 w 756146"/>
              <a:gd name="connsiteY8" fmla="*/ 1065309 h 1463539"/>
              <a:gd name="connsiteX9" fmla="*/ 403794 w 756146"/>
              <a:gd name="connsiteY9" fmla="*/ 1461518 h 1463539"/>
              <a:gd name="connsiteX10" fmla="*/ 486693 w 756146"/>
              <a:gd name="connsiteY10" fmla="*/ 830359 h 1463539"/>
              <a:gd name="connsiteX11" fmla="*/ 247933 w 756146"/>
              <a:gd name="connsiteY11" fmla="*/ 1237394 h 1463539"/>
              <a:gd name="connsiteX12" fmla="*/ 462431 w 756146"/>
              <a:gd name="connsiteY12" fmla="*/ 737205 h 1463539"/>
              <a:gd name="connsiteX13" fmla="*/ 126013 w 756146"/>
              <a:gd name="connsiteY13" fmla="*/ 1252634 h 1463539"/>
              <a:gd name="connsiteX14" fmla="*/ 445418 w 756146"/>
              <a:gd name="connsiteY14" fmla="*/ 665258 h 1463539"/>
              <a:gd name="connsiteX15" fmla="*/ 35843 w 756146"/>
              <a:gd name="connsiteY15" fmla="*/ 1081183 h 1463539"/>
              <a:gd name="connsiteX16" fmla="*/ 442243 w 756146"/>
              <a:gd name="connsiteY16" fmla="*/ 587789 h 1463539"/>
              <a:gd name="connsiteX17" fmla="*/ 6818 w 756146"/>
              <a:gd name="connsiteY17" fmla="*/ 859443 h 1463539"/>
              <a:gd name="connsiteX18" fmla="*/ 430814 w 756146"/>
              <a:gd name="connsiteY18" fmla="*/ 490634 h 1463539"/>
              <a:gd name="connsiteX19" fmla="*/ 501902 w 756146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62219 w 755934"/>
              <a:gd name="connsiteY12" fmla="*/ 737205 h 1463539"/>
              <a:gd name="connsiteX13" fmla="*/ 125801 w 755934"/>
              <a:gd name="connsiteY13" fmla="*/ 1252634 h 1463539"/>
              <a:gd name="connsiteX14" fmla="*/ 445206 w 755934"/>
              <a:gd name="connsiteY14" fmla="*/ 66525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62219 w 755934"/>
              <a:gd name="connsiteY12" fmla="*/ 737205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93175 w 755934"/>
              <a:gd name="connsiteY12" fmla="*/ 730061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93175 w 755934"/>
              <a:gd name="connsiteY12" fmla="*/ 730061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81269 w 755934"/>
              <a:gd name="connsiteY12" fmla="*/ 746730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12992 w 755934"/>
              <a:gd name="connsiteY8" fmla="*/ 1015303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81269 w 755934"/>
              <a:gd name="connsiteY12" fmla="*/ 746730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12992 w 755934"/>
              <a:gd name="connsiteY8" fmla="*/ 1015303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81269 w 755934"/>
              <a:gd name="connsiteY12" fmla="*/ 746730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55934" h="1463539">
                <a:moveTo>
                  <a:pt x="501690" y="0"/>
                </a:moveTo>
                <a:lnTo>
                  <a:pt x="562649" y="304800"/>
                </a:lnTo>
                <a:cubicBezTo>
                  <a:pt x="589829" y="422395"/>
                  <a:pt x="524878" y="599637"/>
                  <a:pt x="556823" y="724621"/>
                </a:cubicBezTo>
                <a:cubicBezTo>
                  <a:pt x="588768" y="849605"/>
                  <a:pt x="775114" y="1036203"/>
                  <a:pt x="754320" y="1054705"/>
                </a:cubicBezTo>
                <a:cubicBezTo>
                  <a:pt x="722570" y="1076930"/>
                  <a:pt x="571757" y="794355"/>
                  <a:pt x="540007" y="816580"/>
                </a:cubicBezTo>
                <a:cubicBezTo>
                  <a:pt x="561365" y="860109"/>
                  <a:pt x="606536" y="1036989"/>
                  <a:pt x="639801" y="1147193"/>
                </a:cubicBezTo>
                <a:cubicBezTo>
                  <a:pt x="620751" y="1258318"/>
                  <a:pt x="573027" y="888018"/>
                  <a:pt x="533657" y="940405"/>
                </a:cubicBezTo>
                <a:cubicBezTo>
                  <a:pt x="526095" y="1018939"/>
                  <a:pt x="675588" y="1263572"/>
                  <a:pt x="659201" y="1344074"/>
                </a:cubicBezTo>
                <a:cubicBezTo>
                  <a:pt x="667637" y="1422782"/>
                  <a:pt x="539720" y="1024304"/>
                  <a:pt x="512992" y="1015303"/>
                </a:cubicBezTo>
                <a:cubicBezTo>
                  <a:pt x="492614" y="1050752"/>
                  <a:pt x="431945" y="1419185"/>
                  <a:pt x="403582" y="1461518"/>
                </a:cubicBezTo>
                <a:cubicBezTo>
                  <a:pt x="375219" y="1503851"/>
                  <a:pt x="512458" y="867713"/>
                  <a:pt x="486481" y="830359"/>
                </a:cubicBezTo>
                <a:cubicBezTo>
                  <a:pt x="460504" y="793005"/>
                  <a:pt x="229540" y="1352403"/>
                  <a:pt x="247721" y="1237394"/>
                </a:cubicBezTo>
                <a:cubicBezTo>
                  <a:pt x="265902" y="1122385"/>
                  <a:pt x="529529" y="711170"/>
                  <a:pt x="481269" y="746730"/>
                </a:cubicBezTo>
                <a:cubicBezTo>
                  <a:pt x="452593" y="711598"/>
                  <a:pt x="196445" y="1226440"/>
                  <a:pt x="125801" y="1252634"/>
                </a:cubicBezTo>
                <a:cubicBezTo>
                  <a:pt x="61053" y="1338009"/>
                  <a:pt x="488809" y="674783"/>
                  <a:pt x="473781" y="646208"/>
                </a:cubicBezTo>
                <a:cubicBezTo>
                  <a:pt x="458753" y="617633"/>
                  <a:pt x="-2469" y="1152303"/>
                  <a:pt x="35631" y="1081183"/>
                </a:cubicBezTo>
                <a:cubicBezTo>
                  <a:pt x="73731" y="1010063"/>
                  <a:pt x="457186" y="610987"/>
                  <a:pt x="458699" y="568739"/>
                </a:cubicBezTo>
                <a:cubicBezTo>
                  <a:pt x="425287" y="545541"/>
                  <a:pt x="-61974" y="955963"/>
                  <a:pt x="6606" y="859443"/>
                </a:cubicBezTo>
                <a:cubicBezTo>
                  <a:pt x="109203" y="751747"/>
                  <a:pt x="350230" y="636430"/>
                  <a:pt x="430602" y="490634"/>
                </a:cubicBezTo>
                <a:lnTo>
                  <a:pt x="501690" y="0"/>
                </a:lnTo>
                <a:close/>
              </a:path>
            </a:pathLst>
          </a:cu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79A33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6405" y="2392841"/>
            <a:ext cx="417770" cy="4287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62873" y="2106904"/>
            <a:ext cx="417770" cy="42871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9294" y="2115792"/>
            <a:ext cx="417770" cy="4287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07" y="2019614"/>
            <a:ext cx="417770" cy="42871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9365" y="1964130"/>
            <a:ext cx="417770" cy="4287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59500" l="0" r="99737">
                        <a14:backgroundMark x1="48947" y1="27833" x2="25000" y2="61000"/>
                        <a14:backgroundMark x1="42368" y1="31833" x2="25000" y2="5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993"/>
          <a:stretch/>
        </p:blipFill>
        <p:spPr>
          <a:xfrm>
            <a:off x="5106907" y="-13114"/>
            <a:ext cx="3619500" cy="194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8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6" grpId="0" animBg="1"/>
      <p:bldP spid="35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loud 59"/>
          <p:cNvSpPr/>
          <p:nvPr/>
        </p:nvSpPr>
        <p:spPr>
          <a:xfrm>
            <a:off x="12313765" y="179640"/>
            <a:ext cx="906936" cy="46652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Cloud 2"/>
          <p:cNvSpPr/>
          <p:nvPr/>
        </p:nvSpPr>
        <p:spPr>
          <a:xfrm>
            <a:off x="12350729" y="391285"/>
            <a:ext cx="1827831" cy="94022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3494228"/>
            <a:ext cx="1410906" cy="1890905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0417175" y="3876146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 B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265" y="3180818"/>
            <a:ext cx="1333500" cy="1000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494228"/>
            <a:ext cx="1410906" cy="18909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4350" y="3876146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 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17" y="4851605"/>
            <a:ext cx="768280" cy="533528"/>
          </a:xfrm>
          <a:prstGeom prst="rect">
            <a:avLst/>
          </a:prstGeom>
        </p:spPr>
      </p:pic>
      <p:sp>
        <p:nvSpPr>
          <p:cNvPr id="50" name="Pentagon 49"/>
          <p:cNvSpPr/>
          <p:nvPr/>
        </p:nvSpPr>
        <p:spPr>
          <a:xfrm flipH="1">
            <a:off x="4043876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Pentagon 50"/>
          <p:cNvSpPr/>
          <p:nvPr/>
        </p:nvSpPr>
        <p:spPr>
          <a:xfrm>
            <a:off x="6569934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Pentagon 47"/>
          <p:cNvSpPr/>
          <p:nvPr/>
        </p:nvSpPr>
        <p:spPr>
          <a:xfrm flipH="1">
            <a:off x="4043876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49" name="Pentagon 48"/>
          <p:cNvSpPr/>
          <p:nvPr/>
        </p:nvSpPr>
        <p:spPr>
          <a:xfrm>
            <a:off x="6569934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46" name="Pentagon 45"/>
          <p:cNvSpPr/>
          <p:nvPr/>
        </p:nvSpPr>
        <p:spPr>
          <a:xfrm flipH="1">
            <a:off x="4043876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47" name="Pentagon 46"/>
          <p:cNvSpPr/>
          <p:nvPr/>
        </p:nvSpPr>
        <p:spPr>
          <a:xfrm>
            <a:off x="6569934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44" name="Pentagon 43"/>
          <p:cNvSpPr/>
          <p:nvPr/>
        </p:nvSpPr>
        <p:spPr>
          <a:xfrm flipH="1">
            <a:off x="4043876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45" name="Pentagon 44"/>
          <p:cNvSpPr/>
          <p:nvPr/>
        </p:nvSpPr>
        <p:spPr>
          <a:xfrm>
            <a:off x="6569934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42" name="Pentagon 41"/>
          <p:cNvSpPr/>
          <p:nvPr/>
        </p:nvSpPr>
        <p:spPr>
          <a:xfrm flipH="1">
            <a:off x="4043876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43" name="Pentagon 42"/>
          <p:cNvSpPr/>
          <p:nvPr/>
        </p:nvSpPr>
        <p:spPr>
          <a:xfrm>
            <a:off x="6569934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40" name="Pentagon 39"/>
          <p:cNvSpPr/>
          <p:nvPr/>
        </p:nvSpPr>
        <p:spPr>
          <a:xfrm flipH="1">
            <a:off x="4043876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41" name="Pentagon 40"/>
          <p:cNvSpPr/>
          <p:nvPr/>
        </p:nvSpPr>
        <p:spPr>
          <a:xfrm>
            <a:off x="6569934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38" name="Pentagon 37"/>
          <p:cNvSpPr/>
          <p:nvPr/>
        </p:nvSpPr>
        <p:spPr>
          <a:xfrm flipH="1">
            <a:off x="4043876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39" name="Pentagon 38"/>
          <p:cNvSpPr/>
          <p:nvPr/>
        </p:nvSpPr>
        <p:spPr>
          <a:xfrm>
            <a:off x="6569934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36" name="Pentagon 35"/>
          <p:cNvSpPr/>
          <p:nvPr/>
        </p:nvSpPr>
        <p:spPr>
          <a:xfrm flipH="1">
            <a:off x="4043876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37" name="Pentagon 36"/>
          <p:cNvSpPr/>
          <p:nvPr/>
        </p:nvSpPr>
        <p:spPr>
          <a:xfrm>
            <a:off x="6569934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34" name="Pentagon 33"/>
          <p:cNvSpPr/>
          <p:nvPr/>
        </p:nvSpPr>
        <p:spPr>
          <a:xfrm flipH="1">
            <a:off x="4043876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35" name="Pentagon 34"/>
          <p:cNvSpPr/>
          <p:nvPr/>
        </p:nvSpPr>
        <p:spPr>
          <a:xfrm>
            <a:off x="6569934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24" name="Pentagon 23"/>
          <p:cNvSpPr/>
          <p:nvPr/>
        </p:nvSpPr>
        <p:spPr>
          <a:xfrm flipH="1">
            <a:off x="4043876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25" name="Pentagon 24"/>
          <p:cNvSpPr/>
          <p:nvPr/>
        </p:nvSpPr>
        <p:spPr>
          <a:xfrm>
            <a:off x="6569934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56" name="Pentagon 55"/>
          <p:cNvSpPr/>
          <p:nvPr/>
        </p:nvSpPr>
        <p:spPr>
          <a:xfrm flipH="1">
            <a:off x="4043876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sp>
        <p:nvSpPr>
          <p:cNvPr id="57" name="Pentagon 56"/>
          <p:cNvSpPr/>
          <p:nvPr/>
        </p:nvSpPr>
        <p:spPr>
          <a:xfrm>
            <a:off x="6569934" y="4642881"/>
            <a:ext cx="1474839" cy="586117"/>
          </a:xfrm>
          <a:prstGeom prst="homePlat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20488" flipH="1">
            <a:off x="5557556" y="1798096"/>
            <a:ext cx="895350" cy="857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18" y="2207104"/>
            <a:ext cx="417770" cy="4287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189" y="2369821"/>
            <a:ext cx="417770" cy="4287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57" y="1848153"/>
            <a:ext cx="417770" cy="4287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2024" y="2588027"/>
            <a:ext cx="417770" cy="428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4050">
            <a:off x="6329112" y="1810218"/>
            <a:ext cx="417770" cy="428711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6348802" y="1177204"/>
            <a:ext cx="755934" cy="1463539"/>
          </a:xfrm>
          <a:custGeom>
            <a:avLst/>
            <a:gdLst>
              <a:gd name="connsiteX0" fmla="*/ 0 w 45719"/>
              <a:gd name="connsiteY0" fmla="*/ 0 h 764288"/>
              <a:gd name="connsiteX1" fmla="*/ 45719 w 45719"/>
              <a:gd name="connsiteY1" fmla="*/ 0 h 764288"/>
              <a:gd name="connsiteX2" fmla="*/ 45719 w 45719"/>
              <a:gd name="connsiteY2" fmla="*/ 764288 h 764288"/>
              <a:gd name="connsiteX3" fmla="*/ 0 w 45719"/>
              <a:gd name="connsiteY3" fmla="*/ 764288 h 764288"/>
              <a:gd name="connsiteX4" fmla="*/ 0 w 45719"/>
              <a:gd name="connsiteY4" fmla="*/ 0 h 764288"/>
              <a:gd name="connsiteX0" fmla="*/ 0 w 298350"/>
              <a:gd name="connsiteY0" fmla="*/ 0 h 764288"/>
              <a:gd name="connsiteX1" fmla="*/ 45719 w 298350"/>
              <a:gd name="connsiteY1" fmla="*/ 0 h 764288"/>
              <a:gd name="connsiteX2" fmla="*/ 298350 w 298350"/>
              <a:gd name="connsiteY2" fmla="*/ 567025 h 764288"/>
              <a:gd name="connsiteX3" fmla="*/ 45719 w 298350"/>
              <a:gd name="connsiteY3" fmla="*/ 764288 h 764288"/>
              <a:gd name="connsiteX4" fmla="*/ 0 w 298350"/>
              <a:gd name="connsiteY4" fmla="*/ 764288 h 764288"/>
              <a:gd name="connsiteX5" fmla="*/ 0 w 298350"/>
              <a:gd name="connsiteY5" fmla="*/ 0 h 764288"/>
              <a:gd name="connsiteX0" fmla="*/ 449364 w 747714"/>
              <a:gd name="connsiteY0" fmla="*/ 0 h 764288"/>
              <a:gd name="connsiteX1" fmla="*/ 495083 w 747714"/>
              <a:gd name="connsiteY1" fmla="*/ 0 h 764288"/>
              <a:gd name="connsiteX2" fmla="*/ 747714 w 747714"/>
              <a:gd name="connsiteY2" fmla="*/ 567025 h 764288"/>
              <a:gd name="connsiteX3" fmla="*/ 495083 w 747714"/>
              <a:gd name="connsiteY3" fmla="*/ 764288 h 764288"/>
              <a:gd name="connsiteX4" fmla="*/ 449364 w 747714"/>
              <a:gd name="connsiteY4" fmla="*/ 764288 h 764288"/>
              <a:gd name="connsiteX5" fmla="*/ 0 w 747714"/>
              <a:gd name="connsiteY5" fmla="*/ 371763 h 764288"/>
              <a:gd name="connsiteX6" fmla="*/ 449364 w 747714"/>
              <a:gd name="connsiteY6" fmla="*/ 0 h 764288"/>
              <a:gd name="connsiteX0" fmla="*/ 453125 w 751475"/>
              <a:gd name="connsiteY0" fmla="*/ 0 h 764288"/>
              <a:gd name="connsiteX1" fmla="*/ 498844 w 751475"/>
              <a:gd name="connsiteY1" fmla="*/ 0 h 764288"/>
              <a:gd name="connsiteX2" fmla="*/ 751475 w 751475"/>
              <a:gd name="connsiteY2" fmla="*/ 567025 h 764288"/>
              <a:gd name="connsiteX3" fmla="*/ 498844 w 751475"/>
              <a:gd name="connsiteY3" fmla="*/ 764288 h 764288"/>
              <a:gd name="connsiteX4" fmla="*/ 453125 w 751475"/>
              <a:gd name="connsiteY4" fmla="*/ 764288 h 764288"/>
              <a:gd name="connsiteX5" fmla="*/ 427624 w 751475"/>
              <a:gd name="connsiteY5" fmla="*/ 214600 h 764288"/>
              <a:gd name="connsiteX6" fmla="*/ 3761 w 751475"/>
              <a:gd name="connsiteY6" fmla="*/ 371763 h 764288"/>
              <a:gd name="connsiteX7" fmla="*/ 453125 w 751475"/>
              <a:gd name="connsiteY7" fmla="*/ 0 h 764288"/>
              <a:gd name="connsiteX0" fmla="*/ 453125 w 751475"/>
              <a:gd name="connsiteY0" fmla="*/ 0 h 764288"/>
              <a:gd name="connsiteX1" fmla="*/ 498844 w 751475"/>
              <a:gd name="connsiteY1" fmla="*/ 0 h 764288"/>
              <a:gd name="connsiteX2" fmla="*/ 751475 w 751475"/>
              <a:gd name="connsiteY2" fmla="*/ 567025 h 764288"/>
              <a:gd name="connsiteX3" fmla="*/ 556212 w 751475"/>
              <a:gd name="connsiteY3" fmla="*/ 328900 h 764288"/>
              <a:gd name="connsiteX4" fmla="*/ 498844 w 751475"/>
              <a:gd name="connsiteY4" fmla="*/ 764288 h 764288"/>
              <a:gd name="connsiteX5" fmla="*/ 453125 w 751475"/>
              <a:gd name="connsiteY5" fmla="*/ 764288 h 764288"/>
              <a:gd name="connsiteX6" fmla="*/ 427624 w 751475"/>
              <a:gd name="connsiteY6" fmla="*/ 214600 h 764288"/>
              <a:gd name="connsiteX7" fmla="*/ 3761 w 751475"/>
              <a:gd name="connsiteY7" fmla="*/ 371763 h 764288"/>
              <a:gd name="connsiteX8" fmla="*/ 453125 w 751475"/>
              <a:gd name="connsiteY8" fmla="*/ 0 h 764288"/>
              <a:gd name="connsiteX0" fmla="*/ 453125 w 751475"/>
              <a:gd name="connsiteY0" fmla="*/ 0 h 973838"/>
              <a:gd name="connsiteX1" fmla="*/ 498844 w 751475"/>
              <a:gd name="connsiteY1" fmla="*/ 0 h 973838"/>
              <a:gd name="connsiteX2" fmla="*/ 751475 w 751475"/>
              <a:gd name="connsiteY2" fmla="*/ 567025 h 973838"/>
              <a:gd name="connsiteX3" fmla="*/ 556212 w 751475"/>
              <a:gd name="connsiteY3" fmla="*/ 328900 h 973838"/>
              <a:gd name="connsiteX4" fmla="*/ 498844 w 751475"/>
              <a:gd name="connsiteY4" fmla="*/ 764288 h 973838"/>
              <a:gd name="connsiteX5" fmla="*/ 400737 w 751475"/>
              <a:gd name="connsiteY5" fmla="*/ 973838 h 973838"/>
              <a:gd name="connsiteX6" fmla="*/ 427624 w 751475"/>
              <a:gd name="connsiteY6" fmla="*/ 214600 h 973838"/>
              <a:gd name="connsiteX7" fmla="*/ 3761 w 751475"/>
              <a:gd name="connsiteY7" fmla="*/ 371763 h 973838"/>
              <a:gd name="connsiteX8" fmla="*/ 453125 w 751475"/>
              <a:gd name="connsiteY8" fmla="*/ 0 h 973838"/>
              <a:gd name="connsiteX0" fmla="*/ 453125 w 751475"/>
              <a:gd name="connsiteY0" fmla="*/ 0 h 973838"/>
              <a:gd name="connsiteX1" fmla="*/ 498844 w 751475"/>
              <a:gd name="connsiteY1" fmla="*/ 0 h 973838"/>
              <a:gd name="connsiteX2" fmla="*/ 751475 w 751475"/>
              <a:gd name="connsiteY2" fmla="*/ 567025 h 973838"/>
              <a:gd name="connsiteX3" fmla="*/ 556212 w 751475"/>
              <a:gd name="connsiteY3" fmla="*/ 328900 h 973838"/>
              <a:gd name="connsiteX4" fmla="*/ 636956 w 751475"/>
              <a:gd name="connsiteY4" fmla="*/ 659513 h 973838"/>
              <a:gd name="connsiteX5" fmla="*/ 400737 w 751475"/>
              <a:gd name="connsiteY5" fmla="*/ 973838 h 973838"/>
              <a:gd name="connsiteX6" fmla="*/ 427624 w 751475"/>
              <a:gd name="connsiteY6" fmla="*/ 214600 h 973838"/>
              <a:gd name="connsiteX7" fmla="*/ 3761 w 751475"/>
              <a:gd name="connsiteY7" fmla="*/ 371763 h 973838"/>
              <a:gd name="connsiteX8" fmla="*/ 453125 w 751475"/>
              <a:gd name="connsiteY8" fmla="*/ 0 h 973838"/>
              <a:gd name="connsiteX0" fmla="*/ 453125 w 751475"/>
              <a:gd name="connsiteY0" fmla="*/ 0 h 973838"/>
              <a:gd name="connsiteX1" fmla="*/ 498844 w 751475"/>
              <a:gd name="connsiteY1" fmla="*/ 0 h 973838"/>
              <a:gd name="connsiteX2" fmla="*/ 751475 w 751475"/>
              <a:gd name="connsiteY2" fmla="*/ 567025 h 973838"/>
              <a:gd name="connsiteX3" fmla="*/ 556212 w 751475"/>
              <a:gd name="connsiteY3" fmla="*/ 328900 h 973838"/>
              <a:gd name="connsiteX4" fmla="*/ 636956 w 751475"/>
              <a:gd name="connsiteY4" fmla="*/ 659513 h 973838"/>
              <a:gd name="connsiteX5" fmla="*/ 400737 w 751475"/>
              <a:gd name="connsiteY5" fmla="*/ 973838 h 973838"/>
              <a:gd name="connsiteX6" fmla="*/ 427624 w 751475"/>
              <a:gd name="connsiteY6" fmla="*/ 214600 h 973838"/>
              <a:gd name="connsiteX7" fmla="*/ 3761 w 751475"/>
              <a:gd name="connsiteY7" fmla="*/ 371763 h 973838"/>
              <a:gd name="connsiteX8" fmla="*/ 453125 w 751475"/>
              <a:gd name="connsiteY8" fmla="*/ 0 h 973838"/>
              <a:gd name="connsiteX0" fmla="*/ 453125 w 751475"/>
              <a:gd name="connsiteY0" fmla="*/ 0 h 981059"/>
              <a:gd name="connsiteX1" fmla="*/ 498844 w 751475"/>
              <a:gd name="connsiteY1" fmla="*/ 0 h 981059"/>
              <a:gd name="connsiteX2" fmla="*/ 751475 w 751475"/>
              <a:gd name="connsiteY2" fmla="*/ 567025 h 981059"/>
              <a:gd name="connsiteX3" fmla="*/ 556212 w 751475"/>
              <a:gd name="connsiteY3" fmla="*/ 328900 h 981059"/>
              <a:gd name="connsiteX4" fmla="*/ 636956 w 751475"/>
              <a:gd name="connsiteY4" fmla="*/ 659513 h 981059"/>
              <a:gd name="connsiteX5" fmla="*/ 499062 w 751475"/>
              <a:gd name="connsiteY5" fmla="*/ 490825 h 981059"/>
              <a:gd name="connsiteX6" fmla="*/ 400737 w 751475"/>
              <a:gd name="connsiteY6" fmla="*/ 973838 h 981059"/>
              <a:gd name="connsiteX7" fmla="*/ 427624 w 751475"/>
              <a:gd name="connsiteY7" fmla="*/ 214600 h 981059"/>
              <a:gd name="connsiteX8" fmla="*/ 3761 w 751475"/>
              <a:gd name="connsiteY8" fmla="*/ 371763 h 981059"/>
              <a:gd name="connsiteX9" fmla="*/ 453125 w 751475"/>
              <a:gd name="connsiteY9" fmla="*/ 0 h 981059"/>
              <a:gd name="connsiteX0" fmla="*/ 453125 w 751475"/>
              <a:gd name="connsiteY0" fmla="*/ 0 h 981059"/>
              <a:gd name="connsiteX1" fmla="*/ 498844 w 751475"/>
              <a:gd name="connsiteY1" fmla="*/ 0 h 981059"/>
              <a:gd name="connsiteX2" fmla="*/ 751475 w 751475"/>
              <a:gd name="connsiteY2" fmla="*/ 567025 h 981059"/>
              <a:gd name="connsiteX3" fmla="*/ 556212 w 751475"/>
              <a:gd name="connsiteY3" fmla="*/ 328900 h 981059"/>
              <a:gd name="connsiteX4" fmla="*/ 636956 w 751475"/>
              <a:gd name="connsiteY4" fmla="*/ 659513 h 981059"/>
              <a:gd name="connsiteX5" fmla="*/ 499062 w 751475"/>
              <a:gd name="connsiteY5" fmla="*/ 490825 h 981059"/>
              <a:gd name="connsiteX6" fmla="*/ 400737 w 751475"/>
              <a:gd name="connsiteY6" fmla="*/ 973838 h 981059"/>
              <a:gd name="connsiteX7" fmla="*/ 427624 w 751475"/>
              <a:gd name="connsiteY7" fmla="*/ 214600 h 981059"/>
              <a:gd name="connsiteX8" fmla="*/ 3761 w 751475"/>
              <a:gd name="connsiteY8" fmla="*/ 371763 h 981059"/>
              <a:gd name="connsiteX9" fmla="*/ 453125 w 751475"/>
              <a:gd name="connsiteY9" fmla="*/ 0 h 981059"/>
              <a:gd name="connsiteX0" fmla="*/ 453125 w 751475"/>
              <a:gd name="connsiteY0" fmla="*/ 182880 h 1163939"/>
              <a:gd name="connsiteX1" fmla="*/ 559804 w 751475"/>
              <a:gd name="connsiteY1" fmla="*/ 0 h 1163939"/>
              <a:gd name="connsiteX2" fmla="*/ 751475 w 751475"/>
              <a:gd name="connsiteY2" fmla="*/ 749905 h 1163939"/>
              <a:gd name="connsiteX3" fmla="*/ 556212 w 751475"/>
              <a:gd name="connsiteY3" fmla="*/ 511780 h 1163939"/>
              <a:gd name="connsiteX4" fmla="*/ 636956 w 751475"/>
              <a:gd name="connsiteY4" fmla="*/ 842393 h 1163939"/>
              <a:gd name="connsiteX5" fmla="*/ 499062 w 751475"/>
              <a:gd name="connsiteY5" fmla="*/ 673705 h 1163939"/>
              <a:gd name="connsiteX6" fmla="*/ 400737 w 751475"/>
              <a:gd name="connsiteY6" fmla="*/ 1156718 h 1163939"/>
              <a:gd name="connsiteX7" fmla="*/ 427624 w 751475"/>
              <a:gd name="connsiteY7" fmla="*/ 397480 h 1163939"/>
              <a:gd name="connsiteX8" fmla="*/ 3761 w 751475"/>
              <a:gd name="connsiteY8" fmla="*/ 554643 h 1163939"/>
              <a:gd name="connsiteX9" fmla="*/ 453125 w 751475"/>
              <a:gd name="connsiteY9" fmla="*/ 182880 h 1163939"/>
              <a:gd name="connsiteX0" fmla="*/ 498845 w 751475"/>
              <a:gd name="connsiteY0" fmla="*/ 0 h 1468739"/>
              <a:gd name="connsiteX1" fmla="*/ 559804 w 751475"/>
              <a:gd name="connsiteY1" fmla="*/ 304800 h 1468739"/>
              <a:gd name="connsiteX2" fmla="*/ 751475 w 751475"/>
              <a:gd name="connsiteY2" fmla="*/ 1054705 h 1468739"/>
              <a:gd name="connsiteX3" fmla="*/ 556212 w 751475"/>
              <a:gd name="connsiteY3" fmla="*/ 816580 h 1468739"/>
              <a:gd name="connsiteX4" fmla="*/ 636956 w 751475"/>
              <a:gd name="connsiteY4" fmla="*/ 1147193 h 1468739"/>
              <a:gd name="connsiteX5" fmla="*/ 499062 w 751475"/>
              <a:gd name="connsiteY5" fmla="*/ 978505 h 1468739"/>
              <a:gd name="connsiteX6" fmla="*/ 400737 w 751475"/>
              <a:gd name="connsiteY6" fmla="*/ 1461518 h 1468739"/>
              <a:gd name="connsiteX7" fmla="*/ 427624 w 751475"/>
              <a:gd name="connsiteY7" fmla="*/ 702280 h 1468739"/>
              <a:gd name="connsiteX8" fmla="*/ 3761 w 751475"/>
              <a:gd name="connsiteY8" fmla="*/ 859443 h 1468739"/>
              <a:gd name="connsiteX9" fmla="*/ 498845 w 751475"/>
              <a:gd name="connsiteY9" fmla="*/ 0 h 1468739"/>
              <a:gd name="connsiteX0" fmla="*/ 495084 w 747714"/>
              <a:gd name="connsiteY0" fmla="*/ 0 h 1468739"/>
              <a:gd name="connsiteX1" fmla="*/ 556043 w 747714"/>
              <a:gd name="connsiteY1" fmla="*/ 304800 h 1468739"/>
              <a:gd name="connsiteX2" fmla="*/ 747714 w 747714"/>
              <a:gd name="connsiteY2" fmla="*/ 1054705 h 1468739"/>
              <a:gd name="connsiteX3" fmla="*/ 552451 w 747714"/>
              <a:gd name="connsiteY3" fmla="*/ 816580 h 1468739"/>
              <a:gd name="connsiteX4" fmla="*/ 633195 w 747714"/>
              <a:gd name="connsiteY4" fmla="*/ 1147193 h 1468739"/>
              <a:gd name="connsiteX5" fmla="*/ 495301 w 747714"/>
              <a:gd name="connsiteY5" fmla="*/ 978505 h 1468739"/>
              <a:gd name="connsiteX6" fmla="*/ 396976 w 747714"/>
              <a:gd name="connsiteY6" fmla="*/ 1461518 h 1468739"/>
              <a:gd name="connsiteX7" fmla="*/ 423863 w 747714"/>
              <a:gd name="connsiteY7" fmla="*/ 702280 h 1468739"/>
              <a:gd name="connsiteX8" fmla="*/ 0 w 747714"/>
              <a:gd name="connsiteY8" fmla="*/ 859443 h 1468739"/>
              <a:gd name="connsiteX9" fmla="*/ 423996 w 747714"/>
              <a:gd name="connsiteY9" fmla="*/ 490634 h 1468739"/>
              <a:gd name="connsiteX10" fmla="*/ 495084 w 747714"/>
              <a:gd name="connsiteY10" fmla="*/ 0 h 1468739"/>
              <a:gd name="connsiteX0" fmla="*/ 503510 w 756140"/>
              <a:gd name="connsiteY0" fmla="*/ 0 h 1468739"/>
              <a:gd name="connsiteX1" fmla="*/ 564469 w 756140"/>
              <a:gd name="connsiteY1" fmla="*/ 304800 h 1468739"/>
              <a:gd name="connsiteX2" fmla="*/ 756140 w 756140"/>
              <a:gd name="connsiteY2" fmla="*/ 1054705 h 1468739"/>
              <a:gd name="connsiteX3" fmla="*/ 560877 w 756140"/>
              <a:gd name="connsiteY3" fmla="*/ 816580 h 1468739"/>
              <a:gd name="connsiteX4" fmla="*/ 641621 w 756140"/>
              <a:gd name="connsiteY4" fmla="*/ 1147193 h 1468739"/>
              <a:gd name="connsiteX5" fmla="*/ 503727 w 756140"/>
              <a:gd name="connsiteY5" fmla="*/ 978505 h 1468739"/>
              <a:gd name="connsiteX6" fmla="*/ 405402 w 756140"/>
              <a:gd name="connsiteY6" fmla="*/ 1461518 h 1468739"/>
              <a:gd name="connsiteX7" fmla="*/ 432289 w 756140"/>
              <a:gd name="connsiteY7" fmla="*/ 702280 h 1468739"/>
              <a:gd name="connsiteX8" fmla="*/ 127621 w 756140"/>
              <a:gd name="connsiteY8" fmla="*/ 1252634 h 1468739"/>
              <a:gd name="connsiteX9" fmla="*/ 8426 w 756140"/>
              <a:gd name="connsiteY9" fmla="*/ 859443 h 1468739"/>
              <a:gd name="connsiteX10" fmla="*/ 432422 w 756140"/>
              <a:gd name="connsiteY10" fmla="*/ 490634 h 1468739"/>
              <a:gd name="connsiteX11" fmla="*/ 503510 w 756140"/>
              <a:gd name="connsiteY11" fmla="*/ 0 h 1468739"/>
              <a:gd name="connsiteX0" fmla="*/ 504896 w 757526"/>
              <a:gd name="connsiteY0" fmla="*/ 0 h 1468739"/>
              <a:gd name="connsiteX1" fmla="*/ 565855 w 757526"/>
              <a:gd name="connsiteY1" fmla="*/ 304800 h 1468739"/>
              <a:gd name="connsiteX2" fmla="*/ 757526 w 757526"/>
              <a:gd name="connsiteY2" fmla="*/ 1054705 h 1468739"/>
              <a:gd name="connsiteX3" fmla="*/ 562263 w 757526"/>
              <a:gd name="connsiteY3" fmla="*/ 816580 h 1468739"/>
              <a:gd name="connsiteX4" fmla="*/ 643007 w 757526"/>
              <a:gd name="connsiteY4" fmla="*/ 1147193 h 1468739"/>
              <a:gd name="connsiteX5" fmla="*/ 505113 w 757526"/>
              <a:gd name="connsiteY5" fmla="*/ 978505 h 1468739"/>
              <a:gd name="connsiteX6" fmla="*/ 406788 w 757526"/>
              <a:gd name="connsiteY6" fmla="*/ 1461518 h 1468739"/>
              <a:gd name="connsiteX7" fmla="*/ 433675 w 757526"/>
              <a:gd name="connsiteY7" fmla="*/ 702280 h 1468739"/>
              <a:gd name="connsiteX8" fmla="*/ 129007 w 757526"/>
              <a:gd name="connsiteY8" fmla="*/ 1252634 h 1468739"/>
              <a:gd name="connsiteX9" fmla="*/ 273787 w 757526"/>
              <a:gd name="connsiteY9" fmla="*/ 787814 h 1468739"/>
              <a:gd name="connsiteX10" fmla="*/ 9812 w 757526"/>
              <a:gd name="connsiteY10" fmla="*/ 859443 h 1468739"/>
              <a:gd name="connsiteX11" fmla="*/ 433808 w 757526"/>
              <a:gd name="connsiteY11" fmla="*/ 490634 h 1468739"/>
              <a:gd name="connsiteX12" fmla="*/ 504896 w 757526"/>
              <a:gd name="connsiteY12" fmla="*/ 0 h 1468739"/>
              <a:gd name="connsiteX0" fmla="*/ 504896 w 757526"/>
              <a:gd name="connsiteY0" fmla="*/ 0 h 1489493"/>
              <a:gd name="connsiteX1" fmla="*/ 565855 w 757526"/>
              <a:gd name="connsiteY1" fmla="*/ 304800 h 1489493"/>
              <a:gd name="connsiteX2" fmla="*/ 757526 w 757526"/>
              <a:gd name="connsiteY2" fmla="*/ 1054705 h 1489493"/>
              <a:gd name="connsiteX3" fmla="*/ 562263 w 757526"/>
              <a:gd name="connsiteY3" fmla="*/ 816580 h 1489493"/>
              <a:gd name="connsiteX4" fmla="*/ 643007 w 757526"/>
              <a:gd name="connsiteY4" fmla="*/ 1147193 h 1489493"/>
              <a:gd name="connsiteX5" fmla="*/ 505113 w 757526"/>
              <a:gd name="connsiteY5" fmla="*/ 978505 h 1489493"/>
              <a:gd name="connsiteX6" fmla="*/ 662407 w 757526"/>
              <a:gd name="connsiteY6" fmla="*/ 1344074 h 1489493"/>
              <a:gd name="connsiteX7" fmla="*/ 406788 w 757526"/>
              <a:gd name="connsiteY7" fmla="*/ 1461518 h 1489493"/>
              <a:gd name="connsiteX8" fmla="*/ 433675 w 757526"/>
              <a:gd name="connsiteY8" fmla="*/ 702280 h 1489493"/>
              <a:gd name="connsiteX9" fmla="*/ 129007 w 757526"/>
              <a:gd name="connsiteY9" fmla="*/ 1252634 h 1489493"/>
              <a:gd name="connsiteX10" fmla="*/ 273787 w 757526"/>
              <a:gd name="connsiteY10" fmla="*/ 787814 h 1489493"/>
              <a:gd name="connsiteX11" fmla="*/ 9812 w 757526"/>
              <a:gd name="connsiteY11" fmla="*/ 859443 h 1489493"/>
              <a:gd name="connsiteX12" fmla="*/ 433808 w 757526"/>
              <a:gd name="connsiteY12" fmla="*/ 490634 h 1489493"/>
              <a:gd name="connsiteX13" fmla="*/ 504896 w 757526"/>
              <a:gd name="connsiteY13" fmla="*/ 0 h 1489493"/>
              <a:gd name="connsiteX0" fmla="*/ 504896 w 757526"/>
              <a:gd name="connsiteY0" fmla="*/ 0 h 1484253"/>
              <a:gd name="connsiteX1" fmla="*/ 565855 w 757526"/>
              <a:gd name="connsiteY1" fmla="*/ 304800 h 1484253"/>
              <a:gd name="connsiteX2" fmla="*/ 757526 w 757526"/>
              <a:gd name="connsiteY2" fmla="*/ 1054705 h 1484253"/>
              <a:gd name="connsiteX3" fmla="*/ 562263 w 757526"/>
              <a:gd name="connsiteY3" fmla="*/ 816580 h 1484253"/>
              <a:gd name="connsiteX4" fmla="*/ 643007 w 757526"/>
              <a:gd name="connsiteY4" fmla="*/ 1147193 h 1484253"/>
              <a:gd name="connsiteX5" fmla="*/ 505113 w 757526"/>
              <a:gd name="connsiteY5" fmla="*/ 978505 h 1484253"/>
              <a:gd name="connsiteX6" fmla="*/ 662407 w 757526"/>
              <a:gd name="connsiteY6" fmla="*/ 1344074 h 1484253"/>
              <a:gd name="connsiteX7" fmla="*/ 494767 w 757526"/>
              <a:gd name="connsiteY7" fmla="*/ 1138334 h 1484253"/>
              <a:gd name="connsiteX8" fmla="*/ 406788 w 757526"/>
              <a:gd name="connsiteY8" fmla="*/ 1461518 h 1484253"/>
              <a:gd name="connsiteX9" fmla="*/ 433675 w 757526"/>
              <a:gd name="connsiteY9" fmla="*/ 702280 h 1484253"/>
              <a:gd name="connsiteX10" fmla="*/ 129007 w 757526"/>
              <a:gd name="connsiteY10" fmla="*/ 1252634 h 1484253"/>
              <a:gd name="connsiteX11" fmla="*/ 273787 w 757526"/>
              <a:gd name="connsiteY11" fmla="*/ 787814 h 1484253"/>
              <a:gd name="connsiteX12" fmla="*/ 9812 w 757526"/>
              <a:gd name="connsiteY12" fmla="*/ 859443 h 1484253"/>
              <a:gd name="connsiteX13" fmla="*/ 433808 w 757526"/>
              <a:gd name="connsiteY13" fmla="*/ 490634 h 1484253"/>
              <a:gd name="connsiteX14" fmla="*/ 504896 w 757526"/>
              <a:gd name="connsiteY14" fmla="*/ 0 h 1484253"/>
              <a:gd name="connsiteX0" fmla="*/ 504896 w 757526"/>
              <a:gd name="connsiteY0" fmla="*/ 0 h 1462135"/>
              <a:gd name="connsiteX1" fmla="*/ 565855 w 757526"/>
              <a:gd name="connsiteY1" fmla="*/ 304800 h 1462135"/>
              <a:gd name="connsiteX2" fmla="*/ 757526 w 757526"/>
              <a:gd name="connsiteY2" fmla="*/ 1054705 h 1462135"/>
              <a:gd name="connsiteX3" fmla="*/ 562263 w 757526"/>
              <a:gd name="connsiteY3" fmla="*/ 816580 h 1462135"/>
              <a:gd name="connsiteX4" fmla="*/ 643007 w 757526"/>
              <a:gd name="connsiteY4" fmla="*/ 1147193 h 1462135"/>
              <a:gd name="connsiteX5" fmla="*/ 505113 w 757526"/>
              <a:gd name="connsiteY5" fmla="*/ 978505 h 1462135"/>
              <a:gd name="connsiteX6" fmla="*/ 662407 w 757526"/>
              <a:gd name="connsiteY6" fmla="*/ 1344074 h 1462135"/>
              <a:gd name="connsiteX7" fmla="*/ 494767 w 757526"/>
              <a:gd name="connsiteY7" fmla="*/ 1138334 h 1462135"/>
              <a:gd name="connsiteX8" fmla="*/ 406788 w 757526"/>
              <a:gd name="connsiteY8" fmla="*/ 1461518 h 1462135"/>
              <a:gd name="connsiteX9" fmla="*/ 250927 w 757526"/>
              <a:gd name="connsiteY9" fmla="*/ 1237394 h 1462135"/>
              <a:gd name="connsiteX10" fmla="*/ 433675 w 757526"/>
              <a:gd name="connsiteY10" fmla="*/ 702280 h 1462135"/>
              <a:gd name="connsiteX11" fmla="*/ 129007 w 757526"/>
              <a:gd name="connsiteY11" fmla="*/ 1252634 h 1462135"/>
              <a:gd name="connsiteX12" fmla="*/ 273787 w 757526"/>
              <a:gd name="connsiteY12" fmla="*/ 787814 h 1462135"/>
              <a:gd name="connsiteX13" fmla="*/ 9812 w 757526"/>
              <a:gd name="connsiteY13" fmla="*/ 859443 h 1462135"/>
              <a:gd name="connsiteX14" fmla="*/ 433808 w 757526"/>
              <a:gd name="connsiteY14" fmla="*/ 490634 h 1462135"/>
              <a:gd name="connsiteX15" fmla="*/ 504896 w 757526"/>
              <a:gd name="connsiteY15" fmla="*/ 0 h 1462135"/>
              <a:gd name="connsiteX0" fmla="*/ 504896 w 757526"/>
              <a:gd name="connsiteY0" fmla="*/ 0 h 1464408"/>
              <a:gd name="connsiteX1" fmla="*/ 565855 w 757526"/>
              <a:gd name="connsiteY1" fmla="*/ 304800 h 1464408"/>
              <a:gd name="connsiteX2" fmla="*/ 757526 w 757526"/>
              <a:gd name="connsiteY2" fmla="*/ 1054705 h 1464408"/>
              <a:gd name="connsiteX3" fmla="*/ 562263 w 757526"/>
              <a:gd name="connsiteY3" fmla="*/ 816580 h 1464408"/>
              <a:gd name="connsiteX4" fmla="*/ 643007 w 757526"/>
              <a:gd name="connsiteY4" fmla="*/ 1147193 h 1464408"/>
              <a:gd name="connsiteX5" fmla="*/ 505113 w 757526"/>
              <a:gd name="connsiteY5" fmla="*/ 978505 h 1464408"/>
              <a:gd name="connsiteX6" fmla="*/ 662407 w 757526"/>
              <a:gd name="connsiteY6" fmla="*/ 1344074 h 1464408"/>
              <a:gd name="connsiteX7" fmla="*/ 494767 w 757526"/>
              <a:gd name="connsiteY7" fmla="*/ 1138334 h 1464408"/>
              <a:gd name="connsiteX8" fmla="*/ 406788 w 757526"/>
              <a:gd name="connsiteY8" fmla="*/ 1461518 h 1464408"/>
              <a:gd name="connsiteX9" fmla="*/ 419837 w 757526"/>
              <a:gd name="connsiteY9" fmla="*/ 1030384 h 1464408"/>
              <a:gd name="connsiteX10" fmla="*/ 250927 w 757526"/>
              <a:gd name="connsiteY10" fmla="*/ 1237394 h 1464408"/>
              <a:gd name="connsiteX11" fmla="*/ 433675 w 757526"/>
              <a:gd name="connsiteY11" fmla="*/ 702280 h 1464408"/>
              <a:gd name="connsiteX12" fmla="*/ 129007 w 757526"/>
              <a:gd name="connsiteY12" fmla="*/ 1252634 h 1464408"/>
              <a:gd name="connsiteX13" fmla="*/ 273787 w 757526"/>
              <a:gd name="connsiteY13" fmla="*/ 787814 h 1464408"/>
              <a:gd name="connsiteX14" fmla="*/ 9812 w 757526"/>
              <a:gd name="connsiteY14" fmla="*/ 859443 h 1464408"/>
              <a:gd name="connsiteX15" fmla="*/ 433808 w 757526"/>
              <a:gd name="connsiteY15" fmla="*/ 490634 h 1464408"/>
              <a:gd name="connsiteX16" fmla="*/ 504896 w 757526"/>
              <a:gd name="connsiteY16" fmla="*/ 0 h 1464408"/>
              <a:gd name="connsiteX0" fmla="*/ 505264 w 757894"/>
              <a:gd name="connsiteY0" fmla="*/ 0 h 1464408"/>
              <a:gd name="connsiteX1" fmla="*/ 566223 w 757894"/>
              <a:gd name="connsiteY1" fmla="*/ 304800 h 1464408"/>
              <a:gd name="connsiteX2" fmla="*/ 757894 w 757894"/>
              <a:gd name="connsiteY2" fmla="*/ 1054705 h 1464408"/>
              <a:gd name="connsiteX3" fmla="*/ 562631 w 757894"/>
              <a:gd name="connsiteY3" fmla="*/ 816580 h 1464408"/>
              <a:gd name="connsiteX4" fmla="*/ 643375 w 757894"/>
              <a:gd name="connsiteY4" fmla="*/ 1147193 h 1464408"/>
              <a:gd name="connsiteX5" fmla="*/ 505481 w 757894"/>
              <a:gd name="connsiteY5" fmla="*/ 978505 h 1464408"/>
              <a:gd name="connsiteX6" fmla="*/ 662775 w 757894"/>
              <a:gd name="connsiteY6" fmla="*/ 1344074 h 1464408"/>
              <a:gd name="connsiteX7" fmla="*/ 495135 w 757894"/>
              <a:gd name="connsiteY7" fmla="*/ 1138334 h 1464408"/>
              <a:gd name="connsiteX8" fmla="*/ 407156 w 757894"/>
              <a:gd name="connsiteY8" fmla="*/ 1461518 h 1464408"/>
              <a:gd name="connsiteX9" fmla="*/ 420205 w 757894"/>
              <a:gd name="connsiteY9" fmla="*/ 1030384 h 1464408"/>
              <a:gd name="connsiteX10" fmla="*/ 251295 w 757894"/>
              <a:gd name="connsiteY10" fmla="*/ 1237394 h 1464408"/>
              <a:gd name="connsiteX11" fmla="*/ 434043 w 757894"/>
              <a:gd name="connsiteY11" fmla="*/ 702280 h 1464408"/>
              <a:gd name="connsiteX12" fmla="*/ 129375 w 757894"/>
              <a:gd name="connsiteY12" fmla="*/ 1252634 h 1464408"/>
              <a:gd name="connsiteX13" fmla="*/ 39205 w 757894"/>
              <a:gd name="connsiteY13" fmla="*/ 1081183 h 1464408"/>
              <a:gd name="connsiteX14" fmla="*/ 274155 w 757894"/>
              <a:gd name="connsiteY14" fmla="*/ 787814 h 1464408"/>
              <a:gd name="connsiteX15" fmla="*/ 10180 w 757894"/>
              <a:gd name="connsiteY15" fmla="*/ 859443 h 1464408"/>
              <a:gd name="connsiteX16" fmla="*/ 434176 w 757894"/>
              <a:gd name="connsiteY16" fmla="*/ 490634 h 1464408"/>
              <a:gd name="connsiteX17" fmla="*/ 505264 w 757894"/>
              <a:gd name="connsiteY17" fmla="*/ 0 h 1464408"/>
              <a:gd name="connsiteX0" fmla="*/ 505264 w 757894"/>
              <a:gd name="connsiteY0" fmla="*/ 0 h 1464408"/>
              <a:gd name="connsiteX1" fmla="*/ 566223 w 757894"/>
              <a:gd name="connsiteY1" fmla="*/ 304800 h 1464408"/>
              <a:gd name="connsiteX2" fmla="*/ 757894 w 757894"/>
              <a:gd name="connsiteY2" fmla="*/ 1054705 h 1464408"/>
              <a:gd name="connsiteX3" fmla="*/ 562631 w 757894"/>
              <a:gd name="connsiteY3" fmla="*/ 816580 h 1464408"/>
              <a:gd name="connsiteX4" fmla="*/ 643375 w 757894"/>
              <a:gd name="connsiteY4" fmla="*/ 1147193 h 1464408"/>
              <a:gd name="connsiteX5" fmla="*/ 505481 w 757894"/>
              <a:gd name="connsiteY5" fmla="*/ 978505 h 1464408"/>
              <a:gd name="connsiteX6" fmla="*/ 662775 w 757894"/>
              <a:gd name="connsiteY6" fmla="*/ 1344074 h 1464408"/>
              <a:gd name="connsiteX7" fmla="*/ 495135 w 757894"/>
              <a:gd name="connsiteY7" fmla="*/ 1138334 h 1464408"/>
              <a:gd name="connsiteX8" fmla="*/ 407156 w 757894"/>
              <a:gd name="connsiteY8" fmla="*/ 1461518 h 1464408"/>
              <a:gd name="connsiteX9" fmla="*/ 420205 w 757894"/>
              <a:gd name="connsiteY9" fmla="*/ 1030384 h 1464408"/>
              <a:gd name="connsiteX10" fmla="*/ 251295 w 757894"/>
              <a:gd name="connsiteY10" fmla="*/ 1237394 h 1464408"/>
              <a:gd name="connsiteX11" fmla="*/ 434043 w 757894"/>
              <a:gd name="connsiteY11" fmla="*/ 702280 h 1464408"/>
              <a:gd name="connsiteX12" fmla="*/ 129375 w 757894"/>
              <a:gd name="connsiteY12" fmla="*/ 1252634 h 1464408"/>
              <a:gd name="connsiteX13" fmla="*/ 223355 w 757894"/>
              <a:gd name="connsiteY13" fmla="*/ 985933 h 1464408"/>
              <a:gd name="connsiteX14" fmla="*/ 39205 w 757894"/>
              <a:gd name="connsiteY14" fmla="*/ 1081183 h 1464408"/>
              <a:gd name="connsiteX15" fmla="*/ 274155 w 757894"/>
              <a:gd name="connsiteY15" fmla="*/ 787814 h 1464408"/>
              <a:gd name="connsiteX16" fmla="*/ 10180 w 757894"/>
              <a:gd name="connsiteY16" fmla="*/ 859443 h 1464408"/>
              <a:gd name="connsiteX17" fmla="*/ 434176 w 757894"/>
              <a:gd name="connsiteY17" fmla="*/ 490634 h 1464408"/>
              <a:gd name="connsiteX18" fmla="*/ 505264 w 757894"/>
              <a:gd name="connsiteY18" fmla="*/ 0 h 1464408"/>
              <a:gd name="connsiteX0" fmla="*/ 505264 w 757894"/>
              <a:gd name="connsiteY0" fmla="*/ 0 h 1463673"/>
              <a:gd name="connsiteX1" fmla="*/ 566223 w 757894"/>
              <a:gd name="connsiteY1" fmla="*/ 304800 h 1463673"/>
              <a:gd name="connsiteX2" fmla="*/ 757894 w 757894"/>
              <a:gd name="connsiteY2" fmla="*/ 1054705 h 1463673"/>
              <a:gd name="connsiteX3" fmla="*/ 562631 w 757894"/>
              <a:gd name="connsiteY3" fmla="*/ 816580 h 1463673"/>
              <a:gd name="connsiteX4" fmla="*/ 643375 w 757894"/>
              <a:gd name="connsiteY4" fmla="*/ 1147193 h 1463673"/>
              <a:gd name="connsiteX5" fmla="*/ 505481 w 757894"/>
              <a:gd name="connsiteY5" fmla="*/ 978505 h 1463673"/>
              <a:gd name="connsiteX6" fmla="*/ 662775 w 757894"/>
              <a:gd name="connsiteY6" fmla="*/ 1344074 h 1463673"/>
              <a:gd name="connsiteX7" fmla="*/ 495135 w 757894"/>
              <a:gd name="connsiteY7" fmla="*/ 1138334 h 1463673"/>
              <a:gd name="connsiteX8" fmla="*/ 407156 w 757894"/>
              <a:gd name="connsiteY8" fmla="*/ 1461518 h 1463673"/>
              <a:gd name="connsiteX9" fmla="*/ 458305 w 757894"/>
              <a:gd name="connsiteY9" fmla="*/ 871634 h 1463673"/>
              <a:gd name="connsiteX10" fmla="*/ 251295 w 757894"/>
              <a:gd name="connsiteY10" fmla="*/ 1237394 h 1463673"/>
              <a:gd name="connsiteX11" fmla="*/ 434043 w 757894"/>
              <a:gd name="connsiteY11" fmla="*/ 702280 h 1463673"/>
              <a:gd name="connsiteX12" fmla="*/ 129375 w 757894"/>
              <a:gd name="connsiteY12" fmla="*/ 1252634 h 1463673"/>
              <a:gd name="connsiteX13" fmla="*/ 223355 w 757894"/>
              <a:gd name="connsiteY13" fmla="*/ 985933 h 1463673"/>
              <a:gd name="connsiteX14" fmla="*/ 39205 w 757894"/>
              <a:gd name="connsiteY14" fmla="*/ 1081183 h 1463673"/>
              <a:gd name="connsiteX15" fmla="*/ 274155 w 757894"/>
              <a:gd name="connsiteY15" fmla="*/ 787814 h 1463673"/>
              <a:gd name="connsiteX16" fmla="*/ 10180 w 757894"/>
              <a:gd name="connsiteY16" fmla="*/ 859443 h 1463673"/>
              <a:gd name="connsiteX17" fmla="*/ 434176 w 757894"/>
              <a:gd name="connsiteY17" fmla="*/ 490634 h 1463673"/>
              <a:gd name="connsiteX18" fmla="*/ 505264 w 757894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31321 w 755172"/>
              <a:gd name="connsiteY11" fmla="*/ 702280 h 1463673"/>
              <a:gd name="connsiteX12" fmla="*/ 126653 w 755172"/>
              <a:gd name="connsiteY12" fmla="*/ 1252634 h 1463673"/>
              <a:gd name="connsiteX13" fmla="*/ 220633 w 755172"/>
              <a:gd name="connsiteY13" fmla="*/ 985933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31321 w 755172"/>
              <a:gd name="connsiteY11" fmla="*/ 702280 h 1463673"/>
              <a:gd name="connsiteX12" fmla="*/ 126653 w 755172"/>
              <a:gd name="connsiteY12" fmla="*/ 1252634 h 1463673"/>
              <a:gd name="connsiteX13" fmla="*/ 220633 w 755172"/>
              <a:gd name="connsiteY13" fmla="*/ 985933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31321 w 755172"/>
              <a:gd name="connsiteY11" fmla="*/ 702280 h 1463673"/>
              <a:gd name="connsiteX12" fmla="*/ 126653 w 755172"/>
              <a:gd name="connsiteY12" fmla="*/ 1252634 h 1463673"/>
              <a:gd name="connsiteX13" fmla="*/ 309533 w 755172"/>
              <a:gd name="connsiteY13" fmla="*/ 830358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63071 w 755172"/>
              <a:gd name="connsiteY11" fmla="*/ 737205 h 1463673"/>
              <a:gd name="connsiteX12" fmla="*/ 126653 w 755172"/>
              <a:gd name="connsiteY12" fmla="*/ 1252634 h 1463673"/>
              <a:gd name="connsiteX13" fmla="*/ 309533 w 755172"/>
              <a:gd name="connsiteY13" fmla="*/ 830358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63071 w 755172"/>
              <a:gd name="connsiteY11" fmla="*/ 737205 h 1463673"/>
              <a:gd name="connsiteX12" fmla="*/ 126653 w 755172"/>
              <a:gd name="connsiteY12" fmla="*/ 1252634 h 1463673"/>
              <a:gd name="connsiteX13" fmla="*/ 309533 w 755172"/>
              <a:gd name="connsiteY13" fmla="*/ 830358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2542 w 755172"/>
              <a:gd name="connsiteY0" fmla="*/ 0 h 1463673"/>
              <a:gd name="connsiteX1" fmla="*/ 563501 w 755172"/>
              <a:gd name="connsiteY1" fmla="*/ 304800 h 1463673"/>
              <a:gd name="connsiteX2" fmla="*/ 755172 w 755172"/>
              <a:gd name="connsiteY2" fmla="*/ 1054705 h 1463673"/>
              <a:gd name="connsiteX3" fmla="*/ 559909 w 755172"/>
              <a:gd name="connsiteY3" fmla="*/ 816580 h 1463673"/>
              <a:gd name="connsiteX4" fmla="*/ 640653 w 755172"/>
              <a:gd name="connsiteY4" fmla="*/ 1147193 h 1463673"/>
              <a:gd name="connsiteX5" fmla="*/ 502759 w 755172"/>
              <a:gd name="connsiteY5" fmla="*/ 978505 h 1463673"/>
              <a:gd name="connsiteX6" fmla="*/ 660053 w 755172"/>
              <a:gd name="connsiteY6" fmla="*/ 1344074 h 1463673"/>
              <a:gd name="connsiteX7" fmla="*/ 492413 w 755172"/>
              <a:gd name="connsiteY7" fmla="*/ 1138334 h 1463673"/>
              <a:gd name="connsiteX8" fmla="*/ 404434 w 755172"/>
              <a:gd name="connsiteY8" fmla="*/ 1461518 h 1463673"/>
              <a:gd name="connsiteX9" fmla="*/ 455583 w 755172"/>
              <a:gd name="connsiteY9" fmla="*/ 871634 h 1463673"/>
              <a:gd name="connsiteX10" fmla="*/ 248573 w 755172"/>
              <a:gd name="connsiteY10" fmla="*/ 1237394 h 1463673"/>
              <a:gd name="connsiteX11" fmla="*/ 463071 w 755172"/>
              <a:gd name="connsiteY11" fmla="*/ 737205 h 1463673"/>
              <a:gd name="connsiteX12" fmla="*/ 126653 w 755172"/>
              <a:gd name="connsiteY12" fmla="*/ 1252634 h 1463673"/>
              <a:gd name="connsiteX13" fmla="*/ 446058 w 755172"/>
              <a:gd name="connsiteY13" fmla="*/ 665258 h 1463673"/>
              <a:gd name="connsiteX14" fmla="*/ 36483 w 755172"/>
              <a:gd name="connsiteY14" fmla="*/ 1081183 h 1463673"/>
              <a:gd name="connsiteX15" fmla="*/ 398433 w 755172"/>
              <a:gd name="connsiteY15" fmla="*/ 625889 h 1463673"/>
              <a:gd name="connsiteX16" fmla="*/ 7458 w 755172"/>
              <a:gd name="connsiteY16" fmla="*/ 859443 h 1463673"/>
              <a:gd name="connsiteX17" fmla="*/ 431454 w 755172"/>
              <a:gd name="connsiteY17" fmla="*/ 490634 h 1463673"/>
              <a:gd name="connsiteX18" fmla="*/ 502542 w 755172"/>
              <a:gd name="connsiteY18" fmla="*/ 0 h 1463673"/>
              <a:gd name="connsiteX0" fmla="*/ 501902 w 754532"/>
              <a:gd name="connsiteY0" fmla="*/ 0 h 1463673"/>
              <a:gd name="connsiteX1" fmla="*/ 562861 w 754532"/>
              <a:gd name="connsiteY1" fmla="*/ 304800 h 1463673"/>
              <a:gd name="connsiteX2" fmla="*/ 754532 w 754532"/>
              <a:gd name="connsiteY2" fmla="*/ 1054705 h 1463673"/>
              <a:gd name="connsiteX3" fmla="*/ 559269 w 754532"/>
              <a:gd name="connsiteY3" fmla="*/ 816580 h 1463673"/>
              <a:gd name="connsiteX4" fmla="*/ 640013 w 754532"/>
              <a:gd name="connsiteY4" fmla="*/ 1147193 h 1463673"/>
              <a:gd name="connsiteX5" fmla="*/ 502119 w 754532"/>
              <a:gd name="connsiteY5" fmla="*/ 978505 h 1463673"/>
              <a:gd name="connsiteX6" fmla="*/ 659413 w 754532"/>
              <a:gd name="connsiteY6" fmla="*/ 1344074 h 1463673"/>
              <a:gd name="connsiteX7" fmla="*/ 491773 w 754532"/>
              <a:gd name="connsiteY7" fmla="*/ 1138334 h 1463673"/>
              <a:gd name="connsiteX8" fmla="*/ 403794 w 754532"/>
              <a:gd name="connsiteY8" fmla="*/ 1461518 h 1463673"/>
              <a:gd name="connsiteX9" fmla="*/ 454943 w 754532"/>
              <a:gd name="connsiteY9" fmla="*/ 871634 h 1463673"/>
              <a:gd name="connsiteX10" fmla="*/ 247933 w 754532"/>
              <a:gd name="connsiteY10" fmla="*/ 1237394 h 1463673"/>
              <a:gd name="connsiteX11" fmla="*/ 462431 w 754532"/>
              <a:gd name="connsiteY11" fmla="*/ 737205 h 1463673"/>
              <a:gd name="connsiteX12" fmla="*/ 126013 w 754532"/>
              <a:gd name="connsiteY12" fmla="*/ 1252634 h 1463673"/>
              <a:gd name="connsiteX13" fmla="*/ 445418 w 754532"/>
              <a:gd name="connsiteY13" fmla="*/ 665258 h 1463673"/>
              <a:gd name="connsiteX14" fmla="*/ 35843 w 754532"/>
              <a:gd name="connsiteY14" fmla="*/ 1081183 h 1463673"/>
              <a:gd name="connsiteX15" fmla="*/ 442243 w 754532"/>
              <a:gd name="connsiteY15" fmla="*/ 587789 h 1463673"/>
              <a:gd name="connsiteX16" fmla="*/ 6818 w 754532"/>
              <a:gd name="connsiteY16" fmla="*/ 859443 h 1463673"/>
              <a:gd name="connsiteX17" fmla="*/ 430814 w 754532"/>
              <a:gd name="connsiteY17" fmla="*/ 490634 h 1463673"/>
              <a:gd name="connsiteX18" fmla="*/ 501902 w 754532"/>
              <a:gd name="connsiteY18" fmla="*/ 0 h 1463673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02119 w 754532"/>
              <a:gd name="connsiteY5" fmla="*/ 978505 h 1463539"/>
              <a:gd name="connsiteX6" fmla="*/ 659413 w 754532"/>
              <a:gd name="connsiteY6" fmla="*/ 1344074 h 1463539"/>
              <a:gd name="connsiteX7" fmla="*/ 491773 w 754532"/>
              <a:gd name="connsiteY7" fmla="*/ 1138334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02119 w 754532"/>
              <a:gd name="connsiteY5" fmla="*/ 9785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02119 w 754532"/>
              <a:gd name="connsiteY5" fmla="*/ 9785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02119 w 754532"/>
              <a:gd name="connsiteY5" fmla="*/ 9785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0129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5926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2034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4021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2034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4532"/>
              <a:gd name="connsiteY0" fmla="*/ 0 h 1463539"/>
              <a:gd name="connsiteX1" fmla="*/ 562861 w 754532"/>
              <a:gd name="connsiteY1" fmla="*/ 304800 h 1463539"/>
              <a:gd name="connsiteX2" fmla="*/ 754532 w 754532"/>
              <a:gd name="connsiteY2" fmla="*/ 1054705 h 1463539"/>
              <a:gd name="connsiteX3" fmla="*/ 540219 w 754532"/>
              <a:gd name="connsiteY3" fmla="*/ 816580 h 1463539"/>
              <a:gd name="connsiteX4" fmla="*/ 640013 w 754532"/>
              <a:gd name="connsiteY4" fmla="*/ 1147193 h 1463539"/>
              <a:gd name="connsiteX5" fmla="*/ 533869 w 754532"/>
              <a:gd name="connsiteY5" fmla="*/ 940405 h 1463539"/>
              <a:gd name="connsiteX6" fmla="*/ 659413 w 754532"/>
              <a:gd name="connsiteY6" fmla="*/ 1344074 h 1463539"/>
              <a:gd name="connsiteX7" fmla="*/ 520348 w 754532"/>
              <a:gd name="connsiteY7" fmla="*/ 1065309 h 1463539"/>
              <a:gd name="connsiteX8" fmla="*/ 403794 w 754532"/>
              <a:gd name="connsiteY8" fmla="*/ 1461518 h 1463539"/>
              <a:gd name="connsiteX9" fmla="*/ 486693 w 754532"/>
              <a:gd name="connsiteY9" fmla="*/ 830359 h 1463539"/>
              <a:gd name="connsiteX10" fmla="*/ 247933 w 754532"/>
              <a:gd name="connsiteY10" fmla="*/ 1237394 h 1463539"/>
              <a:gd name="connsiteX11" fmla="*/ 462431 w 754532"/>
              <a:gd name="connsiteY11" fmla="*/ 737205 h 1463539"/>
              <a:gd name="connsiteX12" fmla="*/ 126013 w 754532"/>
              <a:gd name="connsiteY12" fmla="*/ 1252634 h 1463539"/>
              <a:gd name="connsiteX13" fmla="*/ 445418 w 754532"/>
              <a:gd name="connsiteY13" fmla="*/ 665258 h 1463539"/>
              <a:gd name="connsiteX14" fmla="*/ 35843 w 754532"/>
              <a:gd name="connsiteY14" fmla="*/ 1081183 h 1463539"/>
              <a:gd name="connsiteX15" fmla="*/ 442243 w 754532"/>
              <a:gd name="connsiteY15" fmla="*/ 587789 h 1463539"/>
              <a:gd name="connsiteX16" fmla="*/ 6818 w 754532"/>
              <a:gd name="connsiteY16" fmla="*/ 859443 h 1463539"/>
              <a:gd name="connsiteX17" fmla="*/ 430814 w 754532"/>
              <a:gd name="connsiteY17" fmla="*/ 490634 h 1463539"/>
              <a:gd name="connsiteX18" fmla="*/ 501902 w 754532"/>
              <a:gd name="connsiteY18" fmla="*/ 0 h 1463539"/>
              <a:gd name="connsiteX0" fmla="*/ 501902 w 756146"/>
              <a:gd name="connsiteY0" fmla="*/ 0 h 1463539"/>
              <a:gd name="connsiteX1" fmla="*/ 562861 w 756146"/>
              <a:gd name="connsiteY1" fmla="*/ 304800 h 1463539"/>
              <a:gd name="connsiteX2" fmla="*/ 557035 w 756146"/>
              <a:gd name="connsiteY2" fmla="*/ 724621 h 1463539"/>
              <a:gd name="connsiteX3" fmla="*/ 754532 w 756146"/>
              <a:gd name="connsiteY3" fmla="*/ 1054705 h 1463539"/>
              <a:gd name="connsiteX4" fmla="*/ 540219 w 756146"/>
              <a:gd name="connsiteY4" fmla="*/ 816580 h 1463539"/>
              <a:gd name="connsiteX5" fmla="*/ 640013 w 756146"/>
              <a:gd name="connsiteY5" fmla="*/ 1147193 h 1463539"/>
              <a:gd name="connsiteX6" fmla="*/ 533869 w 756146"/>
              <a:gd name="connsiteY6" fmla="*/ 940405 h 1463539"/>
              <a:gd name="connsiteX7" fmla="*/ 659413 w 756146"/>
              <a:gd name="connsiteY7" fmla="*/ 1344074 h 1463539"/>
              <a:gd name="connsiteX8" fmla="*/ 520348 w 756146"/>
              <a:gd name="connsiteY8" fmla="*/ 1065309 h 1463539"/>
              <a:gd name="connsiteX9" fmla="*/ 403794 w 756146"/>
              <a:gd name="connsiteY9" fmla="*/ 1461518 h 1463539"/>
              <a:gd name="connsiteX10" fmla="*/ 486693 w 756146"/>
              <a:gd name="connsiteY10" fmla="*/ 830359 h 1463539"/>
              <a:gd name="connsiteX11" fmla="*/ 247933 w 756146"/>
              <a:gd name="connsiteY11" fmla="*/ 1237394 h 1463539"/>
              <a:gd name="connsiteX12" fmla="*/ 462431 w 756146"/>
              <a:gd name="connsiteY12" fmla="*/ 737205 h 1463539"/>
              <a:gd name="connsiteX13" fmla="*/ 126013 w 756146"/>
              <a:gd name="connsiteY13" fmla="*/ 1252634 h 1463539"/>
              <a:gd name="connsiteX14" fmla="*/ 445418 w 756146"/>
              <a:gd name="connsiteY14" fmla="*/ 665258 h 1463539"/>
              <a:gd name="connsiteX15" fmla="*/ 35843 w 756146"/>
              <a:gd name="connsiteY15" fmla="*/ 1081183 h 1463539"/>
              <a:gd name="connsiteX16" fmla="*/ 442243 w 756146"/>
              <a:gd name="connsiteY16" fmla="*/ 587789 h 1463539"/>
              <a:gd name="connsiteX17" fmla="*/ 6818 w 756146"/>
              <a:gd name="connsiteY17" fmla="*/ 859443 h 1463539"/>
              <a:gd name="connsiteX18" fmla="*/ 430814 w 756146"/>
              <a:gd name="connsiteY18" fmla="*/ 490634 h 1463539"/>
              <a:gd name="connsiteX19" fmla="*/ 501902 w 756146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62219 w 755934"/>
              <a:gd name="connsiteY12" fmla="*/ 737205 h 1463539"/>
              <a:gd name="connsiteX13" fmla="*/ 125801 w 755934"/>
              <a:gd name="connsiteY13" fmla="*/ 1252634 h 1463539"/>
              <a:gd name="connsiteX14" fmla="*/ 445206 w 755934"/>
              <a:gd name="connsiteY14" fmla="*/ 66525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62219 w 755934"/>
              <a:gd name="connsiteY12" fmla="*/ 737205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93175 w 755934"/>
              <a:gd name="connsiteY12" fmla="*/ 730061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93175 w 755934"/>
              <a:gd name="connsiteY12" fmla="*/ 730061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20136 w 755934"/>
              <a:gd name="connsiteY8" fmla="*/ 1065309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81269 w 755934"/>
              <a:gd name="connsiteY12" fmla="*/ 746730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12992 w 755934"/>
              <a:gd name="connsiteY8" fmla="*/ 1015303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81269 w 755934"/>
              <a:gd name="connsiteY12" fmla="*/ 746730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  <a:gd name="connsiteX0" fmla="*/ 501690 w 755934"/>
              <a:gd name="connsiteY0" fmla="*/ 0 h 1463539"/>
              <a:gd name="connsiteX1" fmla="*/ 562649 w 755934"/>
              <a:gd name="connsiteY1" fmla="*/ 304800 h 1463539"/>
              <a:gd name="connsiteX2" fmla="*/ 556823 w 755934"/>
              <a:gd name="connsiteY2" fmla="*/ 724621 h 1463539"/>
              <a:gd name="connsiteX3" fmla="*/ 754320 w 755934"/>
              <a:gd name="connsiteY3" fmla="*/ 1054705 h 1463539"/>
              <a:gd name="connsiteX4" fmla="*/ 540007 w 755934"/>
              <a:gd name="connsiteY4" fmla="*/ 816580 h 1463539"/>
              <a:gd name="connsiteX5" fmla="*/ 639801 w 755934"/>
              <a:gd name="connsiteY5" fmla="*/ 1147193 h 1463539"/>
              <a:gd name="connsiteX6" fmla="*/ 533657 w 755934"/>
              <a:gd name="connsiteY6" fmla="*/ 940405 h 1463539"/>
              <a:gd name="connsiteX7" fmla="*/ 659201 w 755934"/>
              <a:gd name="connsiteY7" fmla="*/ 1344074 h 1463539"/>
              <a:gd name="connsiteX8" fmla="*/ 512992 w 755934"/>
              <a:gd name="connsiteY8" fmla="*/ 1015303 h 1463539"/>
              <a:gd name="connsiteX9" fmla="*/ 403582 w 755934"/>
              <a:gd name="connsiteY9" fmla="*/ 1461518 h 1463539"/>
              <a:gd name="connsiteX10" fmla="*/ 486481 w 755934"/>
              <a:gd name="connsiteY10" fmla="*/ 830359 h 1463539"/>
              <a:gd name="connsiteX11" fmla="*/ 247721 w 755934"/>
              <a:gd name="connsiteY11" fmla="*/ 1237394 h 1463539"/>
              <a:gd name="connsiteX12" fmla="*/ 481269 w 755934"/>
              <a:gd name="connsiteY12" fmla="*/ 746730 h 1463539"/>
              <a:gd name="connsiteX13" fmla="*/ 125801 w 755934"/>
              <a:gd name="connsiteY13" fmla="*/ 1252634 h 1463539"/>
              <a:gd name="connsiteX14" fmla="*/ 473781 w 755934"/>
              <a:gd name="connsiteY14" fmla="*/ 646208 h 1463539"/>
              <a:gd name="connsiteX15" fmla="*/ 35631 w 755934"/>
              <a:gd name="connsiteY15" fmla="*/ 1081183 h 1463539"/>
              <a:gd name="connsiteX16" fmla="*/ 458699 w 755934"/>
              <a:gd name="connsiteY16" fmla="*/ 568739 h 1463539"/>
              <a:gd name="connsiteX17" fmla="*/ 6606 w 755934"/>
              <a:gd name="connsiteY17" fmla="*/ 859443 h 1463539"/>
              <a:gd name="connsiteX18" fmla="*/ 430602 w 755934"/>
              <a:gd name="connsiteY18" fmla="*/ 490634 h 1463539"/>
              <a:gd name="connsiteX19" fmla="*/ 501690 w 755934"/>
              <a:gd name="connsiteY19" fmla="*/ 0 h 146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55934" h="1463539">
                <a:moveTo>
                  <a:pt x="501690" y="0"/>
                </a:moveTo>
                <a:lnTo>
                  <a:pt x="562649" y="304800"/>
                </a:lnTo>
                <a:cubicBezTo>
                  <a:pt x="589829" y="422395"/>
                  <a:pt x="524878" y="599637"/>
                  <a:pt x="556823" y="724621"/>
                </a:cubicBezTo>
                <a:cubicBezTo>
                  <a:pt x="588768" y="849605"/>
                  <a:pt x="775114" y="1036203"/>
                  <a:pt x="754320" y="1054705"/>
                </a:cubicBezTo>
                <a:cubicBezTo>
                  <a:pt x="722570" y="1076930"/>
                  <a:pt x="571757" y="794355"/>
                  <a:pt x="540007" y="816580"/>
                </a:cubicBezTo>
                <a:cubicBezTo>
                  <a:pt x="561365" y="860109"/>
                  <a:pt x="606536" y="1036989"/>
                  <a:pt x="639801" y="1147193"/>
                </a:cubicBezTo>
                <a:cubicBezTo>
                  <a:pt x="620751" y="1258318"/>
                  <a:pt x="573027" y="888018"/>
                  <a:pt x="533657" y="940405"/>
                </a:cubicBezTo>
                <a:cubicBezTo>
                  <a:pt x="526095" y="1018939"/>
                  <a:pt x="675588" y="1263572"/>
                  <a:pt x="659201" y="1344074"/>
                </a:cubicBezTo>
                <a:cubicBezTo>
                  <a:pt x="667637" y="1422782"/>
                  <a:pt x="539720" y="1024304"/>
                  <a:pt x="512992" y="1015303"/>
                </a:cubicBezTo>
                <a:cubicBezTo>
                  <a:pt x="492614" y="1050752"/>
                  <a:pt x="431945" y="1419185"/>
                  <a:pt x="403582" y="1461518"/>
                </a:cubicBezTo>
                <a:cubicBezTo>
                  <a:pt x="375219" y="1503851"/>
                  <a:pt x="512458" y="867713"/>
                  <a:pt x="486481" y="830359"/>
                </a:cubicBezTo>
                <a:cubicBezTo>
                  <a:pt x="460504" y="793005"/>
                  <a:pt x="229540" y="1352403"/>
                  <a:pt x="247721" y="1237394"/>
                </a:cubicBezTo>
                <a:cubicBezTo>
                  <a:pt x="265902" y="1122385"/>
                  <a:pt x="529529" y="711170"/>
                  <a:pt x="481269" y="746730"/>
                </a:cubicBezTo>
                <a:cubicBezTo>
                  <a:pt x="452593" y="711598"/>
                  <a:pt x="196445" y="1226440"/>
                  <a:pt x="125801" y="1252634"/>
                </a:cubicBezTo>
                <a:cubicBezTo>
                  <a:pt x="61053" y="1338009"/>
                  <a:pt x="488809" y="674783"/>
                  <a:pt x="473781" y="646208"/>
                </a:cubicBezTo>
                <a:cubicBezTo>
                  <a:pt x="458753" y="617633"/>
                  <a:pt x="-2469" y="1152303"/>
                  <a:pt x="35631" y="1081183"/>
                </a:cubicBezTo>
                <a:cubicBezTo>
                  <a:pt x="73731" y="1010063"/>
                  <a:pt x="457186" y="610987"/>
                  <a:pt x="458699" y="568739"/>
                </a:cubicBezTo>
                <a:cubicBezTo>
                  <a:pt x="425287" y="545541"/>
                  <a:pt x="-61974" y="955963"/>
                  <a:pt x="6606" y="859443"/>
                </a:cubicBezTo>
                <a:cubicBezTo>
                  <a:pt x="109203" y="751747"/>
                  <a:pt x="350230" y="636430"/>
                  <a:pt x="430602" y="490634"/>
                </a:cubicBezTo>
                <a:lnTo>
                  <a:pt x="501690" y="0"/>
                </a:lnTo>
                <a:close/>
              </a:path>
            </a:pathLst>
          </a:cu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79A33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6405" y="2392841"/>
            <a:ext cx="417770" cy="4287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62873" y="2106904"/>
            <a:ext cx="417770" cy="428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9294" y="2115792"/>
            <a:ext cx="417770" cy="428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07" y="2019614"/>
            <a:ext cx="417770" cy="4287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9365" y="1964130"/>
            <a:ext cx="417770" cy="4287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59500" l="0" r="99737">
                        <a14:backgroundMark x1="48947" y1="27833" x2="25000" y2="61000"/>
                        <a14:backgroundMark x1="42368" y1="31833" x2="25000" y2="5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993"/>
          <a:stretch/>
        </p:blipFill>
        <p:spPr>
          <a:xfrm>
            <a:off x="5112778" y="-13635"/>
            <a:ext cx="3619500" cy="1943514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4115393" y="551644"/>
            <a:ext cx="1790619" cy="434123"/>
          </a:xfrm>
          <a:prstGeom prst="wedgeRoundRectCallout">
            <a:avLst>
              <a:gd name="adj1" fmla="val 46531"/>
              <a:gd name="adj2" fmla="val 19888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</a:t>
            </a:r>
            <a:endParaRPr lang="vi-VN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3468163" y="1005644"/>
            <a:ext cx="1790619" cy="434123"/>
          </a:xfrm>
          <a:prstGeom prst="wedgeRoundRectCallout">
            <a:avLst>
              <a:gd name="adj1" fmla="val 69404"/>
              <a:gd name="adj2" fmla="val 13927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</a:t>
            </a:r>
            <a:endParaRPr lang="vi-VN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3075622" y="1445936"/>
            <a:ext cx="1790619" cy="434123"/>
          </a:xfrm>
          <a:prstGeom prst="wedgeRoundRectCallout">
            <a:avLst>
              <a:gd name="adj1" fmla="val 80044"/>
              <a:gd name="adj2" fmla="val 54439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endParaRPr lang="vi-VN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3188843" y="1889886"/>
            <a:ext cx="1790619" cy="434123"/>
          </a:xfrm>
          <a:prstGeom prst="wedgeRoundRectCallout">
            <a:avLst>
              <a:gd name="adj1" fmla="val 77916"/>
              <a:gd name="adj2" fmla="val -42101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endParaRPr lang="vi-VN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3477315" y="2318306"/>
            <a:ext cx="1790619" cy="434123"/>
          </a:xfrm>
          <a:prstGeom prst="wedgeRoundRectCallout">
            <a:avLst>
              <a:gd name="adj1" fmla="val 61604"/>
              <a:gd name="adj2" fmla="val -132789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đăng</a:t>
            </a:r>
            <a:endParaRPr lang="vi-VN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4865438" y="94865"/>
            <a:ext cx="1790619" cy="434123"/>
          </a:xfrm>
          <a:prstGeom prst="wedgeRoundRectCallout">
            <a:avLst>
              <a:gd name="adj1" fmla="val 10359"/>
              <a:gd name="adj2" fmla="val 29834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ký</a:t>
            </a:r>
            <a:endParaRPr lang="vi-VN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6128225" y="473074"/>
            <a:ext cx="1790619" cy="434123"/>
          </a:xfrm>
          <a:prstGeom prst="wedgeRoundRectCallout">
            <a:avLst>
              <a:gd name="adj1" fmla="val -52587"/>
              <a:gd name="adj2" fmla="val 21241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TRỢ GIẢNG</a:t>
            </a:r>
            <a:endParaRPr lang="vi-VN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7057392" y="897382"/>
            <a:ext cx="1790619" cy="434123"/>
          </a:xfrm>
          <a:prstGeom prst="wedgeRoundRectCallout">
            <a:avLst>
              <a:gd name="adj1" fmla="val -103652"/>
              <a:gd name="adj2" fmla="val 15975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ủng</a:t>
            </a:r>
            <a:endParaRPr lang="vi-VN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7569492" y="1345415"/>
            <a:ext cx="1790619" cy="434123"/>
          </a:xfrm>
          <a:prstGeom prst="wedgeRoundRectCallout">
            <a:avLst>
              <a:gd name="adj1" fmla="val -129185"/>
              <a:gd name="adj2" fmla="val 71991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</a:t>
            </a:r>
            <a:endParaRPr lang="vi-VN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7483352" y="1795668"/>
            <a:ext cx="1790619" cy="434123"/>
          </a:xfrm>
          <a:prstGeom prst="wedgeRoundRectCallout">
            <a:avLst>
              <a:gd name="adj1" fmla="val -129184"/>
              <a:gd name="adj2" fmla="val -1869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endParaRPr lang="vi-VN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10" y="451690"/>
            <a:ext cx="3700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 câu với các từ sau:</a:t>
            </a:r>
            <a:endParaRPr lang="vi-VN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4-Point Star 21"/>
          <p:cNvSpPr/>
          <p:nvPr/>
        </p:nvSpPr>
        <p:spPr>
          <a:xfrm>
            <a:off x="101600" y="6134100"/>
            <a:ext cx="609600" cy="609600"/>
          </a:xfrm>
          <a:prstGeom prst="star4">
            <a:avLst>
              <a:gd name="adj" fmla="val 2291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Rectangle 53"/>
          <p:cNvSpPr/>
          <p:nvPr/>
        </p:nvSpPr>
        <p:spPr>
          <a:xfrm>
            <a:off x="234735" y="2688255"/>
            <a:ext cx="49904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mừng đội A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4-Point Star 57"/>
          <p:cNvSpPr/>
          <p:nvPr/>
        </p:nvSpPr>
        <p:spPr>
          <a:xfrm>
            <a:off x="11435806" y="6134100"/>
            <a:ext cx="609600" cy="609600"/>
          </a:xfrm>
          <a:prstGeom prst="star4">
            <a:avLst>
              <a:gd name="adj" fmla="val 2291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Rectangle 58"/>
          <p:cNvSpPr/>
          <p:nvPr/>
        </p:nvSpPr>
        <p:spPr>
          <a:xfrm>
            <a:off x="6897755" y="2790508"/>
            <a:ext cx="49904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mừng đội B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5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2.08333E-6 0.4574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4574 L -0.51328 0.47847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4" y="1042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2.08333E-6 0.4574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500"/>
                            </p:stCondLst>
                            <p:childTnLst>
                              <p:par>
                                <p:cTn id="18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4574 L 0.33554 0.4925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1759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8.33333E-7 0.4257 " pathEditMode="relative" rAng="0" ptsTypes="AA">
                                      <p:cBhvr>
                                        <p:cTn id="2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4257 L -0.42995 0.4967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3542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8.33333E-7 0.4257 " pathEditMode="relative" rAng="0" ptsTypes="AA">
                                      <p:cBhvr>
                                        <p:cTn id="2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4257 L 0.33425 0.51759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6" y="4583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3.33333E-6 0.53449 " pathEditMode="relative" rAng="0" ptsTypes="AA">
                                      <p:cBhvr>
                                        <p:cTn id="2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500"/>
                            </p:stCondLst>
                            <p:childTnLst>
                              <p:par>
                                <p:cTn id="23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53449 L -0.40391 0.42685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95" y="-5394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3.33333E-6 0.53449 " pathEditMode="relative" rAng="0" ptsTypes="AA">
                                      <p:cBhvr>
                                        <p:cTn id="2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500"/>
                            </p:stCondLst>
                            <p:childTnLst>
                              <p:par>
                                <p:cTn id="2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53449 L 0.24856 0.51435 " pathEditMode="relative" rAng="0" ptsTypes="AA">
                                      <p:cBhvr>
                                        <p:cTn id="2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019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4.58333E-6 0.57801 " pathEditMode="relative" rAng="0" ptsTypes="AA">
                                      <p:cBhvr>
                                        <p:cTn id="2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500"/>
                            </p:stCondLst>
                            <p:childTnLst>
                              <p:par>
                                <p:cTn id="2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57801 L -0.36263 0.58056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116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00"/>
                            </p:stCondLst>
                            <p:childTnLst>
                              <p:par>
                                <p:cTn id="2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4.58333E-6 0.57801 " pathEditMode="relative" rAng="0" ptsTypes="AA">
                                      <p:cBhvr>
                                        <p:cTn id="2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57801 L 0.21706 0.59561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46" y="880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00"/>
                            </p:stCondLst>
                            <p:childTnLst>
                              <p:par>
                                <p:cTn id="3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4.16667E-6 0.49746 " pathEditMode="relative" rAng="0" ptsTypes="AA">
                                      <p:cBhvr>
                                        <p:cTn id="3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500"/>
                            </p:stCondLst>
                            <p:childTnLst>
                              <p:par>
                                <p:cTn id="30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49746 L -0.3401 0.4845 " pathEditMode="relative" rAng="0" ptsTypes="AA">
                                      <p:cBhvr>
                                        <p:cTn id="3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-648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00"/>
                            </p:stCondLst>
                            <p:childTnLst>
                              <p:par>
                                <p:cTn id="3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4.16667E-6 0.49746 " pathEditMode="relative" rAng="0" ptsTypes="AA">
                                      <p:cBhvr>
                                        <p:cTn id="3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49746 L 0.26901 0.50209 " pathEditMode="relative" rAng="0" ptsTypes="AA">
                                      <p:cBhvr>
                                        <p:cTn id="3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231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500"/>
                            </p:stCondLst>
                            <p:childTnLst>
                              <p:par>
                                <p:cTn id="3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0.00156 0.55046 " pathEditMode="relative" rAng="0" ptsTypes="AA">
                                      <p:cBhvr>
                                        <p:cTn id="3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3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55046 L -0.27266 0.51042 " pathEditMode="relative" rAng="0" ptsTypes="AA">
                                      <p:cBhvr>
                                        <p:cTn id="3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1" y="-2014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0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00"/>
                            </p:stCondLst>
                            <p:childTnLst>
                              <p:par>
                                <p:cTn id="3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0.00156 0.55046 " pathEditMode="relative" rAng="0" ptsTypes="AA">
                                      <p:cBhvr>
                                        <p:cTn id="3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500"/>
                            </p:stCondLst>
                            <p:childTnLst>
                              <p:par>
                                <p:cTn id="3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55046 L 0.20091 0.56736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833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500"/>
                            </p:stCondLst>
                            <p:childTnLst>
                              <p:par>
                                <p:cTn id="3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0.0004 0.497 " pathEditMode="relative" rAng="0" ptsTypes="AA">
                                      <p:cBhvr>
                                        <p:cTn id="3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500"/>
                            </p:stCondLst>
                            <p:childTnLst>
                              <p:par>
                                <p:cTn id="3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 0.497 L -0.29127 0.52663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1481"/>
                                    </p:animMotion>
                                  </p:childTnLst>
                                </p:cTn>
                              </p:par>
                              <p:par>
                                <p:cTn id="3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500"/>
                            </p:stCondLst>
                            <p:childTnLst>
                              <p:par>
                                <p:cTn id="38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0.0004 0.497 " pathEditMode="relative" rAng="0" ptsTypes="AA">
                                      <p:cBhvr>
                                        <p:cTn id="3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500"/>
                            </p:stCondLst>
                            <p:childTnLst>
                              <p:par>
                                <p:cTn id="39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 0.497 L 0.13646 0.4676 " pathEditMode="relative" rAng="0" ptsTypes="AA">
                                      <p:cBhvr>
                                        <p:cTn id="3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-1481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2.08333E-6 0.50741 " pathEditMode="relative" rAng="0" ptsTypes="AA">
                                      <p:cBhvr>
                                        <p:cTn id="4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500"/>
                            </p:stCondLst>
                            <p:childTnLst>
                              <p:par>
                                <p:cTn id="40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50741 L -0.25169 0.5125 " pathEditMode="relative" rAng="0" ptsTypes="AA">
                                      <p:cBhvr>
                                        <p:cTn id="4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1" y="255"/>
                                    </p:animMotion>
                                  </p:childTnLst>
                                </p:cTn>
                              </p:par>
                              <p:par>
                                <p:cTn id="4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5" fill="hold">
                      <p:stCondLst>
                        <p:cond delay="0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500"/>
                            </p:stCondLst>
                            <p:childTnLst>
                              <p:par>
                                <p:cTn id="4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2.08333E-6 0.50741 " pathEditMode="relative" rAng="0" ptsTypes="AA">
                                      <p:cBhvr>
                                        <p:cTn id="4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500"/>
                            </p:stCondLst>
                            <p:childTnLst>
                              <p:par>
                                <p:cTn id="4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50741 L 0.21393 0.51227 " pathEditMode="relative" rAng="0" ptsTypes="AA">
                                      <p:cBhvr>
                                        <p:cTn id="4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31"/>
                                    </p:animMotion>
                                  </p:childTnLst>
                                </p:cTn>
                              </p:par>
                              <p:par>
                                <p:cTn id="4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500"/>
                            </p:stCondLst>
                            <p:childTnLst>
                              <p:par>
                                <p:cTn id="4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1.45833E-6 0.62084 " pathEditMode="relative" rAng="0" ptsTypes="AA">
                                      <p:cBhvr>
                                        <p:cTn id="4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62084 L -0.23893 0.56875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53" y="-2616"/>
                                    </p:animMotion>
                                  </p:childTnLst>
                                </p:cTn>
                              </p:par>
                              <p:par>
                                <p:cTn id="4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>
                      <p:stCondLst>
                        <p:cond delay="0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500"/>
                            </p:stCondLst>
                            <p:childTnLst>
                              <p:par>
                                <p:cTn id="4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1.45833E-6 0.62084 " pathEditMode="relative" rAng="0" ptsTypes="AA">
                                      <p:cBhvr>
                                        <p:cTn id="4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500"/>
                            </p:stCondLst>
                            <p:childTnLst>
                              <p:par>
                                <p:cTn id="4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62084 L 0.13932 0.63519 " pathEditMode="relative" rAng="0" ptsTypes="AA">
                                      <p:cBhvr>
                                        <p:cTn id="4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718"/>
                                    </p:animMotion>
                                  </p:childTnLst>
                                </p:cTn>
                              </p:par>
                              <p:par>
                                <p:cTn id="4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6" fill="hold">
                      <p:stCondLst>
                        <p:cond delay="0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00"/>
                            </p:stCondLst>
                            <p:childTnLst>
                              <p:par>
                                <p:cTn id="47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4.16667E-7 0.61736 " pathEditMode="relative" rAng="0" ptsTypes="AA">
                                      <p:cBhvr>
                                        <p:cTn id="4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500"/>
                            </p:stCondLst>
                            <p:childTnLst>
                              <p:par>
                                <p:cTn id="47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61736 L -0.1724 0.6176 " pathEditMode="relative" rAng="0" ptsTypes="AA">
                                      <p:cBhvr>
                                        <p:cTn id="4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0"/>
                                    </p:animMotion>
                                  </p:childTnLst>
                                </p:cTn>
                              </p:par>
                              <p:par>
                                <p:cTn id="4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500"/>
                            </p:stCondLst>
                            <p:childTnLst>
                              <p:par>
                                <p:cTn id="4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4.16667E-7 0.61736 " pathEditMode="relative" rAng="0" ptsTypes="AA">
                                      <p:cBhvr>
                                        <p:cTn id="4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00"/>
                            </p:stCondLst>
                            <p:childTnLst>
                              <p:par>
                                <p:cTn id="49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61736 L 0.09609 0.61991 " pathEditMode="relative" rAng="0" ptsTypes="AA">
                                      <p:cBhvr>
                                        <p:cTn id="4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5" y="116"/>
                                    </p:animMotion>
                                  </p:childTnLst>
                                </p:cTn>
                              </p:par>
                              <p:par>
                                <p:cTn id="4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000"/>
                            </p:stCondLst>
                            <p:childTnLst>
                              <p:par>
                                <p:cTn id="5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4" fill="hold">
                      <p:stCondLst>
                        <p:cond delay="0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000"/>
                            </p:stCondLst>
                            <p:childTnLst>
                              <p:par>
                                <p:cTn id="5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60" grpId="0" animBg="1"/>
      <p:bldP spid="3" grpId="0" animBg="1"/>
      <p:bldP spid="48" grpId="0" animBg="1"/>
      <p:bldP spid="48" grpId="1" animBg="1"/>
      <p:bldP spid="49" grpId="0" animBg="1"/>
      <p:bldP spid="49" grpId="1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2" grpId="0" animBg="1"/>
      <p:bldP spid="2" grpId="1" animBg="1"/>
      <p:bldP spid="22" grpId="0" animBg="1"/>
      <p:bldP spid="54" grpId="0"/>
      <p:bldP spid="58" grpId="0" animBg="1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102</Words>
  <PresentationFormat>Màn hình rộng</PresentationFormat>
  <Paragraphs>40</Paragraphs>
  <Slides>3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</vt:i4>
      </vt:variant>
    </vt:vector>
  </HeadingPairs>
  <TitlesOfParts>
    <vt:vector size="10" baseType="lpstr">
      <vt:lpstr>Times New Roman</vt:lpstr>
      <vt:lpstr>Calibri</vt:lpstr>
      <vt:lpstr>Tahoma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2018-06-13T01:02:31Z</dcterms:created>
  <dcterms:modified xsi:type="dcterms:W3CDTF">2023-09-16T10:41:38Z</dcterms:modified>
</cp:coreProperties>
</file>