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SÔNG QUÊ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Lặng lờ: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Hoàn toàn yên lặng, không tạo ra tiếng động.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F57527-EC15-4FD4-93E2-5C59B25DE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605" y="2225040"/>
            <a:ext cx="8654672" cy="623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9717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1068</cp:revision>
  <dcterms:created xsi:type="dcterms:W3CDTF">2008-09-09T22:52:10Z</dcterms:created>
  <dcterms:modified xsi:type="dcterms:W3CDTF">2022-07-30T08:50:28Z</dcterms:modified>
</cp:coreProperties>
</file>