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75" r:id="rId3"/>
    <p:sldId id="258" r:id="rId4"/>
    <p:sldId id="276" r:id="rId5"/>
    <p:sldId id="270" r:id="rId6"/>
    <p:sldId id="277" r:id="rId7"/>
    <p:sldId id="278" r:id="rId8"/>
    <p:sldId id="280" r:id="rId9"/>
    <p:sldId id="279" r:id="rId10"/>
    <p:sldId id="281" r:id="rId11"/>
    <p:sldId id="282" r:id="rId12"/>
    <p:sldId id="283" r:id="rId13"/>
    <p:sldId id="284" r:id="rId14"/>
    <p:sldId id="271" r:id="rId15"/>
    <p:sldId id="286" r:id="rId16"/>
    <p:sldId id="292" r:id="rId17"/>
    <p:sldId id="294" r:id="rId18"/>
    <p:sldId id="295" r:id="rId19"/>
    <p:sldId id="287" r:id="rId20"/>
    <p:sldId id="288" r:id="rId21"/>
    <p:sldId id="289" r:id="rId22"/>
    <p:sldId id="290" r:id="rId23"/>
    <p:sldId id="260" r:id="rId24"/>
    <p:sldId id="262" r:id="rId25"/>
    <p:sldId id="291" r:id="rId26"/>
    <p:sldId id="296" r:id="rId27"/>
    <p:sldId id="272" r:id="rId28"/>
    <p:sldId id="265" r:id="rId29"/>
    <p:sldId id="273" r:id="rId30"/>
  </p:sldIdLst>
  <p:sldSz cx="9144000" cy="5143500" type="screen16x9"/>
  <p:notesSz cx="6858000" cy="9144000"/>
  <p:embeddedFontLst>
    <p:embeddedFont>
      <p:font typeface="DFPOP1-W9" panose="020B0604020202020204" charset="-128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  <a:srgbClr val="F56636"/>
    <a:srgbClr val="EF2A19"/>
    <a:srgbClr val="A9250B"/>
    <a:srgbClr val="FF6600"/>
    <a:srgbClr val="679C31"/>
    <a:srgbClr val="4CA420"/>
    <a:srgbClr val="8CB823"/>
    <a:srgbClr val="F14420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492F89-CD24-48A8-835D-C885EA404835}" v="243" dt="2023-07-16T18:08:19.2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7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yền Hà" userId="da7b9bd2c59781d4" providerId="LiveId" clId="{0C492F89-CD24-48A8-835D-C885EA404835}"/>
    <pc:docChg chg="undo custSel addSld delSld modSld sldOrd">
      <pc:chgData name="Huyền Hà" userId="da7b9bd2c59781d4" providerId="LiveId" clId="{0C492F89-CD24-48A8-835D-C885EA404835}" dt="2023-07-16T18:09:29.879" v="3655" actId="1037"/>
      <pc:docMkLst>
        <pc:docMk/>
      </pc:docMkLst>
      <pc:sldChg chg="modSp mod">
        <pc:chgData name="Huyền Hà" userId="da7b9bd2c59781d4" providerId="LiveId" clId="{0C492F89-CD24-48A8-835D-C885EA404835}" dt="2023-07-16T17:07:50.903" v="495" actId="20577"/>
        <pc:sldMkLst>
          <pc:docMk/>
          <pc:sldMk cId="0" sldId="256"/>
        </pc:sldMkLst>
        <pc:spChg chg="mod">
          <ac:chgData name="Huyền Hà" userId="da7b9bd2c59781d4" providerId="LiveId" clId="{0C492F89-CD24-48A8-835D-C885EA404835}" dt="2023-07-16T17:07:50.903" v="495" actId="20577"/>
          <ac:spMkLst>
            <pc:docMk/>
            <pc:sldMk cId="0" sldId="256"/>
            <ac:spMk id="4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07:24.791" v="405" actId="2711"/>
          <ac:spMkLst>
            <pc:docMk/>
            <pc:sldMk cId="0" sldId="256"/>
            <ac:spMk id="93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06:07.877" v="229" actId="1037"/>
          <ac:spMkLst>
            <pc:docMk/>
            <pc:sldMk cId="0" sldId="256"/>
            <ac:spMk id="94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07:32.816" v="437" actId="1035"/>
          <ac:spMkLst>
            <pc:docMk/>
            <pc:sldMk cId="0" sldId="256"/>
            <ac:spMk id="95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07:39.527" v="478" actId="1036"/>
          <ac:spMkLst>
            <pc:docMk/>
            <pc:sldMk cId="0" sldId="256"/>
            <ac:spMk id="96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06:16.064" v="277" actId="1036"/>
          <ac:spMkLst>
            <pc:docMk/>
            <pc:sldMk cId="0" sldId="256"/>
            <ac:spMk id="97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06:30.181" v="342" actId="1036"/>
          <ac:spMkLst>
            <pc:docMk/>
            <pc:sldMk cId="0" sldId="256"/>
            <ac:spMk id="98" creationId="{00000000-0000-0000-0000-000000000000}"/>
          </ac:spMkLst>
        </pc:spChg>
      </pc:sldChg>
      <pc:sldChg chg="del">
        <pc:chgData name="Huyền Hà" userId="da7b9bd2c59781d4" providerId="LiveId" clId="{0C492F89-CD24-48A8-835D-C885EA404835}" dt="2023-07-16T18:08:34.795" v="3477" actId="47"/>
        <pc:sldMkLst>
          <pc:docMk/>
          <pc:sldMk cId="0" sldId="257"/>
        </pc:sldMkLst>
      </pc:sldChg>
      <pc:sldChg chg="modSp mod ord modAnim">
        <pc:chgData name="Huyền Hà" userId="da7b9bd2c59781d4" providerId="LiveId" clId="{0C492F89-CD24-48A8-835D-C885EA404835}" dt="2023-07-16T17:17:23.887" v="1023" actId="1035"/>
        <pc:sldMkLst>
          <pc:docMk/>
          <pc:sldMk cId="0" sldId="258"/>
        </pc:sldMkLst>
        <pc:spChg chg="mod">
          <ac:chgData name="Huyền Hà" userId="da7b9bd2c59781d4" providerId="LiveId" clId="{0C492F89-CD24-48A8-835D-C885EA404835}" dt="2023-07-16T17:17:23.887" v="1023" actId="1035"/>
          <ac:spMkLst>
            <pc:docMk/>
            <pc:sldMk cId="0" sldId="258"/>
            <ac:spMk id="42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17:20.146" v="1009" actId="1038"/>
          <ac:spMkLst>
            <pc:docMk/>
            <pc:sldMk cId="0" sldId="258"/>
            <ac:spMk id="110" creationId="{00000000-0000-0000-0000-000000000000}"/>
          </ac:spMkLst>
        </pc:spChg>
      </pc:sldChg>
      <pc:sldChg chg="del">
        <pc:chgData name="Huyền Hà" userId="da7b9bd2c59781d4" providerId="LiveId" clId="{0C492F89-CD24-48A8-835D-C885EA404835}" dt="2023-07-16T18:08:35.843" v="3478" actId="47"/>
        <pc:sldMkLst>
          <pc:docMk/>
          <pc:sldMk cId="0" sldId="259"/>
        </pc:sldMkLst>
      </pc:sldChg>
      <pc:sldChg chg="delSp modSp del mod delAnim">
        <pc:chgData name="Huyền Hà" userId="da7b9bd2c59781d4" providerId="LiveId" clId="{0C492F89-CD24-48A8-835D-C885EA404835}" dt="2023-07-16T17:49:35.934" v="2320" actId="2696"/>
        <pc:sldMkLst>
          <pc:docMk/>
          <pc:sldMk cId="0" sldId="260"/>
        </pc:sldMkLst>
        <pc:spChg chg="mod">
          <ac:chgData name="Huyền Hà" userId="da7b9bd2c59781d4" providerId="LiveId" clId="{0C492F89-CD24-48A8-835D-C885EA404835}" dt="2023-07-16T17:48:39.693" v="2207" actId="1038"/>
          <ac:spMkLst>
            <pc:docMk/>
            <pc:sldMk cId="0" sldId="260"/>
            <ac:spMk id="7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49:28.015" v="2312" actId="122"/>
          <ac:spMkLst>
            <pc:docMk/>
            <pc:sldMk cId="0" sldId="260"/>
            <ac:spMk id="8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49:31.189" v="2319" actId="1037"/>
          <ac:spMkLst>
            <pc:docMk/>
            <pc:sldMk cId="0" sldId="260"/>
            <ac:spMk id="9" creationId="{00000000-0000-0000-0000-000000000000}"/>
          </ac:spMkLst>
        </pc:spChg>
        <pc:picChg chg="del">
          <ac:chgData name="Huyền Hà" userId="da7b9bd2c59781d4" providerId="LiveId" clId="{0C492F89-CD24-48A8-835D-C885EA404835}" dt="2023-07-16T17:48:24.982" v="2204" actId="478"/>
          <ac:picMkLst>
            <pc:docMk/>
            <pc:sldMk cId="0" sldId="260"/>
            <ac:picMk id="2" creationId="{00000000-0000-0000-0000-000000000000}"/>
          </ac:picMkLst>
        </pc:picChg>
        <pc:picChg chg="mod">
          <ac:chgData name="Huyền Hà" userId="da7b9bd2c59781d4" providerId="LiveId" clId="{0C492F89-CD24-48A8-835D-C885EA404835}" dt="2023-07-16T17:48:44.978" v="2209" actId="1076"/>
          <ac:picMkLst>
            <pc:docMk/>
            <pc:sldMk cId="0" sldId="260"/>
            <ac:picMk id="4" creationId="{00000000-0000-0000-0000-000000000000}"/>
          </ac:picMkLst>
        </pc:picChg>
        <pc:picChg chg="del mod">
          <ac:chgData name="Huyền Hà" userId="da7b9bd2c59781d4" providerId="LiveId" clId="{0C492F89-CD24-48A8-835D-C885EA404835}" dt="2023-07-16T17:48:17.026" v="2202" actId="478"/>
          <ac:picMkLst>
            <pc:docMk/>
            <pc:sldMk cId="0" sldId="260"/>
            <ac:picMk id="5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7:46:32.727" v="2062" actId="478"/>
          <ac:picMkLst>
            <pc:docMk/>
            <pc:sldMk cId="0" sldId="260"/>
            <ac:picMk id="6" creationId="{00000000-0000-0000-0000-000000000000}"/>
          </ac:picMkLst>
        </pc:picChg>
      </pc:sldChg>
      <pc:sldChg chg="modSp mod">
        <pc:chgData name="Huyền Hà" userId="da7b9bd2c59781d4" providerId="LiveId" clId="{0C492F89-CD24-48A8-835D-C885EA404835}" dt="2023-07-16T17:52:16.251" v="2532" actId="20577"/>
        <pc:sldMkLst>
          <pc:docMk/>
          <pc:sldMk cId="1555417759" sldId="260"/>
        </pc:sldMkLst>
        <pc:spChg chg="mod">
          <ac:chgData name="Huyền Hà" userId="da7b9bd2c59781d4" providerId="LiveId" clId="{0C492F89-CD24-48A8-835D-C885EA404835}" dt="2023-07-16T17:52:12.938" v="2525" actId="1038"/>
          <ac:spMkLst>
            <pc:docMk/>
            <pc:sldMk cId="1555417759" sldId="260"/>
            <ac:spMk id="7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52:16.251" v="2532" actId="20577"/>
          <ac:spMkLst>
            <pc:docMk/>
            <pc:sldMk cId="1555417759" sldId="260"/>
            <ac:spMk id="8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52:05.466" v="2507" actId="1037"/>
          <ac:spMkLst>
            <pc:docMk/>
            <pc:sldMk cId="1555417759" sldId="260"/>
            <ac:spMk id="9" creationId="{00000000-0000-0000-0000-000000000000}"/>
          </ac:spMkLst>
        </pc:spChg>
      </pc:sldChg>
      <pc:sldChg chg="delSp modSp mod ord">
        <pc:chgData name="Huyền Hà" userId="da7b9bd2c59781d4" providerId="LiveId" clId="{0C492F89-CD24-48A8-835D-C885EA404835}" dt="2023-07-16T17:52:47.211" v="2594" actId="1035"/>
        <pc:sldMkLst>
          <pc:docMk/>
          <pc:sldMk cId="0" sldId="262"/>
        </pc:sldMkLst>
        <pc:spChg chg="del">
          <ac:chgData name="Huyền Hà" userId="da7b9bd2c59781d4" providerId="LiveId" clId="{0C492F89-CD24-48A8-835D-C885EA404835}" dt="2023-07-16T17:32:23.116" v="1774" actId="478"/>
          <ac:spMkLst>
            <pc:docMk/>
            <pc:sldMk cId="0" sldId="262"/>
            <ac:spMk id="8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52:31.903" v="2563" actId="1037"/>
          <ac:spMkLst>
            <pc:docMk/>
            <pc:sldMk cId="0" sldId="262"/>
            <ac:spMk id="9" creationId="{00000000-0000-0000-0000-000000000000}"/>
          </ac:spMkLst>
        </pc:spChg>
        <pc:spChg chg="del">
          <ac:chgData name="Huyền Hà" userId="da7b9bd2c59781d4" providerId="LiveId" clId="{0C492F89-CD24-48A8-835D-C885EA404835}" dt="2023-07-16T17:50:01.180" v="2321" actId="478"/>
          <ac:spMkLst>
            <pc:docMk/>
            <pc:sldMk cId="0" sldId="262"/>
            <ac:spMk id="10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52:39.788" v="2582" actId="1035"/>
          <ac:spMkLst>
            <pc:docMk/>
            <pc:sldMk cId="0" sldId="262"/>
            <ac:spMk id="11" creationId="{00000000-0000-0000-0000-000000000000}"/>
          </ac:spMkLst>
        </pc:spChg>
        <pc:spChg chg="del">
          <ac:chgData name="Huyền Hà" userId="da7b9bd2c59781d4" providerId="LiveId" clId="{0C492F89-CD24-48A8-835D-C885EA404835}" dt="2023-07-16T17:50:52.884" v="2397" actId="478"/>
          <ac:spMkLst>
            <pc:docMk/>
            <pc:sldMk cId="0" sldId="262"/>
            <ac:spMk id="12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52:47.211" v="2594" actId="1035"/>
          <ac:spMkLst>
            <pc:docMk/>
            <pc:sldMk cId="0" sldId="262"/>
            <ac:spMk id="13" creationId="{00000000-0000-0000-0000-000000000000}"/>
          </ac:spMkLst>
        </pc:spChg>
        <pc:grpChg chg="mod">
          <ac:chgData name="Huyền Hà" userId="da7b9bd2c59781d4" providerId="LiveId" clId="{0C492F89-CD24-48A8-835D-C885EA404835}" dt="2023-07-16T17:52:40.569" v="2583" actId="1076"/>
          <ac:grpSpMkLst>
            <pc:docMk/>
            <pc:sldMk cId="0" sldId="262"/>
            <ac:grpSpMk id="7" creationId="{00000000-0000-0000-0000-000000000000}"/>
          </ac:grpSpMkLst>
        </pc:grpChg>
      </pc:sldChg>
      <pc:sldChg chg="del ord">
        <pc:chgData name="Huyền Hà" userId="da7b9bd2c59781d4" providerId="LiveId" clId="{0C492F89-CD24-48A8-835D-C885EA404835}" dt="2023-07-16T18:08:36.845" v="3479" actId="47"/>
        <pc:sldMkLst>
          <pc:docMk/>
          <pc:sldMk cId="0" sldId="263"/>
        </pc:sldMkLst>
      </pc:sldChg>
      <pc:sldChg chg="delSp modSp mod ord delAnim">
        <pc:chgData name="Huyền Hà" userId="da7b9bd2c59781d4" providerId="LiveId" clId="{0C492F89-CD24-48A8-835D-C885EA404835}" dt="2023-07-16T18:08:32.632" v="3476" actId="1038"/>
        <pc:sldMkLst>
          <pc:docMk/>
          <pc:sldMk cId="0" sldId="265"/>
        </pc:sldMkLst>
        <pc:spChg chg="mod">
          <ac:chgData name="Huyền Hà" userId="da7b9bd2c59781d4" providerId="LiveId" clId="{0C492F89-CD24-48A8-835D-C885EA404835}" dt="2023-07-16T18:08:32.632" v="3476" actId="1038"/>
          <ac:spMkLst>
            <pc:docMk/>
            <pc:sldMk cId="0" sldId="265"/>
            <ac:spMk id="8" creationId="{00000000-0000-0000-0000-000000000000}"/>
          </ac:spMkLst>
        </pc:spChg>
        <pc:spChg chg="del">
          <ac:chgData name="Huyền Hà" userId="da7b9bd2c59781d4" providerId="LiveId" clId="{0C492F89-CD24-48A8-835D-C885EA404835}" dt="2023-07-16T18:07:42.607" v="3456" actId="478"/>
          <ac:spMkLst>
            <pc:docMk/>
            <pc:sldMk cId="0" sldId="265"/>
            <ac:spMk id="9" creationId="{00000000-0000-0000-0000-000000000000}"/>
          </ac:spMkLst>
        </pc:spChg>
      </pc:sldChg>
      <pc:sldChg chg="del">
        <pc:chgData name="Huyền Hà" userId="da7b9bd2c59781d4" providerId="LiveId" clId="{0C492F89-CD24-48A8-835D-C885EA404835}" dt="2023-07-16T18:08:37.440" v="3480" actId="47"/>
        <pc:sldMkLst>
          <pc:docMk/>
          <pc:sldMk cId="0" sldId="266"/>
        </pc:sldMkLst>
      </pc:sldChg>
      <pc:sldChg chg="del">
        <pc:chgData name="Huyền Hà" userId="da7b9bd2c59781d4" providerId="LiveId" clId="{0C492F89-CD24-48A8-835D-C885EA404835}" dt="2023-07-16T18:08:38.036" v="3481" actId="47"/>
        <pc:sldMkLst>
          <pc:docMk/>
          <pc:sldMk cId="0" sldId="268"/>
        </pc:sldMkLst>
      </pc:sldChg>
      <pc:sldChg chg="del">
        <pc:chgData name="Huyền Hà" userId="da7b9bd2c59781d4" providerId="LiveId" clId="{0C492F89-CD24-48A8-835D-C885EA404835}" dt="2023-07-16T18:08:38.630" v="3482" actId="47"/>
        <pc:sldMkLst>
          <pc:docMk/>
          <pc:sldMk cId="0" sldId="269"/>
        </pc:sldMkLst>
      </pc:sldChg>
      <pc:sldChg chg="modSp mod ord modAnim">
        <pc:chgData name="Huyền Hà" userId="da7b9bd2c59781d4" providerId="LiveId" clId="{0C492F89-CD24-48A8-835D-C885EA404835}" dt="2023-07-16T17:19:00.758" v="1064" actId="1035"/>
        <pc:sldMkLst>
          <pc:docMk/>
          <pc:sldMk cId="0" sldId="270"/>
        </pc:sldMkLst>
        <pc:spChg chg="mod">
          <ac:chgData name="Huyền Hà" userId="da7b9bd2c59781d4" providerId="LiveId" clId="{0C492F89-CD24-48A8-835D-C885EA404835}" dt="2023-07-16T17:19:00.758" v="1064" actId="1035"/>
          <ac:spMkLst>
            <pc:docMk/>
            <pc:sldMk cId="0" sldId="270"/>
            <ac:spMk id="42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18:57.593" v="1061" actId="1037"/>
          <ac:spMkLst>
            <pc:docMk/>
            <pc:sldMk cId="0" sldId="270"/>
            <ac:spMk id="110" creationId="{00000000-0000-0000-0000-000000000000}"/>
          </ac:spMkLst>
        </pc:spChg>
      </pc:sldChg>
      <pc:sldChg chg="modSp ord modAnim">
        <pc:chgData name="Huyền Hà" userId="da7b9bd2c59781d4" providerId="LiveId" clId="{0C492F89-CD24-48A8-835D-C885EA404835}" dt="2023-07-16T17:39:08.440" v="1868" actId="6549"/>
        <pc:sldMkLst>
          <pc:docMk/>
          <pc:sldMk cId="0" sldId="271"/>
        </pc:sldMkLst>
        <pc:spChg chg="mod">
          <ac:chgData name="Huyền Hà" userId="da7b9bd2c59781d4" providerId="LiveId" clId="{0C492F89-CD24-48A8-835D-C885EA404835}" dt="2023-07-16T17:39:08.440" v="1868" actId="6549"/>
          <ac:spMkLst>
            <pc:docMk/>
            <pc:sldMk cId="0" sldId="271"/>
            <ac:spMk id="42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37:58.256" v="1867" actId="2711"/>
          <ac:spMkLst>
            <pc:docMk/>
            <pc:sldMk cId="0" sldId="271"/>
            <ac:spMk id="110" creationId="{00000000-0000-0000-0000-000000000000}"/>
          </ac:spMkLst>
        </pc:spChg>
      </pc:sldChg>
      <pc:sldChg chg="modSp mod ord">
        <pc:chgData name="Huyền Hà" userId="da7b9bd2c59781d4" providerId="LiveId" clId="{0C492F89-CD24-48A8-835D-C885EA404835}" dt="2023-07-16T18:07:19.430" v="3453" actId="2711"/>
        <pc:sldMkLst>
          <pc:docMk/>
          <pc:sldMk cId="0" sldId="272"/>
        </pc:sldMkLst>
        <pc:spChg chg="mod">
          <ac:chgData name="Huyền Hà" userId="da7b9bd2c59781d4" providerId="LiveId" clId="{0C492F89-CD24-48A8-835D-C885EA404835}" dt="2023-07-16T18:07:19.430" v="3453" actId="2711"/>
          <ac:spMkLst>
            <pc:docMk/>
            <pc:sldMk cId="0" sldId="272"/>
            <ac:spMk id="110" creationId="{00000000-0000-0000-0000-000000000000}"/>
          </ac:spMkLst>
        </pc:spChg>
      </pc:sldChg>
      <pc:sldChg chg="modSp mod">
        <pc:chgData name="Huyền Hà" userId="da7b9bd2c59781d4" providerId="LiveId" clId="{0C492F89-CD24-48A8-835D-C885EA404835}" dt="2023-07-16T18:09:29.879" v="3655" actId="1037"/>
        <pc:sldMkLst>
          <pc:docMk/>
          <pc:sldMk cId="0" sldId="273"/>
        </pc:sldMkLst>
        <pc:spChg chg="mod">
          <ac:chgData name="Huyền Hà" userId="da7b9bd2c59781d4" providerId="LiveId" clId="{0C492F89-CD24-48A8-835D-C885EA404835}" dt="2023-07-16T18:08:55.139" v="3556" actId="2711"/>
          <ac:spMkLst>
            <pc:docMk/>
            <pc:sldMk cId="0" sldId="273"/>
            <ac:spMk id="93" creationId="{00000000-0000-0000-0000-000000000000}"/>
          </ac:spMkLst>
        </pc:spChg>
        <pc:spChg chg="mod">
          <ac:chgData name="Huyền Hà" userId="da7b9bd2c59781d4" providerId="LiveId" clId="{0C492F89-CD24-48A8-835D-C885EA404835}" dt="2023-07-16T18:09:10.953" v="3606" actId="1036"/>
          <ac:spMkLst>
            <pc:docMk/>
            <pc:sldMk cId="0" sldId="273"/>
            <ac:spMk id="95" creationId="{00000000-0000-0000-0000-000000000000}"/>
          </ac:spMkLst>
        </pc:spChg>
        <pc:spChg chg="mod">
          <ac:chgData name="Huyền Hà" userId="da7b9bd2c59781d4" providerId="LiveId" clId="{0C492F89-CD24-48A8-835D-C885EA404835}" dt="2023-07-16T18:09:29.879" v="3655" actId="1037"/>
          <ac:spMkLst>
            <pc:docMk/>
            <pc:sldMk cId="0" sldId="273"/>
            <ac:spMk id="96" creationId="{00000000-0000-0000-0000-000000000000}"/>
          </ac:spMkLst>
        </pc:spChg>
      </pc:sldChg>
      <pc:sldChg chg="addSp delSp modSp add del mod delAnim modAnim">
        <pc:chgData name="Huyền Hà" userId="da7b9bd2c59781d4" providerId="LiveId" clId="{0C492F89-CD24-48A8-835D-C885EA404835}" dt="2023-07-16T17:18:05.958" v="1024" actId="47"/>
        <pc:sldMkLst>
          <pc:docMk/>
          <pc:sldMk cId="3642361393" sldId="274"/>
        </pc:sldMkLst>
        <pc:spChg chg="add del mod">
          <ac:chgData name="Huyền Hà" userId="da7b9bd2c59781d4" providerId="LiveId" clId="{0C492F89-CD24-48A8-835D-C885EA404835}" dt="2023-07-16T17:11:17.014" v="645" actId="478"/>
          <ac:spMkLst>
            <pc:docMk/>
            <pc:sldMk cId="3642361393" sldId="274"/>
            <ac:spMk id="3" creationId="{6374F385-48F0-6903-2632-0F992EC4BC3B}"/>
          </ac:spMkLst>
        </pc:spChg>
        <pc:spChg chg="mod">
          <ac:chgData name="Huyền Hà" userId="da7b9bd2c59781d4" providerId="LiveId" clId="{0C492F89-CD24-48A8-835D-C885EA404835}" dt="2023-07-16T17:11:18.123" v="646"/>
          <ac:spMkLst>
            <pc:docMk/>
            <pc:sldMk cId="3642361393" sldId="274"/>
            <ac:spMk id="7" creationId="{8D0D7CAB-49FA-D09D-96F3-06BC112D6F97}"/>
          </ac:spMkLst>
        </pc:spChg>
        <pc:spChg chg="mod">
          <ac:chgData name="Huyền Hà" userId="da7b9bd2c59781d4" providerId="LiveId" clId="{0C492F89-CD24-48A8-835D-C885EA404835}" dt="2023-07-16T17:11:18.123" v="646"/>
          <ac:spMkLst>
            <pc:docMk/>
            <pc:sldMk cId="3642361393" sldId="274"/>
            <ac:spMk id="11" creationId="{038FFA56-B625-D4C0-D780-A39056C19C9E}"/>
          </ac:spMkLst>
        </pc:spChg>
        <pc:spChg chg="add mod">
          <ac:chgData name="Huyền Hà" userId="da7b9bd2c59781d4" providerId="LiveId" clId="{0C492F89-CD24-48A8-835D-C885EA404835}" dt="2023-07-16T17:14:36.521" v="853" actId="14100"/>
          <ac:spMkLst>
            <pc:docMk/>
            <pc:sldMk cId="3642361393" sldId="274"/>
            <ac:spMk id="13" creationId="{966E1FA5-EA77-F3DE-CC1C-14A4400192AA}"/>
          </ac:spMkLst>
        </pc:spChg>
        <pc:grpChg chg="add mod">
          <ac:chgData name="Huyền Hà" userId="da7b9bd2c59781d4" providerId="LiveId" clId="{0C492F89-CD24-48A8-835D-C885EA404835}" dt="2023-07-16T17:14:19.278" v="794" actId="14100"/>
          <ac:grpSpMkLst>
            <pc:docMk/>
            <pc:sldMk cId="3642361393" sldId="274"/>
            <ac:grpSpMk id="5" creationId="{7D42DE6C-6FE4-7FE9-A61B-E3040DC8D97E}"/>
          </ac:grpSpMkLst>
        </pc:grpChg>
        <pc:picChg chg="del">
          <ac:chgData name="Huyền Hà" userId="da7b9bd2c59781d4" providerId="LiveId" clId="{0C492F89-CD24-48A8-835D-C885EA404835}" dt="2023-07-16T17:13:51.774" v="747" actId="21"/>
          <ac:picMkLst>
            <pc:docMk/>
            <pc:sldMk cId="3642361393" sldId="274"/>
            <ac:picMk id="4" creationId="{00000000-0000-0000-0000-000000000000}"/>
          </ac:picMkLst>
        </pc:picChg>
        <pc:picChg chg="del mod">
          <ac:chgData name="Huyền Hà" userId="da7b9bd2c59781d4" providerId="LiveId" clId="{0C492F89-CD24-48A8-835D-C885EA404835}" dt="2023-07-16T17:10:56.826" v="641" actId="478"/>
          <ac:picMkLst>
            <pc:docMk/>
            <pc:sldMk cId="3642361393" sldId="274"/>
            <ac:picMk id="6" creationId="{00000000-0000-0000-0000-000000000000}"/>
          </ac:picMkLst>
        </pc:picChg>
        <pc:picChg chg="del mod">
          <ac:chgData name="Huyền Hà" userId="da7b9bd2c59781d4" providerId="LiveId" clId="{0C492F89-CD24-48A8-835D-C885EA404835}" dt="2023-07-16T17:10:58.982" v="644" actId="478"/>
          <ac:picMkLst>
            <pc:docMk/>
            <pc:sldMk cId="3642361393" sldId="274"/>
            <ac:picMk id="8" creationId="{00000000-0000-0000-0000-000000000000}"/>
          </ac:picMkLst>
        </pc:picChg>
        <pc:picChg chg="del mod">
          <ac:chgData name="Huyền Hà" userId="da7b9bd2c59781d4" providerId="LiveId" clId="{0C492F89-CD24-48A8-835D-C885EA404835}" dt="2023-07-16T17:10:57.747" v="642" actId="478"/>
          <ac:picMkLst>
            <pc:docMk/>
            <pc:sldMk cId="3642361393" sldId="274"/>
            <ac:picMk id="9" creationId="{00000000-0000-0000-0000-000000000000}"/>
          </ac:picMkLst>
        </pc:picChg>
        <pc:picChg chg="del mod">
          <ac:chgData name="Huyền Hà" userId="da7b9bd2c59781d4" providerId="LiveId" clId="{0C492F89-CD24-48A8-835D-C885EA404835}" dt="2023-07-16T17:10:58.373" v="643" actId="478"/>
          <ac:picMkLst>
            <pc:docMk/>
            <pc:sldMk cId="3642361393" sldId="274"/>
            <ac:picMk id="10" creationId="{00000000-0000-0000-0000-000000000000}"/>
          </ac:picMkLst>
        </pc:picChg>
        <pc:picChg chg="add mod">
          <ac:chgData name="Huyền Hà" userId="da7b9bd2c59781d4" providerId="LiveId" clId="{0C492F89-CD24-48A8-835D-C885EA404835}" dt="2023-07-16T17:14:31.923" v="852" actId="1036"/>
          <ac:picMkLst>
            <pc:docMk/>
            <pc:sldMk cId="3642361393" sldId="274"/>
            <ac:picMk id="14" creationId="{E5713CB7-1176-5E64-BF13-1E4FE689C2B1}"/>
          </ac:picMkLst>
        </pc:picChg>
      </pc:sldChg>
      <pc:sldChg chg="addSp delSp modSp add mod delAnim modAnim">
        <pc:chgData name="Huyền Hà" userId="da7b9bd2c59781d4" providerId="LiveId" clId="{0C492F89-CD24-48A8-835D-C885EA404835}" dt="2023-07-16T17:16:24.132" v="941" actId="1038"/>
        <pc:sldMkLst>
          <pc:docMk/>
          <pc:sldMk cId="4158044322" sldId="275"/>
        </pc:sldMkLst>
        <pc:spChg chg="del">
          <ac:chgData name="Huyền Hà" userId="da7b9bd2c59781d4" providerId="LiveId" clId="{0C492F89-CD24-48A8-835D-C885EA404835}" dt="2023-07-16T17:12:26.092" v="669" actId="478"/>
          <ac:spMkLst>
            <pc:docMk/>
            <pc:sldMk cId="4158044322" sldId="275"/>
            <ac:spMk id="8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16:03.985" v="901" actId="1038"/>
          <ac:spMkLst>
            <pc:docMk/>
            <pc:sldMk cId="4158044322" sldId="275"/>
            <ac:spMk id="9" creationId="{00000000-0000-0000-0000-000000000000}"/>
          </ac:spMkLst>
        </pc:spChg>
        <pc:grpChg chg="mod">
          <ac:chgData name="Huyền Hà" userId="da7b9bd2c59781d4" providerId="LiveId" clId="{0C492F89-CD24-48A8-835D-C885EA404835}" dt="2023-07-16T17:15:58.968" v="887" actId="14100"/>
          <ac:grpSpMkLst>
            <pc:docMk/>
            <pc:sldMk cId="4158044322" sldId="275"/>
            <ac:grpSpMk id="5" creationId="{00000000-0000-0000-0000-000000000000}"/>
          </ac:grpSpMkLst>
        </pc:grpChg>
        <pc:picChg chg="del">
          <ac:chgData name="Huyền Hà" userId="da7b9bd2c59781d4" providerId="LiveId" clId="{0C492F89-CD24-48A8-835D-C885EA404835}" dt="2023-07-16T17:15:24.113" v="854" actId="478"/>
          <ac:picMkLst>
            <pc:docMk/>
            <pc:sldMk cId="4158044322" sldId="275"/>
            <ac:picMk id="2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7:16:16.955" v="902" actId="21"/>
          <ac:picMkLst>
            <pc:docMk/>
            <pc:sldMk cId="4158044322" sldId="275"/>
            <ac:picMk id="3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7:16:16.955" v="902" actId="21"/>
          <ac:picMkLst>
            <pc:docMk/>
            <pc:sldMk cId="4158044322" sldId="275"/>
            <ac:picMk id="4" creationId="{00000000-0000-0000-0000-000000000000}"/>
          </ac:picMkLst>
        </pc:picChg>
        <pc:picChg chg="add mod">
          <ac:chgData name="Huyền Hà" userId="da7b9bd2c59781d4" providerId="LiveId" clId="{0C492F89-CD24-48A8-835D-C885EA404835}" dt="2023-07-16T17:16:24.132" v="941" actId="1038"/>
          <ac:picMkLst>
            <pc:docMk/>
            <pc:sldMk cId="4158044322" sldId="275"/>
            <ac:picMk id="10" creationId="{50C379BD-38BC-2A07-3646-E6111B35B396}"/>
          </ac:picMkLst>
        </pc:picChg>
        <pc:picChg chg="add mod">
          <ac:chgData name="Huyền Hà" userId="da7b9bd2c59781d4" providerId="LiveId" clId="{0C492F89-CD24-48A8-835D-C885EA404835}" dt="2023-07-16T17:16:24.132" v="941" actId="1038"/>
          <ac:picMkLst>
            <pc:docMk/>
            <pc:sldMk cId="4158044322" sldId="275"/>
            <ac:picMk id="11" creationId="{FFEA5EF3-DDEE-BB65-9BB9-03A7DB7451A3}"/>
          </ac:picMkLst>
        </pc:picChg>
      </pc:sldChg>
      <pc:sldChg chg="delSp modSp add mod delAnim">
        <pc:chgData name="Huyền Hà" userId="da7b9bd2c59781d4" providerId="LiveId" clId="{0C492F89-CD24-48A8-835D-C885EA404835}" dt="2023-07-16T17:18:30.243" v="1039" actId="1035"/>
        <pc:sldMkLst>
          <pc:docMk/>
          <pc:sldMk cId="3506470397" sldId="276"/>
        </pc:sldMkLst>
        <pc:spChg chg="mod">
          <ac:chgData name="Huyền Hà" userId="da7b9bd2c59781d4" providerId="LiveId" clId="{0C492F89-CD24-48A8-835D-C885EA404835}" dt="2023-07-16T17:18:30.243" v="1039" actId="1035"/>
          <ac:spMkLst>
            <pc:docMk/>
            <pc:sldMk cId="3506470397" sldId="276"/>
            <ac:spMk id="8" creationId="{00000000-0000-0000-0000-000000000000}"/>
          </ac:spMkLst>
        </pc:spChg>
        <pc:spChg chg="del">
          <ac:chgData name="Huyền Hà" userId="da7b9bd2c59781d4" providerId="LiveId" clId="{0C492F89-CD24-48A8-835D-C885EA404835}" dt="2023-07-16T17:18:16.505" v="1026" actId="478"/>
          <ac:spMkLst>
            <pc:docMk/>
            <pc:sldMk cId="3506470397" sldId="276"/>
            <ac:spMk id="9" creationId="{00000000-0000-0000-0000-000000000000}"/>
          </ac:spMkLst>
        </pc:spChg>
      </pc:sldChg>
      <pc:sldChg chg="modSp add mod">
        <pc:chgData name="Huyền Hà" userId="da7b9bd2c59781d4" providerId="LiveId" clId="{0C492F89-CD24-48A8-835D-C885EA404835}" dt="2023-07-16T17:29:44.582" v="1557" actId="1037"/>
        <pc:sldMkLst>
          <pc:docMk/>
          <pc:sldMk cId="2405068400" sldId="277"/>
        </pc:sldMkLst>
        <pc:spChg chg="mod">
          <ac:chgData name="Huyền Hà" userId="da7b9bd2c59781d4" providerId="LiveId" clId="{0C492F89-CD24-48A8-835D-C885EA404835}" dt="2023-07-16T17:29:38.361" v="1535" actId="14100"/>
          <ac:spMkLst>
            <pc:docMk/>
            <pc:sldMk cId="2405068400" sldId="277"/>
            <ac:spMk id="4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29:44.582" v="1557" actId="1037"/>
          <ac:spMkLst>
            <pc:docMk/>
            <pc:sldMk cId="2405068400" sldId="277"/>
            <ac:spMk id="5" creationId="{00000000-0000-0000-0000-000000000000}"/>
          </ac:spMkLst>
        </pc:spChg>
      </pc:sldChg>
      <pc:sldChg chg="modSp add mod ord">
        <pc:chgData name="Huyền Hà" userId="da7b9bd2c59781d4" providerId="LiveId" clId="{0C492F89-CD24-48A8-835D-C885EA404835}" dt="2023-07-16T17:29:04.871" v="1518"/>
        <pc:sldMkLst>
          <pc:docMk/>
          <pc:sldMk cId="3661298124" sldId="278"/>
        </pc:sldMkLst>
        <pc:spChg chg="mod">
          <ac:chgData name="Huyền Hà" userId="da7b9bd2c59781d4" providerId="LiveId" clId="{0C492F89-CD24-48A8-835D-C885EA404835}" dt="2023-07-16T17:25:38.172" v="1324" actId="1035"/>
          <ac:spMkLst>
            <pc:docMk/>
            <pc:sldMk cId="3661298124" sldId="278"/>
            <ac:spMk id="7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25:23.026" v="1315" actId="1036"/>
          <ac:spMkLst>
            <pc:docMk/>
            <pc:sldMk cId="3661298124" sldId="278"/>
            <ac:spMk id="8" creationId="{00000000-0000-0000-0000-000000000000}"/>
          </ac:spMkLst>
        </pc:spChg>
        <pc:grpChg chg="mod">
          <ac:chgData name="Huyền Hà" userId="da7b9bd2c59781d4" providerId="LiveId" clId="{0C492F89-CD24-48A8-835D-C885EA404835}" dt="2023-07-16T17:25:27.184" v="1317" actId="1076"/>
          <ac:grpSpMkLst>
            <pc:docMk/>
            <pc:sldMk cId="3661298124" sldId="278"/>
            <ac:grpSpMk id="11" creationId="{00000000-0000-0000-0000-000000000000}"/>
          </ac:grpSpMkLst>
        </pc:grpChg>
        <pc:grpChg chg="mod">
          <ac:chgData name="Huyền Hà" userId="da7b9bd2c59781d4" providerId="LiveId" clId="{0C492F89-CD24-48A8-835D-C885EA404835}" dt="2023-07-16T17:24:43.632" v="1279" actId="1037"/>
          <ac:grpSpMkLst>
            <pc:docMk/>
            <pc:sldMk cId="3661298124" sldId="278"/>
            <ac:grpSpMk id="12" creationId="{00000000-0000-0000-0000-000000000000}"/>
          </ac:grpSpMkLst>
        </pc:grpChg>
        <pc:grpChg chg="mod">
          <ac:chgData name="Huyền Hà" userId="da7b9bd2c59781d4" providerId="LiveId" clId="{0C492F89-CD24-48A8-835D-C885EA404835}" dt="2023-07-16T17:25:34.625" v="1318" actId="14100"/>
          <ac:grpSpMkLst>
            <pc:docMk/>
            <pc:sldMk cId="3661298124" sldId="278"/>
            <ac:grpSpMk id="13" creationId="{00000000-0000-0000-0000-000000000000}"/>
          </ac:grpSpMkLst>
        </pc:grpChg>
      </pc:sldChg>
      <pc:sldChg chg="addSp delSp modSp add mod addAnim delAnim">
        <pc:chgData name="Huyền Hà" userId="da7b9bd2c59781d4" providerId="LiveId" clId="{0C492F89-CD24-48A8-835D-C885EA404835}" dt="2023-07-16T17:32:04.599" v="1773" actId="14100"/>
        <pc:sldMkLst>
          <pc:docMk/>
          <pc:sldMk cId="339501055" sldId="279"/>
        </pc:sldMkLst>
        <pc:spChg chg="add mod">
          <ac:chgData name="Huyền Hà" userId="da7b9bd2c59781d4" providerId="LiveId" clId="{0C492F89-CD24-48A8-835D-C885EA404835}" dt="2023-07-16T17:31:55.088" v="1772" actId="20577"/>
          <ac:spMkLst>
            <pc:docMk/>
            <pc:sldMk cId="339501055" sldId="279"/>
            <ac:spMk id="3" creationId="{648CF21C-26BD-8729-138E-EF198C7BC453}"/>
          </ac:spMkLst>
        </pc:spChg>
        <pc:picChg chg="mod">
          <ac:chgData name="Huyền Hà" userId="da7b9bd2c59781d4" providerId="LiveId" clId="{0C492F89-CD24-48A8-835D-C885EA404835}" dt="2023-07-16T17:32:04.599" v="1773" actId="14100"/>
          <ac:picMkLst>
            <pc:docMk/>
            <pc:sldMk cId="339501055" sldId="279"/>
            <ac:picMk id="4" creationId="{00000000-0000-0000-0000-000000000000}"/>
          </ac:picMkLst>
        </pc:picChg>
        <pc:picChg chg="mod">
          <ac:chgData name="Huyền Hà" userId="da7b9bd2c59781d4" providerId="LiveId" clId="{0C492F89-CD24-48A8-835D-C885EA404835}" dt="2023-07-16T17:31:38.396" v="1755" actId="1035"/>
          <ac:picMkLst>
            <pc:docMk/>
            <pc:sldMk cId="339501055" sldId="279"/>
            <ac:picMk id="6" creationId="{00000000-0000-0000-0000-000000000000}"/>
          </ac:picMkLst>
        </pc:picChg>
        <pc:picChg chg="add del mod">
          <ac:chgData name="Huyền Hà" userId="da7b9bd2c59781d4" providerId="LiveId" clId="{0C492F89-CD24-48A8-835D-C885EA404835}" dt="2023-07-16T17:31:38.396" v="1755" actId="1035"/>
          <ac:picMkLst>
            <pc:docMk/>
            <pc:sldMk cId="339501055" sldId="279"/>
            <ac:picMk id="8" creationId="{00000000-0000-0000-0000-000000000000}"/>
          </ac:picMkLst>
        </pc:picChg>
        <pc:picChg chg="mod">
          <ac:chgData name="Huyền Hà" userId="da7b9bd2c59781d4" providerId="LiveId" clId="{0C492F89-CD24-48A8-835D-C885EA404835}" dt="2023-07-16T17:31:38.396" v="1755" actId="1035"/>
          <ac:picMkLst>
            <pc:docMk/>
            <pc:sldMk cId="339501055" sldId="279"/>
            <ac:picMk id="9" creationId="{00000000-0000-0000-0000-000000000000}"/>
          </ac:picMkLst>
        </pc:picChg>
        <pc:picChg chg="mod">
          <ac:chgData name="Huyền Hà" userId="da7b9bd2c59781d4" providerId="LiveId" clId="{0C492F89-CD24-48A8-835D-C885EA404835}" dt="2023-07-16T17:31:38.396" v="1755" actId="1035"/>
          <ac:picMkLst>
            <pc:docMk/>
            <pc:sldMk cId="339501055" sldId="279"/>
            <ac:picMk id="10" creationId="{00000000-0000-0000-0000-000000000000}"/>
          </ac:picMkLst>
        </pc:picChg>
      </pc:sldChg>
      <pc:sldChg chg="addSp modSp add mod modAnim">
        <pc:chgData name="Huyền Hà" userId="da7b9bd2c59781d4" providerId="LiveId" clId="{0C492F89-CD24-48A8-835D-C885EA404835}" dt="2023-07-16T17:28:52.297" v="1515" actId="1035"/>
        <pc:sldMkLst>
          <pc:docMk/>
          <pc:sldMk cId="3332293652" sldId="280"/>
        </pc:sldMkLst>
        <pc:spChg chg="mod">
          <ac:chgData name="Huyền Hà" userId="da7b9bd2c59781d4" providerId="LiveId" clId="{0C492F89-CD24-48A8-835D-C885EA404835}" dt="2023-07-16T17:28:52.297" v="1515" actId="1035"/>
          <ac:spMkLst>
            <pc:docMk/>
            <pc:sldMk cId="3332293652" sldId="280"/>
            <ac:spMk id="8" creationId="{00000000-0000-0000-0000-000000000000}"/>
          </ac:spMkLst>
        </pc:spChg>
        <pc:spChg chg="add mod">
          <ac:chgData name="Huyền Hà" userId="da7b9bd2c59781d4" providerId="LiveId" clId="{0C492F89-CD24-48A8-835D-C885EA404835}" dt="2023-07-16T17:28:49.887" v="1512" actId="1035"/>
          <ac:spMkLst>
            <pc:docMk/>
            <pc:sldMk cId="3332293652" sldId="280"/>
            <ac:spMk id="9" creationId="{697EB106-FA00-3E36-EAA5-7A9A44D0B121}"/>
          </ac:spMkLst>
        </pc:spChg>
        <pc:grpChg chg="mod">
          <ac:chgData name="Huyền Hà" userId="da7b9bd2c59781d4" providerId="LiveId" clId="{0C492F89-CD24-48A8-835D-C885EA404835}" dt="2023-07-16T17:27:39.468" v="1366" actId="14100"/>
          <ac:grpSpMkLst>
            <pc:docMk/>
            <pc:sldMk cId="3332293652" sldId="280"/>
            <ac:grpSpMk id="5" creationId="{00000000-0000-0000-0000-000000000000}"/>
          </ac:grpSpMkLst>
        </pc:grpChg>
      </pc:sldChg>
      <pc:sldChg chg="modSp add del">
        <pc:chgData name="Huyền Hà" userId="da7b9bd2c59781d4" providerId="LiveId" clId="{0C492F89-CD24-48A8-835D-C885EA404835}" dt="2023-07-16T17:28:59.319" v="1516" actId="47"/>
        <pc:sldMkLst>
          <pc:docMk/>
          <pc:sldMk cId="581204359" sldId="281"/>
        </pc:sldMkLst>
        <pc:spChg chg="mod">
          <ac:chgData name="Huyền Hà" userId="da7b9bd2c59781d4" providerId="LiveId" clId="{0C492F89-CD24-48A8-835D-C885EA404835}" dt="2023-07-16T17:27:24.452" v="1364" actId="255"/>
          <ac:spMkLst>
            <pc:docMk/>
            <pc:sldMk cId="581204359" sldId="281"/>
            <ac:spMk id="8" creationId="{00000000-0000-0000-0000-000000000000}"/>
          </ac:spMkLst>
        </pc:spChg>
      </pc:sldChg>
      <pc:sldChg chg="modSp add mod">
        <pc:chgData name="Huyền Hà" userId="da7b9bd2c59781d4" providerId="LiveId" clId="{0C492F89-CD24-48A8-835D-C885EA404835}" dt="2023-07-16T17:34:12.239" v="1811" actId="20577"/>
        <pc:sldMkLst>
          <pc:docMk/>
          <pc:sldMk cId="2896445429" sldId="281"/>
        </pc:sldMkLst>
        <pc:spChg chg="mod">
          <ac:chgData name="Huyền Hà" userId="da7b9bd2c59781d4" providerId="LiveId" clId="{0C492F89-CD24-48A8-835D-C885EA404835}" dt="2023-07-16T17:34:12.239" v="1811" actId="20577"/>
          <ac:spMkLst>
            <pc:docMk/>
            <pc:sldMk cId="2896445429" sldId="281"/>
            <ac:spMk id="7" creationId="{00000000-0000-0000-0000-000000000000}"/>
          </ac:spMkLst>
        </pc:spChg>
      </pc:sldChg>
      <pc:sldChg chg="modSp add mod modAnim">
        <pc:chgData name="Huyền Hà" userId="da7b9bd2c59781d4" providerId="LiveId" clId="{0C492F89-CD24-48A8-835D-C885EA404835}" dt="2023-07-16T17:34:15.053" v="1812" actId="20577"/>
        <pc:sldMkLst>
          <pc:docMk/>
          <pc:sldMk cId="3834289672" sldId="282"/>
        </pc:sldMkLst>
        <pc:spChg chg="mod">
          <ac:chgData name="Huyền Hà" userId="da7b9bd2c59781d4" providerId="LiveId" clId="{0C492F89-CD24-48A8-835D-C885EA404835}" dt="2023-07-16T17:34:15.053" v="1812" actId="20577"/>
          <ac:spMkLst>
            <pc:docMk/>
            <pc:sldMk cId="3834289672" sldId="282"/>
            <ac:spMk id="7" creationId="{00000000-0000-0000-0000-000000000000}"/>
          </ac:spMkLst>
        </pc:spChg>
      </pc:sldChg>
      <pc:sldChg chg="modSp add mod">
        <pc:chgData name="Huyền Hà" userId="da7b9bd2c59781d4" providerId="LiveId" clId="{0C492F89-CD24-48A8-835D-C885EA404835}" dt="2023-07-16T17:34:30.458" v="1826" actId="1036"/>
        <pc:sldMkLst>
          <pc:docMk/>
          <pc:sldMk cId="2410101213" sldId="283"/>
        </pc:sldMkLst>
        <pc:spChg chg="mod">
          <ac:chgData name="Huyền Hà" userId="da7b9bd2c59781d4" providerId="LiveId" clId="{0C492F89-CD24-48A8-835D-C885EA404835}" dt="2023-07-16T17:34:30.458" v="1826" actId="1036"/>
          <ac:spMkLst>
            <pc:docMk/>
            <pc:sldMk cId="2410101213" sldId="283"/>
            <ac:spMk id="7" creationId="{00000000-0000-0000-0000-000000000000}"/>
          </ac:spMkLst>
        </pc:spChg>
      </pc:sldChg>
      <pc:sldChg chg="modSp add mod">
        <pc:chgData name="Huyền Hà" userId="da7b9bd2c59781d4" providerId="LiveId" clId="{0C492F89-CD24-48A8-835D-C885EA404835}" dt="2023-07-16T17:35:06.153" v="1836" actId="1038"/>
        <pc:sldMkLst>
          <pc:docMk/>
          <pc:sldMk cId="4110745707" sldId="284"/>
        </pc:sldMkLst>
        <pc:spChg chg="mod">
          <ac:chgData name="Huyền Hà" userId="da7b9bd2c59781d4" providerId="LiveId" clId="{0C492F89-CD24-48A8-835D-C885EA404835}" dt="2023-07-16T17:35:06.153" v="1836" actId="1038"/>
          <ac:spMkLst>
            <pc:docMk/>
            <pc:sldMk cId="4110745707" sldId="284"/>
            <ac:spMk id="8" creationId="{00000000-0000-0000-0000-000000000000}"/>
          </ac:spMkLst>
        </pc:spChg>
      </pc:sldChg>
      <pc:sldChg chg="delSp modSp add del mod delAnim">
        <pc:chgData name="Huyền Hà" userId="da7b9bd2c59781d4" providerId="LiveId" clId="{0C492F89-CD24-48A8-835D-C885EA404835}" dt="2023-07-16T18:02:36.811" v="3265" actId="47"/>
        <pc:sldMkLst>
          <pc:docMk/>
          <pc:sldMk cId="1538954483" sldId="285"/>
        </pc:sldMkLst>
        <pc:spChg chg="mod">
          <ac:chgData name="Huyền Hà" userId="da7b9bd2c59781d4" providerId="LiveId" clId="{0C492F89-CD24-48A8-835D-C885EA404835}" dt="2023-07-16T18:01:42.681" v="3258" actId="6549"/>
          <ac:spMkLst>
            <pc:docMk/>
            <pc:sldMk cId="1538954483" sldId="285"/>
            <ac:spMk id="3" creationId="{648CF21C-26BD-8729-138E-EF198C7BC453}"/>
          </ac:spMkLst>
        </pc:spChg>
        <pc:picChg chg="del">
          <ac:chgData name="Huyền Hà" userId="da7b9bd2c59781d4" providerId="LiveId" clId="{0C492F89-CD24-48A8-835D-C885EA404835}" dt="2023-07-16T17:40:22.015" v="1943" actId="478"/>
          <ac:picMkLst>
            <pc:docMk/>
            <pc:sldMk cId="1538954483" sldId="285"/>
            <ac:picMk id="4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7:39:58.462" v="1896" actId="478"/>
          <ac:picMkLst>
            <pc:docMk/>
            <pc:sldMk cId="1538954483" sldId="285"/>
            <ac:picMk id="6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7:39:55.634" v="1895" actId="478"/>
          <ac:picMkLst>
            <pc:docMk/>
            <pc:sldMk cId="1538954483" sldId="285"/>
            <ac:picMk id="8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7:39:58.462" v="1896" actId="478"/>
          <ac:picMkLst>
            <pc:docMk/>
            <pc:sldMk cId="1538954483" sldId="285"/>
            <ac:picMk id="9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7:39:58.462" v="1896" actId="478"/>
          <ac:picMkLst>
            <pc:docMk/>
            <pc:sldMk cId="1538954483" sldId="285"/>
            <ac:picMk id="10" creationId="{00000000-0000-0000-0000-000000000000}"/>
          </ac:picMkLst>
        </pc:picChg>
      </pc:sldChg>
      <pc:sldChg chg="modSp add mod">
        <pc:chgData name="Huyền Hà" userId="da7b9bd2c59781d4" providerId="LiveId" clId="{0C492F89-CD24-48A8-835D-C885EA404835}" dt="2023-07-16T17:39:37.943" v="1894" actId="113"/>
        <pc:sldMkLst>
          <pc:docMk/>
          <pc:sldMk cId="2296710472" sldId="286"/>
        </pc:sldMkLst>
        <pc:spChg chg="mod">
          <ac:chgData name="Huyền Hà" userId="da7b9bd2c59781d4" providerId="LiveId" clId="{0C492F89-CD24-48A8-835D-C885EA404835}" dt="2023-07-16T17:39:37.943" v="1894" actId="113"/>
          <ac:spMkLst>
            <pc:docMk/>
            <pc:sldMk cId="2296710472" sldId="286"/>
            <ac:spMk id="4" creationId="{00000000-0000-0000-0000-000000000000}"/>
          </ac:spMkLst>
        </pc:spChg>
      </pc:sldChg>
      <pc:sldChg chg="modSp add">
        <pc:chgData name="Huyền Hà" userId="da7b9bd2c59781d4" providerId="LiveId" clId="{0C492F89-CD24-48A8-835D-C885EA404835}" dt="2023-07-16T17:40:37.004" v="1945" actId="20577"/>
        <pc:sldMkLst>
          <pc:docMk/>
          <pc:sldMk cId="4237340759" sldId="287"/>
        </pc:sldMkLst>
        <pc:spChg chg="mod">
          <ac:chgData name="Huyền Hà" userId="da7b9bd2c59781d4" providerId="LiveId" clId="{0C492F89-CD24-48A8-835D-C885EA404835}" dt="2023-07-16T17:40:37.004" v="1945" actId="20577"/>
          <ac:spMkLst>
            <pc:docMk/>
            <pc:sldMk cId="4237340759" sldId="287"/>
            <ac:spMk id="4" creationId="{00000000-0000-0000-0000-000000000000}"/>
          </ac:spMkLst>
        </pc:spChg>
      </pc:sldChg>
      <pc:sldChg chg="add del setBg">
        <pc:chgData name="Huyền Hà" userId="da7b9bd2c59781d4" providerId="LiveId" clId="{0C492F89-CD24-48A8-835D-C885EA404835}" dt="2023-07-16T17:40:49.453" v="1947"/>
        <pc:sldMkLst>
          <pc:docMk/>
          <pc:sldMk cId="3404306491" sldId="288"/>
        </pc:sldMkLst>
      </pc:sldChg>
      <pc:sldChg chg="addSp delSp modSp add mod delAnim">
        <pc:chgData name="Huyền Hà" userId="da7b9bd2c59781d4" providerId="LiveId" clId="{0C492F89-CD24-48A8-835D-C885EA404835}" dt="2023-07-16T17:44:33.203" v="2051" actId="14100"/>
        <pc:sldMkLst>
          <pc:docMk/>
          <pc:sldMk cId="3836322552" sldId="288"/>
        </pc:sldMkLst>
        <pc:graphicFrameChg chg="add mod modGraphic">
          <ac:chgData name="Huyền Hà" userId="da7b9bd2c59781d4" providerId="LiveId" clId="{0C492F89-CD24-48A8-835D-C885EA404835}" dt="2023-07-16T17:44:33.203" v="2051" actId="14100"/>
          <ac:graphicFrameMkLst>
            <pc:docMk/>
            <pc:sldMk cId="3836322552" sldId="288"/>
            <ac:graphicFrameMk id="2" creationId="{1DC81074-794A-EBE9-BD45-6DC88509618D}"/>
          </ac:graphicFrameMkLst>
        </pc:graphicFrameChg>
        <pc:picChg chg="del">
          <ac:chgData name="Huyền Hà" userId="da7b9bd2c59781d4" providerId="LiveId" clId="{0C492F89-CD24-48A8-835D-C885EA404835}" dt="2023-07-16T17:40:58.957" v="1949" actId="478"/>
          <ac:picMkLst>
            <pc:docMk/>
            <pc:sldMk cId="3836322552" sldId="288"/>
            <ac:picMk id="4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7:40:58.957" v="1949" actId="478"/>
          <ac:picMkLst>
            <pc:docMk/>
            <pc:sldMk cId="3836322552" sldId="288"/>
            <ac:picMk id="6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7:40:58.957" v="1949" actId="478"/>
          <ac:picMkLst>
            <pc:docMk/>
            <pc:sldMk cId="3836322552" sldId="288"/>
            <ac:picMk id="8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7:40:58.957" v="1949" actId="478"/>
          <ac:picMkLst>
            <pc:docMk/>
            <pc:sldMk cId="3836322552" sldId="288"/>
            <ac:picMk id="9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7:40:58.957" v="1949" actId="478"/>
          <ac:picMkLst>
            <pc:docMk/>
            <pc:sldMk cId="3836322552" sldId="288"/>
            <ac:picMk id="10" creationId="{00000000-0000-0000-0000-000000000000}"/>
          </ac:picMkLst>
        </pc:picChg>
      </pc:sldChg>
      <pc:sldChg chg="modSp add">
        <pc:chgData name="Huyền Hà" userId="da7b9bd2c59781d4" providerId="LiveId" clId="{0C492F89-CD24-48A8-835D-C885EA404835}" dt="2023-07-16T17:44:40.241" v="2053" actId="20577"/>
        <pc:sldMkLst>
          <pc:docMk/>
          <pc:sldMk cId="2713190358" sldId="289"/>
        </pc:sldMkLst>
        <pc:spChg chg="mod">
          <ac:chgData name="Huyền Hà" userId="da7b9bd2c59781d4" providerId="LiveId" clId="{0C492F89-CD24-48A8-835D-C885EA404835}" dt="2023-07-16T17:44:40.241" v="2053" actId="20577"/>
          <ac:spMkLst>
            <pc:docMk/>
            <pc:sldMk cId="2713190358" sldId="289"/>
            <ac:spMk id="4" creationId="{00000000-0000-0000-0000-000000000000}"/>
          </ac:spMkLst>
        </pc:spChg>
      </pc:sldChg>
      <pc:sldChg chg="delSp modSp add mod delAnim">
        <pc:chgData name="Huyền Hà" userId="da7b9bd2c59781d4" providerId="LiveId" clId="{0C492F89-CD24-48A8-835D-C885EA404835}" dt="2023-07-16T17:53:05.107" v="2609" actId="1037"/>
        <pc:sldMkLst>
          <pc:docMk/>
          <pc:sldMk cId="2560175418" sldId="290"/>
        </pc:sldMkLst>
        <pc:spChg chg="mod">
          <ac:chgData name="Huyền Hà" userId="da7b9bd2c59781d4" providerId="LiveId" clId="{0C492F89-CD24-48A8-835D-C885EA404835}" dt="2023-07-16T17:53:05.107" v="2609" actId="1037"/>
          <ac:spMkLst>
            <pc:docMk/>
            <pc:sldMk cId="2560175418" sldId="290"/>
            <ac:spMk id="4" creationId="{00000000-0000-0000-0000-000000000000}"/>
          </ac:spMkLst>
        </pc:spChg>
        <pc:spChg chg="del">
          <ac:chgData name="Huyền Hà" userId="da7b9bd2c59781d4" providerId="LiveId" clId="{0C492F89-CD24-48A8-835D-C885EA404835}" dt="2023-07-16T17:52:53.561" v="2596" actId="478"/>
          <ac:spMkLst>
            <pc:docMk/>
            <pc:sldMk cId="2560175418" sldId="290"/>
            <ac:spMk id="5" creationId="{00000000-0000-0000-0000-000000000000}"/>
          </ac:spMkLst>
        </pc:spChg>
      </pc:sldChg>
      <pc:sldChg chg="modSp add">
        <pc:chgData name="Huyền Hà" userId="da7b9bd2c59781d4" providerId="LiveId" clId="{0C492F89-CD24-48A8-835D-C885EA404835}" dt="2023-07-16T17:54:23.859" v="2614" actId="20577"/>
        <pc:sldMkLst>
          <pc:docMk/>
          <pc:sldMk cId="2201822784" sldId="291"/>
        </pc:sldMkLst>
        <pc:spChg chg="mod">
          <ac:chgData name="Huyền Hà" userId="da7b9bd2c59781d4" providerId="LiveId" clId="{0C492F89-CD24-48A8-835D-C885EA404835}" dt="2023-07-16T17:54:23.859" v="2614" actId="20577"/>
          <ac:spMkLst>
            <pc:docMk/>
            <pc:sldMk cId="2201822784" sldId="291"/>
            <ac:spMk id="4" creationId="{00000000-0000-0000-0000-000000000000}"/>
          </ac:spMkLst>
        </pc:spChg>
      </pc:sldChg>
      <pc:sldChg chg="delSp modSp add mod setBg">
        <pc:chgData name="Huyền Hà" userId="da7b9bd2c59781d4" providerId="LiveId" clId="{0C492F89-CD24-48A8-835D-C885EA404835}" dt="2023-07-16T17:58:43.358" v="2992" actId="1035"/>
        <pc:sldMkLst>
          <pc:docMk/>
          <pc:sldMk cId="3120143633" sldId="292"/>
        </pc:sldMkLst>
        <pc:spChg chg="del">
          <ac:chgData name="Huyền Hà" userId="da7b9bd2c59781d4" providerId="LiveId" clId="{0C492F89-CD24-48A8-835D-C885EA404835}" dt="2023-07-16T17:57:28.679" v="2899" actId="478"/>
          <ac:spMkLst>
            <pc:docMk/>
            <pc:sldMk cId="3120143633" sldId="292"/>
            <ac:spMk id="3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57:39.849" v="2913" actId="20577"/>
          <ac:spMkLst>
            <pc:docMk/>
            <pc:sldMk cId="3120143633" sldId="292"/>
            <ac:spMk id="36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57:56.145" v="2920" actId="255"/>
          <ac:spMkLst>
            <pc:docMk/>
            <pc:sldMk cId="3120143633" sldId="292"/>
            <ac:spMk id="37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58:13.677" v="2956" actId="1035"/>
          <ac:spMkLst>
            <pc:docMk/>
            <pc:sldMk cId="3120143633" sldId="292"/>
            <ac:spMk id="38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58:43.358" v="2992" actId="1035"/>
          <ac:spMkLst>
            <pc:docMk/>
            <pc:sldMk cId="3120143633" sldId="292"/>
            <ac:spMk id="39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56:54.717" v="2818" actId="1038"/>
          <ac:spMkLst>
            <pc:docMk/>
            <pc:sldMk cId="3120143633" sldId="292"/>
            <ac:spMk id="51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57:03.796" v="2858" actId="1035"/>
          <ac:spMkLst>
            <pc:docMk/>
            <pc:sldMk cId="3120143633" sldId="292"/>
            <ac:spMk id="61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57:13.980" v="2898" actId="1038"/>
          <ac:spMkLst>
            <pc:docMk/>
            <pc:sldMk cId="3120143633" sldId="292"/>
            <ac:spMk id="62" creationId="{00000000-0000-0000-0000-000000000000}"/>
          </ac:spMkLst>
        </pc:spChg>
        <pc:spChg chg="del">
          <ac:chgData name="Huyền Hà" userId="da7b9bd2c59781d4" providerId="LiveId" clId="{0C492F89-CD24-48A8-835D-C885EA404835}" dt="2023-07-16T17:57:42.351" v="2914" actId="478"/>
          <ac:spMkLst>
            <pc:docMk/>
            <pc:sldMk cId="3120143633" sldId="292"/>
            <ac:spMk id="73" creationId="{00000000-0000-0000-0000-000000000000}"/>
          </ac:spMkLst>
        </pc:spChg>
        <pc:spChg chg="del">
          <ac:chgData name="Huyền Hà" userId="da7b9bd2c59781d4" providerId="LiveId" clId="{0C492F89-CD24-48A8-835D-C885EA404835}" dt="2023-07-16T17:57:52.075" v="2919" actId="478"/>
          <ac:spMkLst>
            <pc:docMk/>
            <pc:sldMk cId="3120143633" sldId="292"/>
            <ac:spMk id="74" creationId="{00000000-0000-0000-0000-000000000000}"/>
          </ac:spMkLst>
        </pc:spChg>
        <pc:spChg chg="del">
          <ac:chgData name="Huyền Hà" userId="da7b9bd2c59781d4" providerId="LiveId" clId="{0C492F89-CD24-48A8-835D-C885EA404835}" dt="2023-07-16T17:58:24.862" v="2957" actId="478"/>
          <ac:spMkLst>
            <pc:docMk/>
            <pc:sldMk cId="3120143633" sldId="292"/>
            <ac:spMk id="75" creationId="{00000000-0000-0000-0000-000000000000}"/>
          </ac:spMkLst>
        </pc:spChg>
      </pc:sldChg>
      <pc:sldChg chg="add del setBg">
        <pc:chgData name="Huyền Hà" userId="da7b9bd2c59781d4" providerId="LiveId" clId="{0C492F89-CD24-48A8-835D-C885EA404835}" dt="2023-07-16T18:00:47.804" v="3254" actId="47"/>
        <pc:sldMkLst>
          <pc:docMk/>
          <pc:sldMk cId="2890623801" sldId="293"/>
        </pc:sldMkLst>
      </pc:sldChg>
      <pc:sldChg chg="modSp add mod">
        <pc:chgData name="Huyền Hà" userId="da7b9bd2c59781d4" providerId="LiveId" clId="{0C492F89-CD24-48A8-835D-C885EA404835}" dt="2023-07-16T18:00:41.987" v="3253" actId="20577"/>
        <pc:sldMkLst>
          <pc:docMk/>
          <pc:sldMk cId="3732066672" sldId="294"/>
        </pc:sldMkLst>
        <pc:spChg chg="mod">
          <ac:chgData name="Huyền Hà" userId="da7b9bd2c59781d4" providerId="LiveId" clId="{0C492F89-CD24-48A8-835D-C885EA404835}" dt="2023-07-16T18:00:11.848" v="3194" actId="1038"/>
          <ac:spMkLst>
            <pc:docMk/>
            <pc:sldMk cId="3732066672" sldId="294"/>
            <ac:spMk id="36" creationId="{00000000-0000-0000-0000-000000000000}"/>
          </ac:spMkLst>
        </pc:spChg>
        <pc:spChg chg="mod">
          <ac:chgData name="Huyền Hà" userId="da7b9bd2c59781d4" providerId="LiveId" clId="{0C492F89-CD24-48A8-835D-C885EA404835}" dt="2023-07-16T18:00:26.674" v="3228" actId="1038"/>
          <ac:spMkLst>
            <pc:docMk/>
            <pc:sldMk cId="3732066672" sldId="294"/>
            <ac:spMk id="37" creationId="{00000000-0000-0000-0000-000000000000}"/>
          </ac:spMkLst>
        </pc:spChg>
        <pc:spChg chg="mod">
          <ac:chgData name="Huyền Hà" userId="da7b9bd2c59781d4" providerId="LiveId" clId="{0C492F89-CD24-48A8-835D-C885EA404835}" dt="2023-07-16T18:00:35.535" v="3245" actId="20577"/>
          <ac:spMkLst>
            <pc:docMk/>
            <pc:sldMk cId="3732066672" sldId="294"/>
            <ac:spMk id="38" creationId="{00000000-0000-0000-0000-000000000000}"/>
          </ac:spMkLst>
        </pc:spChg>
        <pc:spChg chg="mod">
          <ac:chgData name="Huyền Hà" userId="da7b9bd2c59781d4" providerId="LiveId" clId="{0C492F89-CD24-48A8-835D-C885EA404835}" dt="2023-07-16T18:00:41.987" v="3253" actId="20577"/>
          <ac:spMkLst>
            <pc:docMk/>
            <pc:sldMk cId="3732066672" sldId="294"/>
            <ac:spMk id="39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59:20.778" v="3055" actId="20577"/>
          <ac:spMkLst>
            <pc:docMk/>
            <pc:sldMk cId="3732066672" sldId="294"/>
            <ac:spMk id="51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59:42.896" v="3116" actId="1035"/>
          <ac:spMkLst>
            <pc:docMk/>
            <pc:sldMk cId="3732066672" sldId="294"/>
            <ac:spMk id="61" creationId="{00000000-0000-0000-0000-000000000000}"/>
          </ac:spMkLst>
        </pc:spChg>
        <pc:spChg chg="mod">
          <ac:chgData name="Huyền Hà" userId="da7b9bd2c59781d4" providerId="LiveId" clId="{0C492F89-CD24-48A8-835D-C885EA404835}" dt="2023-07-16T17:59:54.761" v="3171" actId="1036"/>
          <ac:spMkLst>
            <pc:docMk/>
            <pc:sldMk cId="3732066672" sldId="294"/>
            <ac:spMk id="62" creationId="{00000000-0000-0000-0000-000000000000}"/>
          </ac:spMkLst>
        </pc:spChg>
      </pc:sldChg>
      <pc:sldChg chg="addSp delSp modSp add mod delAnim">
        <pc:chgData name="Huyền Hà" userId="da7b9bd2c59781d4" providerId="LiveId" clId="{0C492F89-CD24-48A8-835D-C885EA404835}" dt="2023-07-16T18:02:24.143" v="3264" actId="20577"/>
        <pc:sldMkLst>
          <pc:docMk/>
          <pc:sldMk cId="1592278697" sldId="295"/>
        </pc:sldMkLst>
        <pc:spChg chg="add mod">
          <ac:chgData name="Huyền Hà" userId="da7b9bd2c59781d4" providerId="LiveId" clId="{0C492F89-CD24-48A8-835D-C885EA404835}" dt="2023-07-16T18:02:24.143" v="3264" actId="20577"/>
          <ac:spMkLst>
            <pc:docMk/>
            <pc:sldMk cId="1592278697" sldId="295"/>
            <ac:spMk id="2" creationId="{FF3DC66C-44BB-96EC-6AA9-76F76BE0E6D9}"/>
          </ac:spMkLst>
        </pc:spChg>
        <pc:picChg chg="del">
          <ac:chgData name="Huyền Hà" userId="da7b9bd2c59781d4" providerId="LiveId" clId="{0C492F89-CD24-48A8-835D-C885EA404835}" dt="2023-07-16T18:02:03.056" v="3261" actId="478"/>
          <ac:picMkLst>
            <pc:docMk/>
            <pc:sldMk cId="1592278697" sldId="295"/>
            <ac:picMk id="6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8:02:00.631" v="3260" actId="478"/>
          <ac:picMkLst>
            <pc:docMk/>
            <pc:sldMk cId="1592278697" sldId="295"/>
            <ac:picMk id="8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8:02:03.056" v="3261" actId="478"/>
          <ac:picMkLst>
            <pc:docMk/>
            <pc:sldMk cId="1592278697" sldId="295"/>
            <ac:picMk id="9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8:02:03.056" v="3261" actId="478"/>
          <ac:picMkLst>
            <pc:docMk/>
            <pc:sldMk cId="1592278697" sldId="295"/>
            <ac:picMk id="10" creationId="{00000000-0000-0000-0000-000000000000}"/>
          </ac:picMkLst>
        </pc:picChg>
      </pc:sldChg>
      <pc:sldChg chg="addSp delSp modSp add mod delAnim modAnim">
        <pc:chgData name="Huyền Hà" userId="da7b9bd2c59781d4" providerId="LiveId" clId="{0C492F89-CD24-48A8-835D-C885EA404835}" dt="2023-07-16T18:07:03.228" v="3428" actId="207"/>
        <pc:sldMkLst>
          <pc:docMk/>
          <pc:sldMk cId="623045134" sldId="296"/>
        </pc:sldMkLst>
        <pc:spChg chg="del">
          <ac:chgData name="Huyền Hà" userId="da7b9bd2c59781d4" providerId="LiveId" clId="{0C492F89-CD24-48A8-835D-C885EA404835}" dt="2023-07-16T18:02:53.858" v="3267" actId="478"/>
          <ac:spMkLst>
            <pc:docMk/>
            <pc:sldMk cId="623045134" sldId="296"/>
            <ac:spMk id="4" creationId="{00000000-0000-0000-0000-000000000000}"/>
          </ac:spMkLst>
        </pc:spChg>
        <pc:spChg chg="del">
          <ac:chgData name="Huyền Hà" userId="da7b9bd2c59781d4" providerId="LiveId" clId="{0C492F89-CD24-48A8-835D-C885EA404835}" dt="2023-07-16T18:02:53.858" v="3267" actId="478"/>
          <ac:spMkLst>
            <pc:docMk/>
            <pc:sldMk cId="623045134" sldId="296"/>
            <ac:spMk id="5" creationId="{00000000-0000-0000-0000-000000000000}"/>
          </ac:spMkLst>
        </pc:spChg>
        <pc:spChg chg="add mod">
          <ac:chgData name="Huyền Hà" userId="da7b9bd2c59781d4" providerId="LiveId" clId="{0C492F89-CD24-48A8-835D-C885EA404835}" dt="2023-07-16T18:07:03.228" v="3428" actId="207"/>
          <ac:spMkLst>
            <pc:docMk/>
            <pc:sldMk cId="623045134" sldId="296"/>
            <ac:spMk id="11" creationId="{251E3A2B-90AE-EF82-80CD-0D6A6A792288}"/>
          </ac:spMkLst>
        </pc:spChg>
        <pc:graphicFrameChg chg="add del mod">
          <ac:chgData name="Huyền Hà" userId="da7b9bd2c59781d4" providerId="LiveId" clId="{0C492F89-CD24-48A8-835D-C885EA404835}" dt="2023-07-16T18:03:39.165" v="3269" actId="478"/>
          <ac:graphicFrameMkLst>
            <pc:docMk/>
            <pc:sldMk cId="623045134" sldId="296"/>
            <ac:graphicFrameMk id="7" creationId="{32E14D09-9942-23C4-9F68-1B9A4BF8A6EE}"/>
          </ac:graphicFrameMkLst>
        </pc:graphicFrameChg>
        <pc:graphicFrameChg chg="add del mod modGraphic">
          <ac:chgData name="Huyền Hà" userId="da7b9bd2c59781d4" providerId="LiveId" clId="{0C492F89-CD24-48A8-835D-C885EA404835}" dt="2023-07-16T18:04:30.337" v="3282" actId="478"/>
          <ac:graphicFrameMkLst>
            <pc:docMk/>
            <pc:sldMk cId="623045134" sldId="296"/>
            <ac:graphicFrameMk id="9" creationId="{450BF819-7F0D-E2CA-FDEF-6B65F1801ED5}"/>
          </ac:graphicFrameMkLst>
        </pc:graphicFrameChg>
        <pc:graphicFrameChg chg="add mod modGraphic">
          <ac:chgData name="Huyền Hà" userId="da7b9bd2c59781d4" providerId="LiveId" clId="{0C492F89-CD24-48A8-835D-C885EA404835}" dt="2023-07-16T18:06:46.727" v="3402" actId="14100"/>
          <ac:graphicFrameMkLst>
            <pc:docMk/>
            <pc:sldMk cId="623045134" sldId="296"/>
            <ac:graphicFrameMk id="10" creationId="{D842E78D-3941-AF94-D305-0A1CDF7255D8}"/>
          </ac:graphicFrameMkLst>
        </pc:graphicFrameChg>
        <pc:picChg chg="del">
          <ac:chgData name="Huyền Hà" userId="da7b9bd2c59781d4" providerId="LiveId" clId="{0C492F89-CD24-48A8-835D-C885EA404835}" dt="2023-07-16T18:02:53.858" v="3267" actId="478"/>
          <ac:picMkLst>
            <pc:docMk/>
            <pc:sldMk cId="623045134" sldId="296"/>
            <ac:picMk id="2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8:02:53.858" v="3267" actId="478"/>
          <ac:picMkLst>
            <pc:docMk/>
            <pc:sldMk cId="623045134" sldId="296"/>
            <ac:picMk id="3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8:02:53.858" v="3267" actId="478"/>
          <ac:picMkLst>
            <pc:docMk/>
            <pc:sldMk cId="623045134" sldId="296"/>
            <ac:picMk id="6" creationId="{00000000-0000-0000-0000-000000000000}"/>
          </ac:picMkLst>
        </pc:picChg>
        <pc:picChg chg="del">
          <ac:chgData name="Huyền Hà" userId="da7b9bd2c59781d4" providerId="LiveId" clId="{0C492F89-CD24-48A8-835D-C885EA404835}" dt="2023-07-16T18:02:53.858" v="3267" actId="478"/>
          <ac:picMkLst>
            <pc:docMk/>
            <pc:sldMk cId="623045134" sldId="296"/>
            <ac:picMk id="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339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972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930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507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092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901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347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93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846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749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074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31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56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789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4442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2090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43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136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853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8090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2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96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382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64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220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584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60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1542653"/>
            <a:ext cx="5556736" cy="3054062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20751" y="2650294"/>
            <a:ext cx="4883538" cy="692013"/>
            <a:chOff x="2281392" y="2724436"/>
            <a:chExt cx="4883538" cy="692013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SẮC THÁI NGHĨA CỦA TỪ NGỮ VÀ VIỆC LỰA CHỌN TỪ NGỮ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92129" y="27244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SẮC THÁI NGHĨA CỦA TỪ NGỮ VÀ VIỆC LỰA CHỌN TỪ NGỮ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92129" y="272911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SẮC THÁI NGHĨA CỦA TỪ NGỮ VÀ VIỆC LỰA CHỌN TỪ NGỮ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2931782" y="1830108"/>
            <a:ext cx="3362670" cy="401688"/>
            <a:chOff x="3130383" y="2027381"/>
            <a:chExt cx="3362670" cy="401688"/>
          </a:xfrm>
        </p:grpSpPr>
        <p:sp>
          <p:nvSpPr>
            <p:cNvPr id="94" name="矩形 93"/>
            <p:cNvSpPr/>
            <p:nvPr/>
          </p:nvSpPr>
          <p:spPr>
            <a:xfrm>
              <a:off x="3130383" y="2027901"/>
              <a:ext cx="335258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THỰC HÀNH TIẾNG VIỆT</a:t>
              </a:r>
              <a:endParaRPr lang="zh-CN" altLang="en-US" sz="20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138266" y="2027381"/>
              <a:ext cx="335258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THỰC HÀNH TIẾNG VIỆT</a:t>
              </a:r>
              <a:endParaRPr lang="zh-CN" altLang="en-US" sz="20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140469" y="2028959"/>
              <a:ext cx="335258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000" b="1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THỰC HÀNH TIẾNG VIỆT</a:t>
              </a:r>
              <a:endParaRPr lang="zh-CN" altLang="en-US" sz="2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70733" y="4038028"/>
            <a:ext cx="976549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9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0" y="942949"/>
            <a:ext cx="5158815" cy="325760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05200" y="1379220"/>
            <a:ext cx="1935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tràng</a:t>
            </a:r>
            <a:r>
              <a:rPr lang="en-US" sz="1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tràng</a:t>
            </a:r>
            <a:r>
              <a:rPr lang="en-US" sz="1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1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Huy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Cận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endParaRPr lang="zh-CN" altLang="en-US" sz="1800" b="1" dirty="0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0" b="7591"/>
          <a:stretch>
            <a:fillRect/>
          </a:stretch>
        </p:blipFill>
        <p:spPr>
          <a:xfrm>
            <a:off x="1178276" y="1342597"/>
            <a:ext cx="1873396" cy="217271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85" y="1728237"/>
            <a:ext cx="2317799" cy="335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0" y="942949"/>
            <a:ext cx="5158815" cy="325760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05200" y="1379220"/>
            <a:ext cx="19888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0" b="7591"/>
          <a:stretch>
            <a:fillRect/>
          </a:stretch>
        </p:blipFill>
        <p:spPr>
          <a:xfrm>
            <a:off x="1178276" y="1342597"/>
            <a:ext cx="1873396" cy="217271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85" y="1728237"/>
            <a:ext cx="2317799" cy="335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8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0" y="942949"/>
            <a:ext cx="5158815" cy="325760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05200" y="1493520"/>
            <a:ext cx="18733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0" b="7591"/>
          <a:stretch>
            <a:fillRect/>
          </a:stretch>
        </p:blipFill>
        <p:spPr>
          <a:xfrm>
            <a:off x="1178276" y="1342597"/>
            <a:ext cx="1873396" cy="217271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85" y="1728237"/>
            <a:ext cx="2317799" cy="335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0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149" y="2324559"/>
            <a:ext cx="1542346" cy="28189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09" y="2324559"/>
            <a:ext cx="1265591" cy="2671803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83427" y="506777"/>
            <a:ext cx="4098274" cy="2677098"/>
            <a:chOff x="1083427" y="506777"/>
            <a:chExt cx="4098274" cy="2677098"/>
          </a:xfrm>
        </p:grpSpPr>
        <p:sp>
          <p:nvSpPr>
            <p:cNvPr id="6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788609" y="1023367"/>
            <a:ext cx="3030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76" y="935781"/>
            <a:ext cx="878249" cy="106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4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cs typeface="+mn-ea"/>
              </a:defRPr>
            </a:lvl1pPr>
          </a:lstStyle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cs typeface="+mn-ea"/>
              </a:defRPr>
            </a:lvl1pPr>
          </a:lstStyle>
          <a:p>
            <a:r>
              <a:rPr lang="en-US" altLang="zh-CN" sz="5400" dirty="0">
                <a:sym typeface="+mn-lt"/>
              </a:rPr>
              <a:t>3</a:t>
            </a:r>
            <a:endParaRPr lang="zh-CN" altLang="en-US" sz="5400" dirty="0"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6.17284E-7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462708" y="3933022"/>
            <a:ext cx="3095740" cy="3070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6" y="1696597"/>
            <a:ext cx="2770155" cy="246640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58779" y="2593516"/>
            <a:ext cx="1618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TẬP 1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b="3400"/>
          <a:stretch>
            <a:fillRect/>
          </a:stretch>
        </p:blipFill>
        <p:spPr>
          <a:xfrm>
            <a:off x="3634082" y="2613457"/>
            <a:ext cx="2236424" cy="1788765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66925">
            <a:off x="6221289" y="613965"/>
            <a:ext cx="2238340" cy="1625533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0" r="4216" b="23320"/>
          <a:stretch>
            <a:fillRect/>
          </a:stretch>
        </p:blipFill>
        <p:spPr>
          <a:xfrm flipH="1">
            <a:off x="6274187" y="2488498"/>
            <a:ext cx="2132544" cy="2038682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/>
          <a:srcRect t="4131"/>
          <a:stretch>
            <a:fillRect/>
          </a:stretch>
        </p:blipFill>
        <p:spPr>
          <a:xfrm rot="11041533" flipH="1">
            <a:off x="3056398" y="650041"/>
            <a:ext cx="2591733" cy="1553379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67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2339765" y="-11018"/>
            <a:ext cx="4484663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598800" y="3634808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5375189" y="3719384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3693480" y="45824"/>
            <a:ext cx="1727979" cy="651065"/>
            <a:chOff x="3090187" y="1810331"/>
            <a:chExt cx="1727979" cy="651065"/>
          </a:xfrm>
        </p:grpSpPr>
        <p:sp>
          <p:nvSpPr>
            <p:cNvPr id="51" name="矩形 50"/>
            <p:cNvSpPr/>
            <p:nvPr/>
          </p:nvSpPr>
          <p:spPr>
            <a:xfrm>
              <a:off x="3090187" y="1815065"/>
              <a:ext cx="171273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SẮC THÁI TRUNG TÍNH</a:t>
              </a:r>
              <a:endParaRPr lang="zh-CN" altLang="en-US" sz="1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3104875" y="1812777"/>
              <a:ext cx="17132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SẮC THÁI TRUNG TÍNH</a:t>
              </a:r>
              <a:endParaRPr lang="zh-CN" altLang="en-US" sz="1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104325" y="1810331"/>
              <a:ext cx="17132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SẮC THÁI TRUNG TÍNH</a:t>
              </a:r>
              <a:endParaRPr lang="zh-CN" altLang="en-US" sz="18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713578" y="2460770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3278215" y="3106168"/>
              <a:ext cx="7961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1800" dirty="0" err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cao</a:t>
              </a:r>
              <a:endParaRPr lang="zh-CN" altLang="en-US" sz="18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73414" y="2589861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5015130" y="3058192"/>
              <a:ext cx="7961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1800" dirty="0" err="1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lên</a:t>
              </a:r>
              <a:r>
                <a:rPr lang="en-US" altLang="zh-CN" sz="1800" dirty="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tiếng</a:t>
              </a:r>
              <a:endParaRPr lang="zh-CN" altLang="en-US" sz="18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77632" y="2142253"/>
            <a:ext cx="1951220" cy="1692000"/>
            <a:chOff x="6677632" y="2142253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6677632" y="2142253"/>
              <a:ext cx="1951220" cy="1692000"/>
              <a:chOff x="785114" y="-370703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7224753" y="2646830"/>
              <a:ext cx="7961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1800" dirty="0" err="1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chậm</a:t>
              </a:r>
              <a:r>
                <a:rPr lang="en-US" altLang="zh-CN" sz="1800" dirty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rãi</a:t>
              </a:r>
              <a:endParaRPr lang="zh-CN" altLang="en-US" sz="1800" dirty="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2" y="2124409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1115769" y="2765971"/>
              <a:ext cx="7961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1800" dirty="0" err="1">
                  <a:effectLst>
                    <a:outerShdw dist="38100" dir="2700000" algn="tl" rotWithShape="0">
                      <a:srgbClr val="007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ngắn</a:t>
              </a:r>
              <a:endParaRPr lang="zh-CN" altLang="en-US" sz="1800" dirty="0">
                <a:effectLst>
                  <a:outerShdw dist="38100" dir="2700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2339765" y="-11018"/>
            <a:ext cx="4484663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598800" y="3634808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5375189" y="3719384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3693480" y="38204"/>
            <a:ext cx="1727429" cy="658685"/>
            <a:chOff x="3090187" y="1802711"/>
            <a:chExt cx="1727429" cy="658685"/>
          </a:xfrm>
        </p:grpSpPr>
        <p:sp>
          <p:nvSpPr>
            <p:cNvPr id="51" name="矩形 50"/>
            <p:cNvSpPr/>
            <p:nvPr/>
          </p:nvSpPr>
          <p:spPr>
            <a:xfrm>
              <a:off x="3090187" y="1815065"/>
              <a:ext cx="171273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SẮC THÁI TIÊU CỰC</a:t>
              </a:r>
              <a:endParaRPr lang="zh-CN" altLang="en-US" sz="1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3097255" y="1805157"/>
              <a:ext cx="17132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SẮC THÁI TIÊU CỰC</a:t>
              </a:r>
              <a:endParaRPr lang="zh-CN" altLang="en-US" sz="1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104325" y="1802711"/>
              <a:ext cx="17132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SẮC THÁI TIÊU CỰC</a:t>
              </a:r>
              <a:endParaRPr lang="zh-CN" altLang="en-US" sz="18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713578" y="2460770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3266183" y="2949753"/>
              <a:ext cx="7961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1800" dirty="0" err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lêu</a:t>
              </a:r>
              <a:r>
                <a:rPr lang="en-US" altLang="zh-CN" sz="1800" dirty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nghêu</a:t>
              </a:r>
              <a:endParaRPr lang="zh-CN" altLang="en-US" sz="18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73414" y="2589861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5015130" y="3058192"/>
              <a:ext cx="7961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1800" dirty="0" err="1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cao</a:t>
              </a:r>
              <a:r>
                <a:rPr lang="en-US" altLang="zh-CN" sz="1800" dirty="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giọng</a:t>
              </a:r>
              <a:endParaRPr lang="zh-CN" altLang="en-US" sz="18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77632" y="2142253"/>
            <a:ext cx="1951220" cy="1692000"/>
            <a:chOff x="6677632" y="2142253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6677632" y="2142253"/>
              <a:ext cx="1951220" cy="1692000"/>
              <a:chOff x="785114" y="-370703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7224753" y="2646830"/>
              <a:ext cx="7961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1800" dirty="0" err="1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chậm</a:t>
              </a:r>
              <a:r>
                <a:rPr lang="en-US" altLang="zh-CN" sz="1800" dirty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chạp</a:t>
              </a:r>
              <a:endParaRPr lang="zh-CN" altLang="en-US" sz="1800" dirty="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2" y="2124409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1037255" y="2765971"/>
              <a:ext cx="898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1800" dirty="0" err="1">
                  <a:effectLst>
                    <a:outerShdw dist="38100" dir="2700000" algn="tl" rotWithShape="0">
                      <a:srgbClr val="007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cụt</a:t>
              </a:r>
              <a:r>
                <a:rPr lang="en-US" altLang="zh-CN" sz="1800" dirty="0">
                  <a:effectLst>
                    <a:outerShdw dist="38100" dir="2700000" algn="tl" rotWithShape="0">
                      <a:srgbClr val="007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1800" dirty="0" err="1">
                  <a:effectLst>
                    <a:outerShdw dist="38100" dir="2700000" algn="tl" rotWithShape="0">
                      <a:srgbClr val="007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lủn</a:t>
              </a:r>
              <a:endParaRPr lang="zh-CN" altLang="en-US" sz="1800" dirty="0">
                <a:effectLst>
                  <a:outerShdw dist="38100" dir="2700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6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5287818" y="3073706"/>
            <a:ext cx="3856182" cy="208081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F3DC66C-44BB-96EC-6AA9-76F76BE0E6D9}"/>
              </a:ext>
            </a:extLst>
          </p:cNvPr>
          <p:cNvSpPr txBox="1"/>
          <p:nvPr/>
        </p:nvSpPr>
        <p:spPr>
          <a:xfrm>
            <a:off x="358140" y="350969"/>
            <a:ext cx="84048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ngại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cỡ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thẩm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~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~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đắn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Chậm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chạp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~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chậm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nhẹn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~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227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462708" y="3933022"/>
            <a:ext cx="3095740" cy="3070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6" y="1696597"/>
            <a:ext cx="2770155" cy="246640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58779" y="2593516"/>
            <a:ext cx="1618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TẬP 2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b="3400"/>
          <a:stretch>
            <a:fillRect/>
          </a:stretch>
        </p:blipFill>
        <p:spPr>
          <a:xfrm>
            <a:off x="3634082" y="2613457"/>
            <a:ext cx="2236424" cy="1788765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66925">
            <a:off x="6221289" y="613965"/>
            <a:ext cx="2238340" cy="1625533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0" r="4216" b="23320"/>
          <a:stretch>
            <a:fillRect/>
          </a:stretch>
        </p:blipFill>
        <p:spPr>
          <a:xfrm flipH="1">
            <a:off x="6274187" y="2488498"/>
            <a:ext cx="2132544" cy="2038682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/>
          <a:srcRect t="4131"/>
          <a:stretch>
            <a:fillRect/>
          </a:stretch>
        </p:blipFill>
        <p:spPr>
          <a:xfrm rot="11041533" flipH="1">
            <a:off x="3056398" y="650041"/>
            <a:ext cx="2591733" cy="1553379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3734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8580" y="68580"/>
            <a:ext cx="6355080" cy="3596640"/>
            <a:chOff x="1083427" y="506777"/>
            <a:chExt cx="4098274" cy="2677098"/>
          </a:xfrm>
        </p:grpSpPr>
        <p:sp>
          <p:nvSpPr>
            <p:cNvPr id="6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112384" y="536080"/>
            <a:ext cx="45111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50C379BD-38BC-2A07-3646-E6111B35B3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89" y="2324559"/>
            <a:ext cx="1542346" cy="2818941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FFEA5EF3-DDEE-BB65-9BB9-03A7DB7451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49" y="2324559"/>
            <a:ext cx="1265591" cy="26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4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1DC81074-794A-EBE9-BD45-6DC885096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718367"/>
              </p:ext>
            </p:extLst>
          </p:nvPr>
        </p:nvGraphicFramePr>
        <p:xfrm>
          <a:off x="0" y="0"/>
          <a:ext cx="9143999" cy="5143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401414754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534451178"/>
                    </a:ext>
                  </a:extLst>
                </a:gridCol>
                <a:gridCol w="3947160">
                  <a:extLst>
                    <a:ext uri="{9D8B030D-6E8A-4147-A177-3AD203B41FA5}">
                      <a16:colId xmlns:a16="http://schemas.microsoft.com/office/drawing/2014/main" val="1261253643"/>
                    </a:ext>
                  </a:extLst>
                </a:gridCol>
                <a:gridCol w="3809999">
                  <a:extLst>
                    <a:ext uri="{9D8B030D-6E8A-4147-A177-3AD203B41FA5}">
                      <a16:colId xmlns:a16="http://schemas.microsoft.com/office/drawing/2014/main" val="2309521906"/>
                    </a:ext>
                  </a:extLst>
                </a:gridCol>
              </a:tblGrid>
              <a:tr h="64189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Hán Việt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nghĩa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extLst>
                  <a:ext uri="{0D108BD9-81ED-4DB2-BD59-A6C34878D82A}">
                    <a16:rowId xmlns:a16="http://schemas.microsoft.com/office/drawing/2014/main" val="762130070"/>
                  </a:ext>
                </a:extLst>
              </a:tr>
              <a:tr h="60021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 lạc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xộn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à!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extLst>
                  <a:ext uri="{0D108BD9-81ED-4DB2-BD59-A6C34878D82A}">
                    <a16:rowId xmlns:a16="http://schemas.microsoft.com/office/drawing/2014/main" val="1618563281"/>
                  </a:ext>
                </a:extLst>
              </a:tr>
              <a:tr h="59187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 nan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nhiều khó khăn, gian khổ phải vượt qua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doanh nghiệp có thành tựu hôm nay, anh ấy đã phải trải qua rất nhiều gian nan.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extLst>
                  <a:ext uri="{0D108BD9-81ED-4DB2-BD59-A6C34878D82A}">
                    <a16:rowId xmlns:a16="http://schemas.microsoft.com/office/drawing/2014/main" val="48611456"/>
                  </a:ext>
                </a:extLst>
              </a:tr>
              <a:tr h="89198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 đình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chầu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do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 phụng mệnh triều đình mà hành sự, các ngươi không thể không tuân theo.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extLst>
                  <a:ext uri="{0D108BD9-81ED-4DB2-BD59-A6C34878D82A}">
                    <a16:rowId xmlns:a16="http://schemas.microsoft.com/office/drawing/2014/main" val="3585076879"/>
                  </a:ext>
                </a:extLst>
              </a:tr>
              <a:tr h="64189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 phụ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tướng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quan đều chăm chú lắng nghe khi quan tể phụ dâng tấu lên nhà vua.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extLst>
                  <a:ext uri="{0D108BD9-81ED-4DB2-BD59-A6C34878D82A}">
                    <a16:rowId xmlns:a16="http://schemas.microsoft.com/office/drawing/2014/main" val="3760767666"/>
                  </a:ext>
                </a:extLst>
              </a:tr>
              <a:tr h="58354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 mệnh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Hắn thác mệnh nhà vua để ra oai với và con bách tính.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extLst>
                  <a:ext uri="{0D108BD9-81ED-4DB2-BD59-A6C34878D82A}">
                    <a16:rowId xmlns:a16="http://schemas.microsoft.com/office/drawing/2014/main" val="625632998"/>
                  </a:ext>
                </a:extLst>
              </a:tr>
              <a:tr h="60021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cùng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 vọng về tiền bạc và địa vị của hắn là không cùng.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extLst>
                  <a:ext uri="{0D108BD9-81ED-4DB2-BD59-A6C34878D82A}">
                    <a16:rowId xmlns:a16="http://schemas.microsoft.com/office/drawing/2014/main" val="134994435"/>
                  </a:ext>
                </a:extLst>
              </a:tr>
              <a:tr h="59187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 hiệu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dnah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38" marR="30738" marT="0" marB="0"/>
                </a:tc>
                <a:extLst>
                  <a:ext uri="{0D108BD9-81ED-4DB2-BD59-A6C34878D82A}">
                    <a16:rowId xmlns:a16="http://schemas.microsoft.com/office/drawing/2014/main" val="3818951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632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462708" y="3933022"/>
            <a:ext cx="3095740" cy="3070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6" y="1696597"/>
            <a:ext cx="2770155" cy="246640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58779" y="2593516"/>
            <a:ext cx="1618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TẬP 3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b="3400"/>
          <a:stretch>
            <a:fillRect/>
          </a:stretch>
        </p:blipFill>
        <p:spPr>
          <a:xfrm>
            <a:off x="3634082" y="2613457"/>
            <a:ext cx="2236424" cy="1788765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66925">
            <a:off x="6221289" y="613965"/>
            <a:ext cx="2238340" cy="1625533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0" r="4216" b="23320"/>
          <a:stretch>
            <a:fillRect/>
          </a:stretch>
        </p:blipFill>
        <p:spPr>
          <a:xfrm flipH="1">
            <a:off x="6274187" y="2488498"/>
            <a:ext cx="2132544" cy="2038682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/>
          <a:srcRect t="4131"/>
          <a:stretch>
            <a:fillRect/>
          </a:stretch>
        </p:blipFill>
        <p:spPr>
          <a:xfrm rot="11041533" flipH="1">
            <a:off x="3056398" y="650041"/>
            <a:ext cx="2591733" cy="1553379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131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3" y="1458469"/>
            <a:ext cx="4122318" cy="24848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319" y="2743201"/>
            <a:ext cx="1317496" cy="208562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79914" y="2004323"/>
            <a:ext cx="2967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zh-CN" alt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5" b="11325"/>
          <a:stretch>
            <a:fillRect/>
          </a:stretch>
        </p:blipFill>
        <p:spPr>
          <a:xfrm rot="20485441">
            <a:off x="4723710" y="683530"/>
            <a:ext cx="2380504" cy="2033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r="12918" b="5328"/>
          <a:stretch>
            <a:fillRect/>
          </a:stretch>
        </p:blipFill>
        <p:spPr>
          <a:xfrm rot="1158593">
            <a:off x="6051385" y="2339320"/>
            <a:ext cx="2315328" cy="1699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01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" y="-276726"/>
            <a:ext cx="9014509" cy="58353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44810" y="1905483"/>
            <a:ext cx="3353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1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flipH="1">
            <a:off x="5769941" y="2792718"/>
            <a:ext cx="2784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1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91940" y="678180"/>
            <a:ext cx="1950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541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90942" y="1134738"/>
            <a:ext cx="2401678" cy="2401678"/>
            <a:chOff x="490942" y="1134738"/>
            <a:chExt cx="2401678" cy="240167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42" y="1134738"/>
              <a:ext cx="2401678" cy="240167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150709" y="2048604"/>
              <a:ext cx="120387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1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41697" y="859315"/>
            <a:ext cx="3000582" cy="2988000"/>
            <a:chOff x="3041697" y="859315"/>
            <a:chExt cx="3000582" cy="298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697" y="859315"/>
              <a:ext cx="3000582" cy="298800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3711205" y="1621884"/>
              <a:ext cx="162279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 </a:t>
              </a:r>
              <a:r>
                <a:rPr kumimoji="0" lang="en-US" sz="1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872867" y="859315"/>
            <a:ext cx="2993724" cy="2988000"/>
            <a:chOff x="5866009" y="859315"/>
            <a:chExt cx="2993724" cy="298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6009" y="859315"/>
              <a:ext cx="2993724" cy="2988000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6538516" y="2002885"/>
              <a:ext cx="166051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chết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9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462708" y="3933022"/>
            <a:ext cx="3095740" cy="3070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6" y="1696597"/>
            <a:ext cx="2770155" cy="246640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58779" y="2593516"/>
            <a:ext cx="1618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TẬP 4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b="3400"/>
          <a:stretch>
            <a:fillRect/>
          </a:stretch>
        </p:blipFill>
        <p:spPr>
          <a:xfrm>
            <a:off x="3634082" y="2613457"/>
            <a:ext cx="2236424" cy="1788765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66925">
            <a:off x="6221289" y="613965"/>
            <a:ext cx="2238340" cy="1625533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0" r="4216" b="23320"/>
          <a:stretch>
            <a:fillRect/>
          </a:stretch>
        </p:blipFill>
        <p:spPr>
          <a:xfrm flipH="1">
            <a:off x="6274187" y="2488498"/>
            <a:ext cx="2132544" cy="2038682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/>
          <a:srcRect t="4131"/>
          <a:stretch>
            <a:fillRect/>
          </a:stretch>
        </p:blipFill>
        <p:spPr>
          <a:xfrm rot="11041533" flipH="1">
            <a:off x="3056398" y="650041"/>
            <a:ext cx="2591733" cy="1553379"/>
          </a:xfrm>
          <a:prstGeom prst="teardrop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018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D842E78D-3941-AF94-D305-0A1CDF725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742782"/>
              </p:ext>
            </p:extLst>
          </p:nvPr>
        </p:nvGraphicFramePr>
        <p:xfrm>
          <a:off x="0" y="0"/>
          <a:ext cx="9144000" cy="51434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0854">
                  <a:extLst>
                    <a:ext uri="{9D8B030D-6E8A-4147-A177-3AD203B41FA5}">
                      <a16:colId xmlns:a16="http://schemas.microsoft.com/office/drawing/2014/main" val="2839796478"/>
                    </a:ext>
                  </a:extLst>
                </a:gridCol>
                <a:gridCol w="2475306">
                  <a:extLst>
                    <a:ext uri="{9D8B030D-6E8A-4147-A177-3AD203B41FA5}">
                      <a16:colId xmlns:a16="http://schemas.microsoft.com/office/drawing/2014/main" val="3928737205"/>
                    </a:ext>
                  </a:extLst>
                </a:gridCol>
                <a:gridCol w="5577840">
                  <a:extLst>
                    <a:ext uri="{9D8B030D-6E8A-4147-A177-3AD203B41FA5}">
                      <a16:colId xmlns:a16="http://schemas.microsoft.com/office/drawing/2014/main" val="764523011"/>
                    </a:ext>
                  </a:extLst>
                </a:gridCol>
              </a:tblGrid>
              <a:tr h="77065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Hán Việt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đồng nghĩa thay thế từ Hán Việt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6101520"/>
                  </a:ext>
                </a:extLst>
              </a:tr>
              <a:tr h="80779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 nhân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602576"/>
                  </a:ext>
                </a:extLst>
              </a:tr>
              <a:tr h="80779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 vương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vua, bậc vua chúa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228189"/>
                  </a:ext>
                </a:extLst>
              </a:tr>
              <a:tr h="80779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 hạ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 người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7860475"/>
                  </a:ext>
                </a:extLst>
              </a:tr>
              <a:tr h="80779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hầu trong cung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6010534"/>
                  </a:ext>
                </a:extLst>
              </a:tr>
              <a:tr h="1141664">
                <a:tc gridSpan="3"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184661"/>
                  </a:ext>
                </a:extLst>
              </a:tr>
            </a:tbl>
          </a:graphicData>
        </a:graphic>
      </p:graphicFrame>
      <p:sp>
        <p:nvSpPr>
          <p:cNvPr id="11" name="矩形 4">
            <a:extLst>
              <a:ext uri="{FF2B5EF4-FFF2-40B4-BE49-F238E27FC236}">
                <a16:creationId xmlns:a16="http://schemas.microsoft.com/office/drawing/2014/main" id="{251E3A2B-90AE-EF82-80CD-0D6A6A792288}"/>
              </a:ext>
            </a:extLst>
          </p:cNvPr>
          <p:cNvSpPr/>
          <p:nvPr/>
        </p:nvSpPr>
        <p:spPr>
          <a:xfrm>
            <a:off x="152400" y="4112503"/>
            <a:ext cx="88468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304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cs typeface="+mn-ea"/>
              </a:defRPr>
            </a:lvl1pPr>
          </a:lstStyle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cs typeface="+mn-ea"/>
              </a:defRPr>
            </a:lvl1pPr>
          </a:lstStyle>
          <a:p>
            <a:r>
              <a:rPr lang="en-US" altLang="zh-CN" sz="5400" dirty="0">
                <a:sym typeface="+mn-lt"/>
              </a:rPr>
              <a:t>04</a:t>
            </a:r>
            <a:endParaRPr lang="zh-CN" altLang="en-US" sz="5400" dirty="0"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6.17284E-7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149" y="2324559"/>
            <a:ext cx="1542346" cy="28189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09" y="2324559"/>
            <a:ext cx="1265591" cy="2671803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83427" y="506777"/>
            <a:ext cx="4098274" cy="2677098"/>
            <a:chOff x="1083427" y="506777"/>
            <a:chExt cx="4098274" cy="2677098"/>
          </a:xfrm>
        </p:grpSpPr>
        <p:sp>
          <p:nvSpPr>
            <p:cNvPr id="6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736068" y="994495"/>
            <a:ext cx="3095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7-9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76" y="935781"/>
            <a:ext cx="878249" cy="1069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1542653"/>
            <a:ext cx="5556736" cy="3054062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908707" y="2462245"/>
            <a:ext cx="3438246" cy="689566"/>
            <a:chOff x="2281392" y="2726273"/>
            <a:chExt cx="4879401" cy="68956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THANK YOU!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7992" y="272850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THANK YOU!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6763" y="272627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algn="l"/>
              <a:r>
                <a:rPr lang="en-US" altLang="zh-CN" sz="3600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THANK YOU!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7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630429" y="1982703"/>
            <a:ext cx="2743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SẮC THÁI NGHĨA CỦA TỪ NGỮ</a:t>
            </a:r>
            <a:endParaRPr lang="zh-CN" altLang="en-US" sz="3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10945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cs typeface="+mn-ea"/>
                <a:sym typeface="+mn-lt"/>
              </a:rPr>
              <a:t>1</a:t>
            </a:r>
            <a:endParaRPr lang="zh-CN" altLang="en-US" sz="5400" dirty="0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-2.96296E-6 L -3.61111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149" y="2324559"/>
            <a:ext cx="1542346" cy="28189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09" y="2324559"/>
            <a:ext cx="1265591" cy="2671803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83427" y="506777"/>
            <a:ext cx="4098274" cy="2677098"/>
            <a:chOff x="1083427" y="506777"/>
            <a:chExt cx="4098274" cy="2677098"/>
          </a:xfrm>
        </p:grpSpPr>
        <p:sp>
          <p:nvSpPr>
            <p:cNvPr id="6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728448" y="1023367"/>
            <a:ext cx="31665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76" y="935781"/>
            <a:ext cx="878249" cy="106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55693" y="2325603"/>
            <a:ext cx="2806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cs typeface="+mn-ea"/>
              </a:defRPr>
            </a:lvl1pPr>
          </a:lstStyle>
          <a:p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 THÁI NGHĨA CỦA TỪ NGỮ VÀ VIỆC LỰA CHỌN TỪ NGỮ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47683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cs typeface="+mn-ea"/>
              </a:defRPr>
            </a:lvl1pPr>
          </a:lstStyle>
          <a:p>
            <a:r>
              <a:rPr lang="en-US" altLang="zh-CN" sz="5400" dirty="0">
                <a:sym typeface="+mn-lt"/>
              </a:rPr>
              <a:t>2</a:t>
            </a:r>
            <a:endParaRPr lang="zh-CN" altLang="en-US" sz="5400" dirty="0"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88889E-6 3.95062E-6 L 3.88889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3" y="1458469"/>
            <a:ext cx="4122318" cy="24848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319" y="2743201"/>
            <a:ext cx="1317496" cy="208562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6280" y="1821443"/>
            <a:ext cx="3375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矩形 4"/>
          <p:cNvSpPr/>
          <p:nvPr/>
        </p:nvSpPr>
        <p:spPr>
          <a:xfrm>
            <a:off x="1911441" y="2367523"/>
            <a:ext cx="22532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ăn-xơi</a:t>
            </a:r>
            <a:endParaRPr lang="en-US" altLang="zh-CN" sz="1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vi-VN" altLang="zh-CN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trắng tinh-trắng hếu vàng-vàng vọt</a:t>
            </a:r>
            <a:endParaRPr lang="en-US" altLang="zh-CN" sz="1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vi-VN" altLang="zh-CN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người lính-tên lính</a:t>
            </a:r>
            <a:endParaRPr lang="zh-CN" altLang="en-US" sz="1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5" b="11325"/>
          <a:stretch>
            <a:fillRect/>
          </a:stretch>
        </p:blipFill>
        <p:spPr>
          <a:xfrm rot="20485441">
            <a:off x="4723710" y="683530"/>
            <a:ext cx="2380504" cy="2033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r="12918" b="5328"/>
          <a:stretch>
            <a:fillRect/>
          </a:stretch>
        </p:blipFill>
        <p:spPr>
          <a:xfrm rot="1158593">
            <a:off x="6051385" y="2339320"/>
            <a:ext cx="2315328" cy="1699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0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72240" y="451689"/>
            <a:ext cx="2613472" cy="2556205"/>
            <a:chOff x="370360" y="451690"/>
            <a:chExt cx="2279804" cy="227980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60" y="451690"/>
              <a:ext cx="2279804" cy="227980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 rot="1301868">
              <a:off x="593495" y="1117888"/>
              <a:ext cx="1500531" cy="1103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ăn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tính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chất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trung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tính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– </a:t>
              </a:r>
              <a:r>
                <a:rPr lang="en-US" sz="1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xơi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sắc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thái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trang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trọng</a:t>
              </a:r>
              <a:endPara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920240" y="1234440"/>
            <a:ext cx="3230879" cy="3185159"/>
            <a:chOff x="2126859" y="1777845"/>
            <a:chExt cx="2263968" cy="226396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6859" y="1777845"/>
              <a:ext cx="2263968" cy="226396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 rot="20395481">
              <a:off x="2682997" y="2398086"/>
              <a:ext cx="1507161" cy="133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trắng</a:t>
              </a:r>
              <a:r>
                <a:rPr lang="en-US" sz="180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sắc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thái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nghĩa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tích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(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tốt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nghĩa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) – </a:t>
              </a:r>
              <a:r>
                <a:rPr lang="en-US" sz="1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trắng</a:t>
              </a:r>
              <a:r>
                <a:rPr lang="en-US" sz="180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hếu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sắc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thái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nghĩa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tiêu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(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xấu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nghĩa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744985" y="329616"/>
            <a:ext cx="5180076" cy="4813884"/>
            <a:chOff x="3721551" y="329616"/>
            <a:chExt cx="5180076" cy="481388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1551" y="329616"/>
              <a:ext cx="5180076" cy="4813884"/>
            </a:xfrm>
            <a:prstGeom prst="rect">
              <a:avLst/>
            </a:prstGeom>
          </p:spPr>
        </p:pic>
        <p:sp>
          <p:nvSpPr>
            <p:cNvPr id="3" name="对角圆角矩形 2"/>
            <p:cNvSpPr/>
            <p:nvPr/>
          </p:nvSpPr>
          <p:spPr>
            <a:xfrm rot="20649590">
              <a:off x="5169229" y="1109027"/>
              <a:ext cx="2114550" cy="1376073"/>
            </a:xfrm>
            <a:custGeom>
              <a:avLst/>
              <a:gdLst>
                <a:gd name="connsiteX0" fmla="*/ 675729 w 2077630"/>
                <a:gd name="connsiteY0" fmla="*/ 0 h 1351458"/>
                <a:gd name="connsiteX1" fmla="*/ 2077630 w 2077630"/>
                <a:gd name="connsiteY1" fmla="*/ 0 h 1351458"/>
                <a:gd name="connsiteX2" fmla="*/ 2077630 w 2077630"/>
                <a:gd name="connsiteY2" fmla="*/ 0 h 1351458"/>
                <a:gd name="connsiteX3" fmla="*/ 2077630 w 2077630"/>
                <a:gd name="connsiteY3" fmla="*/ 675729 h 1351458"/>
                <a:gd name="connsiteX4" fmla="*/ 1401901 w 2077630"/>
                <a:gd name="connsiteY4" fmla="*/ 1351458 h 1351458"/>
                <a:gd name="connsiteX5" fmla="*/ 0 w 2077630"/>
                <a:gd name="connsiteY5" fmla="*/ 1351458 h 1351458"/>
                <a:gd name="connsiteX6" fmla="*/ 0 w 2077630"/>
                <a:gd name="connsiteY6" fmla="*/ 1351458 h 1351458"/>
                <a:gd name="connsiteX7" fmla="*/ 0 w 2077630"/>
                <a:gd name="connsiteY7" fmla="*/ 675729 h 1351458"/>
                <a:gd name="connsiteX8" fmla="*/ 675729 w 2077630"/>
                <a:gd name="connsiteY8" fmla="*/ 0 h 1351458"/>
                <a:gd name="connsiteX0-1" fmla="*/ 675729 w 2077630"/>
                <a:gd name="connsiteY0-2" fmla="*/ 0 h 1351458"/>
                <a:gd name="connsiteX1-3" fmla="*/ 2077630 w 2077630"/>
                <a:gd name="connsiteY1-4" fmla="*/ 0 h 1351458"/>
                <a:gd name="connsiteX2-5" fmla="*/ 2077630 w 2077630"/>
                <a:gd name="connsiteY2-6" fmla="*/ 0 h 1351458"/>
                <a:gd name="connsiteX3-7" fmla="*/ 2077630 w 2077630"/>
                <a:gd name="connsiteY3-8" fmla="*/ 675729 h 1351458"/>
                <a:gd name="connsiteX4-9" fmla="*/ 1401901 w 2077630"/>
                <a:gd name="connsiteY4-10" fmla="*/ 1351458 h 1351458"/>
                <a:gd name="connsiteX5-11" fmla="*/ 0 w 2077630"/>
                <a:gd name="connsiteY5-12" fmla="*/ 1351458 h 1351458"/>
                <a:gd name="connsiteX6-13" fmla="*/ 0 w 2077630"/>
                <a:gd name="connsiteY6-14" fmla="*/ 1351458 h 1351458"/>
                <a:gd name="connsiteX7-15" fmla="*/ 0 w 2077630"/>
                <a:gd name="connsiteY7-16" fmla="*/ 675729 h 1351458"/>
                <a:gd name="connsiteX8-17" fmla="*/ 675729 w 2077630"/>
                <a:gd name="connsiteY8-18" fmla="*/ 0 h 1351458"/>
                <a:gd name="connsiteX0-19" fmla="*/ 675729 w 2077630"/>
                <a:gd name="connsiteY0-20" fmla="*/ 0 h 1351458"/>
                <a:gd name="connsiteX1-21" fmla="*/ 2077630 w 2077630"/>
                <a:gd name="connsiteY1-22" fmla="*/ 0 h 1351458"/>
                <a:gd name="connsiteX2-23" fmla="*/ 2077630 w 2077630"/>
                <a:gd name="connsiteY2-24" fmla="*/ 0 h 1351458"/>
                <a:gd name="connsiteX3-25" fmla="*/ 2077630 w 2077630"/>
                <a:gd name="connsiteY3-26" fmla="*/ 675729 h 1351458"/>
                <a:gd name="connsiteX4-27" fmla="*/ 1401901 w 2077630"/>
                <a:gd name="connsiteY4-28" fmla="*/ 1351458 h 1351458"/>
                <a:gd name="connsiteX5-29" fmla="*/ 0 w 2077630"/>
                <a:gd name="connsiteY5-30" fmla="*/ 1351458 h 1351458"/>
                <a:gd name="connsiteX6-31" fmla="*/ 0 w 2077630"/>
                <a:gd name="connsiteY6-32" fmla="*/ 1351458 h 1351458"/>
                <a:gd name="connsiteX7-33" fmla="*/ 0 w 2077630"/>
                <a:gd name="connsiteY7-34" fmla="*/ 675729 h 1351458"/>
                <a:gd name="connsiteX8-35" fmla="*/ 675729 w 2077630"/>
                <a:gd name="connsiteY8-36" fmla="*/ 0 h 1351458"/>
                <a:gd name="connsiteX0-37" fmla="*/ 675729 w 2077630"/>
                <a:gd name="connsiteY0-38" fmla="*/ 0 h 1351458"/>
                <a:gd name="connsiteX1-39" fmla="*/ 2077630 w 2077630"/>
                <a:gd name="connsiteY1-40" fmla="*/ 0 h 1351458"/>
                <a:gd name="connsiteX2-41" fmla="*/ 2077630 w 2077630"/>
                <a:gd name="connsiteY2-42" fmla="*/ 0 h 1351458"/>
                <a:gd name="connsiteX3-43" fmla="*/ 2077630 w 2077630"/>
                <a:gd name="connsiteY3-44" fmla="*/ 675729 h 1351458"/>
                <a:gd name="connsiteX4-45" fmla="*/ 1401901 w 2077630"/>
                <a:gd name="connsiteY4-46" fmla="*/ 1351458 h 1351458"/>
                <a:gd name="connsiteX5-47" fmla="*/ 0 w 2077630"/>
                <a:gd name="connsiteY5-48" fmla="*/ 1351458 h 1351458"/>
                <a:gd name="connsiteX6-49" fmla="*/ 0 w 2077630"/>
                <a:gd name="connsiteY6-50" fmla="*/ 1351458 h 1351458"/>
                <a:gd name="connsiteX7-51" fmla="*/ 0 w 2077630"/>
                <a:gd name="connsiteY7-52" fmla="*/ 675729 h 1351458"/>
                <a:gd name="connsiteX8-53" fmla="*/ 675729 w 2077630"/>
                <a:gd name="connsiteY8-54" fmla="*/ 0 h 1351458"/>
                <a:gd name="connsiteX0-55" fmla="*/ 675729 w 2077630"/>
                <a:gd name="connsiteY0-56" fmla="*/ 0 h 1351458"/>
                <a:gd name="connsiteX1-57" fmla="*/ 2077630 w 2077630"/>
                <a:gd name="connsiteY1-58" fmla="*/ 0 h 1351458"/>
                <a:gd name="connsiteX2-59" fmla="*/ 2077630 w 2077630"/>
                <a:gd name="connsiteY2-60" fmla="*/ 0 h 1351458"/>
                <a:gd name="connsiteX3-61" fmla="*/ 2077630 w 2077630"/>
                <a:gd name="connsiteY3-62" fmla="*/ 675729 h 1351458"/>
                <a:gd name="connsiteX4-63" fmla="*/ 1401901 w 2077630"/>
                <a:gd name="connsiteY4-64" fmla="*/ 1351458 h 1351458"/>
                <a:gd name="connsiteX5-65" fmla="*/ 0 w 2077630"/>
                <a:gd name="connsiteY5-66" fmla="*/ 1351458 h 1351458"/>
                <a:gd name="connsiteX6-67" fmla="*/ 0 w 2077630"/>
                <a:gd name="connsiteY6-68" fmla="*/ 1351458 h 1351458"/>
                <a:gd name="connsiteX7-69" fmla="*/ 0 w 2077630"/>
                <a:gd name="connsiteY7-70" fmla="*/ 675729 h 1351458"/>
                <a:gd name="connsiteX8-71" fmla="*/ 675729 w 2077630"/>
                <a:gd name="connsiteY8-72" fmla="*/ 0 h 1351458"/>
                <a:gd name="connsiteX0-73" fmla="*/ 675729 w 2077630"/>
                <a:gd name="connsiteY0-74" fmla="*/ 0 h 1351458"/>
                <a:gd name="connsiteX1-75" fmla="*/ 2077630 w 2077630"/>
                <a:gd name="connsiteY1-76" fmla="*/ 0 h 1351458"/>
                <a:gd name="connsiteX2-77" fmla="*/ 2077630 w 2077630"/>
                <a:gd name="connsiteY2-78" fmla="*/ 0 h 1351458"/>
                <a:gd name="connsiteX3-79" fmla="*/ 2077630 w 2077630"/>
                <a:gd name="connsiteY3-80" fmla="*/ 675729 h 1351458"/>
                <a:gd name="connsiteX4-81" fmla="*/ 1401901 w 2077630"/>
                <a:gd name="connsiteY4-82" fmla="*/ 1351458 h 1351458"/>
                <a:gd name="connsiteX5-83" fmla="*/ 0 w 2077630"/>
                <a:gd name="connsiteY5-84" fmla="*/ 1351458 h 1351458"/>
                <a:gd name="connsiteX6-85" fmla="*/ 0 w 2077630"/>
                <a:gd name="connsiteY6-86" fmla="*/ 1351458 h 1351458"/>
                <a:gd name="connsiteX7-87" fmla="*/ 0 w 2077630"/>
                <a:gd name="connsiteY7-88" fmla="*/ 675729 h 1351458"/>
                <a:gd name="connsiteX8-89" fmla="*/ 675729 w 2077630"/>
                <a:gd name="connsiteY8-90" fmla="*/ 0 h 1351458"/>
                <a:gd name="connsiteX0-91" fmla="*/ 675729 w 2077630"/>
                <a:gd name="connsiteY0-92" fmla="*/ 0 h 1364184"/>
                <a:gd name="connsiteX1-93" fmla="*/ 2077630 w 2077630"/>
                <a:gd name="connsiteY1-94" fmla="*/ 0 h 1364184"/>
                <a:gd name="connsiteX2-95" fmla="*/ 2077630 w 2077630"/>
                <a:gd name="connsiteY2-96" fmla="*/ 0 h 1364184"/>
                <a:gd name="connsiteX3-97" fmla="*/ 2077630 w 2077630"/>
                <a:gd name="connsiteY3-98" fmla="*/ 675729 h 1364184"/>
                <a:gd name="connsiteX4-99" fmla="*/ 1401901 w 2077630"/>
                <a:gd name="connsiteY4-100" fmla="*/ 1351458 h 1364184"/>
                <a:gd name="connsiteX5-101" fmla="*/ 0 w 2077630"/>
                <a:gd name="connsiteY5-102" fmla="*/ 1351458 h 1364184"/>
                <a:gd name="connsiteX6-103" fmla="*/ 0 w 2077630"/>
                <a:gd name="connsiteY6-104" fmla="*/ 1351458 h 1364184"/>
                <a:gd name="connsiteX7-105" fmla="*/ 0 w 2077630"/>
                <a:gd name="connsiteY7-106" fmla="*/ 675729 h 1364184"/>
                <a:gd name="connsiteX8-107" fmla="*/ 675729 w 2077630"/>
                <a:gd name="connsiteY8-108" fmla="*/ 0 h 1364184"/>
                <a:gd name="connsiteX0-109" fmla="*/ 675729 w 2114550"/>
                <a:gd name="connsiteY0-110" fmla="*/ 11889 h 1376073"/>
                <a:gd name="connsiteX1-111" fmla="*/ 2077630 w 2114550"/>
                <a:gd name="connsiteY1-112" fmla="*/ 11889 h 1376073"/>
                <a:gd name="connsiteX2-113" fmla="*/ 2114550 w 2114550"/>
                <a:gd name="connsiteY2-114" fmla="*/ 0 h 1376073"/>
                <a:gd name="connsiteX3-115" fmla="*/ 2077630 w 2114550"/>
                <a:gd name="connsiteY3-116" fmla="*/ 687618 h 1376073"/>
                <a:gd name="connsiteX4-117" fmla="*/ 1401901 w 2114550"/>
                <a:gd name="connsiteY4-118" fmla="*/ 1363347 h 1376073"/>
                <a:gd name="connsiteX5-119" fmla="*/ 0 w 2114550"/>
                <a:gd name="connsiteY5-120" fmla="*/ 1363347 h 1376073"/>
                <a:gd name="connsiteX6-121" fmla="*/ 0 w 2114550"/>
                <a:gd name="connsiteY6-122" fmla="*/ 1363347 h 1376073"/>
                <a:gd name="connsiteX7-123" fmla="*/ 0 w 2114550"/>
                <a:gd name="connsiteY7-124" fmla="*/ 687618 h 1376073"/>
                <a:gd name="connsiteX8-125" fmla="*/ 675729 w 2114550"/>
                <a:gd name="connsiteY8-126" fmla="*/ 11889 h 13760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114550" h="1376073">
                  <a:moveTo>
                    <a:pt x="675729" y="11889"/>
                  </a:moveTo>
                  <a:lnTo>
                    <a:pt x="2077630" y="11889"/>
                  </a:lnTo>
                  <a:lnTo>
                    <a:pt x="2114550" y="0"/>
                  </a:lnTo>
                  <a:lnTo>
                    <a:pt x="2077630" y="687618"/>
                  </a:lnTo>
                  <a:cubicBezTo>
                    <a:pt x="2006726" y="1074241"/>
                    <a:pt x="1727972" y="1450616"/>
                    <a:pt x="1401901" y="1363347"/>
                  </a:cubicBezTo>
                  <a:lnTo>
                    <a:pt x="0" y="1363347"/>
                  </a:lnTo>
                  <a:lnTo>
                    <a:pt x="0" y="1363347"/>
                  </a:lnTo>
                  <a:lnTo>
                    <a:pt x="0" y="687618"/>
                  </a:lnTo>
                  <a:cubicBezTo>
                    <a:pt x="195095" y="336229"/>
                    <a:pt x="302534" y="11889"/>
                    <a:pt x="675729" y="11889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对角圆角矩形 2"/>
            <p:cNvSpPr/>
            <p:nvPr/>
          </p:nvSpPr>
          <p:spPr>
            <a:xfrm rot="1427621">
              <a:off x="6826839" y="2872129"/>
              <a:ext cx="1537058" cy="1012508"/>
            </a:xfrm>
            <a:custGeom>
              <a:avLst/>
              <a:gdLst>
                <a:gd name="connsiteX0" fmla="*/ 675729 w 2077630"/>
                <a:gd name="connsiteY0" fmla="*/ 0 h 1351458"/>
                <a:gd name="connsiteX1" fmla="*/ 2077630 w 2077630"/>
                <a:gd name="connsiteY1" fmla="*/ 0 h 1351458"/>
                <a:gd name="connsiteX2" fmla="*/ 2077630 w 2077630"/>
                <a:gd name="connsiteY2" fmla="*/ 0 h 1351458"/>
                <a:gd name="connsiteX3" fmla="*/ 2077630 w 2077630"/>
                <a:gd name="connsiteY3" fmla="*/ 675729 h 1351458"/>
                <a:gd name="connsiteX4" fmla="*/ 1401901 w 2077630"/>
                <a:gd name="connsiteY4" fmla="*/ 1351458 h 1351458"/>
                <a:gd name="connsiteX5" fmla="*/ 0 w 2077630"/>
                <a:gd name="connsiteY5" fmla="*/ 1351458 h 1351458"/>
                <a:gd name="connsiteX6" fmla="*/ 0 w 2077630"/>
                <a:gd name="connsiteY6" fmla="*/ 1351458 h 1351458"/>
                <a:gd name="connsiteX7" fmla="*/ 0 w 2077630"/>
                <a:gd name="connsiteY7" fmla="*/ 675729 h 1351458"/>
                <a:gd name="connsiteX8" fmla="*/ 675729 w 2077630"/>
                <a:gd name="connsiteY8" fmla="*/ 0 h 1351458"/>
                <a:gd name="connsiteX0-1" fmla="*/ 675729 w 2077630"/>
                <a:gd name="connsiteY0-2" fmla="*/ 0 h 1351458"/>
                <a:gd name="connsiteX1-3" fmla="*/ 2077630 w 2077630"/>
                <a:gd name="connsiteY1-4" fmla="*/ 0 h 1351458"/>
                <a:gd name="connsiteX2-5" fmla="*/ 2077630 w 2077630"/>
                <a:gd name="connsiteY2-6" fmla="*/ 0 h 1351458"/>
                <a:gd name="connsiteX3-7" fmla="*/ 2077630 w 2077630"/>
                <a:gd name="connsiteY3-8" fmla="*/ 675729 h 1351458"/>
                <a:gd name="connsiteX4-9" fmla="*/ 1401901 w 2077630"/>
                <a:gd name="connsiteY4-10" fmla="*/ 1351458 h 1351458"/>
                <a:gd name="connsiteX5-11" fmla="*/ 0 w 2077630"/>
                <a:gd name="connsiteY5-12" fmla="*/ 1351458 h 1351458"/>
                <a:gd name="connsiteX6-13" fmla="*/ 0 w 2077630"/>
                <a:gd name="connsiteY6-14" fmla="*/ 1351458 h 1351458"/>
                <a:gd name="connsiteX7-15" fmla="*/ 0 w 2077630"/>
                <a:gd name="connsiteY7-16" fmla="*/ 675729 h 1351458"/>
                <a:gd name="connsiteX8-17" fmla="*/ 675729 w 2077630"/>
                <a:gd name="connsiteY8-18" fmla="*/ 0 h 1351458"/>
                <a:gd name="connsiteX0-19" fmla="*/ 675729 w 2077630"/>
                <a:gd name="connsiteY0-20" fmla="*/ 0 h 1351458"/>
                <a:gd name="connsiteX1-21" fmla="*/ 2077630 w 2077630"/>
                <a:gd name="connsiteY1-22" fmla="*/ 0 h 1351458"/>
                <a:gd name="connsiteX2-23" fmla="*/ 2077630 w 2077630"/>
                <a:gd name="connsiteY2-24" fmla="*/ 0 h 1351458"/>
                <a:gd name="connsiteX3-25" fmla="*/ 2077630 w 2077630"/>
                <a:gd name="connsiteY3-26" fmla="*/ 675729 h 1351458"/>
                <a:gd name="connsiteX4-27" fmla="*/ 1401901 w 2077630"/>
                <a:gd name="connsiteY4-28" fmla="*/ 1351458 h 1351458"/>
                <a:gd name="connsiteX5-29" fmla="*/ 0 w 2077630"/>
                <a:gd name="connsiteY5-30" fmla="*/ 1351458 h 1351458"/>
                <a:gd name="connsiteX6-31" fmla="*/ 0 w 2077630"/>
                <a:gd name="connsiteY6-32" fmla="*/ 1351458 h 1351458"/>
                <a:gd name="connsiteX7-33" fmla="*/ 0 w 2077630"/>
                <a:gd name="connsiteY7-34" fmla="*/ 675729 h 1351458"/>
                <a:gd name="connsiteX8-35" fmla="*/ 675729 w 2077630"/>
                <a:gd name="connsiteY8-36" fmla="*/ 0 h 1351458"/>
                <a:gd name="connsiteX0-37" fmla="*/ 675729 w 2077630"/>
                <a:gd name="connsiteY0-38" fmla="*/ 0 h 1351458"/>
                <a:gd name="connsiteX1-39" fmla="*/ 2077630 w 2077630"/>
                <a:gd name="connsiteY1-40" fmla="*/ 0 h 1351458"/>
                <a:gd name="connsiteX2-41" fmla="*/ 2077630 w 2077630"/>
                <a:gd name="connsiteY2-42" fmla="*/ 0 h 1351458"/>
                <a:gd name="connsiteX3-43" fmla="*/ 2077630 w 2077630"/>
                <a:gd name="connsiteY3-44" fmla="*/ 675729 h 1351458"/>
                <a:gd name="connsiteX4-45" fmla="*/ 1401901 w 2077630"/>
                <a:gd name="connsiteY4-46" fmla="*/ 1351458 h 1351458"/>
                <a:gd name="connsiteX5-47" fmla="*/ 0 w 2077630"/>
                <a:gd name="connsiteY5-48" fmla="*/ 1351458 h 1351458"/>
                <a:gd name="connsiteX6-49" fmla="*/ 0 w 2077630"/>
                <a:gd name="connsiteY6-50" fmla="*/ 1351458 h 1351458"/>
                <a:gd name="connsiteX7-51" fmla="*/ 0 w 2077630"/>
                <a:gd name="connsiteY7-52" fmla="*/ 675729 h 1351458"/>
                <a:gd name="connsiteX8-53" fmla="*/ 675729 w 2077630"/>
                <a:gd name="connsiteY8-54" fmla="*/ 0 h 1351458"/>
                <a:gd name="connsiteX0-55" fmla="*/ 675729 w 2077630"/>
                <a:gd name="connsiteY0-56" fmla="*/ 0 h 1351458"/>
                <a:gd name="connsiteX1-57" fmla="*/ 2077630 w 2077630"/>
                <a:gd name="connsiteY1-58" fmla="*/ 0 h 1351458"/>
                <a:gd name="connsiteX2-59" fmla="*/ 2077630 w 2077630"/>
                <a:gd name="connsiteY2-60" fmla="*/ 0 h 1351458"/>
                <a:gd name="connsiteX3-61" fmla="*/ 2077630 w 2077630"/>
                <a:gd name="connsiteY3-62" fmla="*/ 675729 h 1351458"/>
                <a:gd name="connsiteX4-63" fmla="*/ 1401901 w 2077630"/>
                <a:gd name="connsiteY4-64" fmla="*/ 1351458 h 1351458"/>
                <a:gd name="connsiteX5-65" fmla="*/ 0 w 2077630"/>
                <a:gd name="connsiteY5-66" fmla="*/ 1351458 h 1351458"/>
                <a:gd name="connsiteX6-67" fmla="*/ 0 w 2077630"/>
                <a:gd name="connsiteY6-68" fmla="*/ 1351458 h 1351458"/>
                <a:gd name="connsiteX7-69" fmla="*/ 0 w 2077630"/>
                <a:gd name="connsiteY7-70" fmla="*/ 675729 h 1351458"/>
                <a:gd name="connsiteX8-71" fmla="*/ 675729 w 2077630"/>
                <a:gd name="connsiteY8-72" fmla="*/ 0 h 1351458"/>
                <a:gd name="connsiteX0-73" fmla="*/ 675729 w 2077630"/>
                <a:gd name="connsiteY0-74" fmla="*/ 0 h 1351458"/>
                <a:gd name="connsiteX1-75" fmla="*/ 2077630 w 2077630"/>
                <a:gd name="connsiteY1-76" fmla="*/ 0 h 1351458"/>
                <a:gd name="connsiteX2-77" fmla="*/ 2077630 w 2077630"/>
                <a:gd name="connsiteY2-78" fmla="*/ 0 h 1351458"/>
                <a:gd name="connsiteX3-79" fmla="*/ 2077630 w 2077630"/>
                <a:gd name="connsiteY3-80" fmla="*/ 675729 h 1351458"/>
                <a:gd name="connsiteX4-81" fmla="*/ 1401901 w 2077630"/>
                <a:gd name="connsiteY4-82" fmla="*/ 1351458 h 1351458"/>
                <a:gd name="connsiteX5-83" fmla="*/ 0 w 2077630"/>
                <a:gd name="connsiteY5-84" fmla="*/ 1351458 h 1351458"/>
                <a:gd name="connsiteX6-85" fmla="*/ 0 w 2077630"/>
                <a:gd name="connsiteY6-86" fmla="*/ 1351458 h 1351458"/>
                <a:gd name="connsiteX7-87" fmla="*/ 0 w 2077630"/>
                <a:gd name="connsiteY7-88" fmla="*/ 675729 h 1351458"/>
                <a:gd name="connsiteX8-89" fmla="*/ 675729 w 2077630"/>
                <a:gd name="connsiteY8-90" fmla="*/ 0 h 1351458"/>
                <a:gd name="connsiteX0-91" fmla="*/ 675729 w 2077630"/>
                <a:gd name="connsiteY0-92" fmla="*/ 0 h 1364184"/>
                <a:gd name="connsiteX1-93" fmla="*/ 2077630 w 2077630"/>
                <a:gd name="connsiteY1-94" fmla="*/ 0 h 1364184"/>
                <a:gd name="connsiteX2-95" fmla="*/ 2077630 w 2077630"/>
                <a:gd name="connsiteY2-96" fmla="*/ 0 h 1364184"/>
                <a:gd name="connsiteX3-97" fmla="*/ 2077630 w 2077630"/>
                <a:gd name="connsiteY3-98" fmla="*/ 675729 h 1364184"/>
                <a:gd name="connsiteX4-99" fmla="*/ 1401901 w 2077630"/>
                <a:gd name="connsiteY4-100" fmla="*/ 1351458 h 1364184"/>
                <a:gd name="connsiteX5-101" fmla="*/ 0 w 2077630"/>
                <a:gd name="connsiteY5-102" fmla="*/ 1351458 h 1364184"/>
                <a:gd name="connsiteX6-103" fmla="*/ 0 w 2077630"/>
                <a:gd name="connsiteY6-104" fmla="*/ 1351458 h 1364184"/>
                <a:gd name="connsiteX7-105" fmla="*/ 0 w 2077630"/>
                <a:gd name="connsiteY7-106" fmla="*/ 675729 h 1364184"/>
                <a:gd name="connsiteX8-107" fmla="*/ 675729 w 2077630"/>
                <a:gd name="connsiteY8-108" fmla="*/ 0 h 1364184"/>
                <a:gd name="connsiteX0-109" fmla="*/ 675729 w 2114550"/>
                <a:gd name="connsiteY0-110" fmla="*/ 11889 h 1376073"/>
                <a:gd name="connsiteX1-111" fmla="*/ 2077630 w 2114550"/>
                <a:gd name="connsiteY1-112" fmla="*/ 11889 h 1376073"/>
                <a:gd name="connsiteX2-113" fmla="*/ 2114550 w 2114550"/>
                <a:gd name="connsiteY2-114" fmla="*/ 0 h 1376073"/>
                <a:gd name="connsiteX3-115" fmla="*/ 2077630 w 2114550"/>
                <a:gd name="connsiteY3-116" fmla="*/ 687618 h 1376073"/>
                <a:gd name="connsiteX4-117" fmla="*/ 1401901 w 2114550"/>
                <a:gd name="connsiteY4-118" fmla="*/ 1363347 h 1376073"/>
                <a:gd name="connsiteX5-119" fmla="*/ 0 w 2114550"/>
                <a:gd name="connsiteY5-120" fmla="*/ 1363347 h 1376073"/>
                <a:gd name="connsiteX6-121" fmla="*/ 0 w 2114550"/>
                <a:gd name="connsiteY6-122" fmla="*/ 1363347 h 1376073"/>
                <a:gd name="connsiteX7-123" fmla="*/ 0 w 2114550"/>
                <a:gd name="connsiteY7-124" fmla="*/ 687618 h 1376073"/>
                <a:gd name="connsiteX8-125" fmla="*/ 675729 w 2114550"/>
                <a:gd name="connsiteY8-126" fmla="*/ 11889 h 1376073"/>
                <a:gd name="connsiteX0-127" fmla="*/ 675729 w 2114550"/>
                <a:gd name="connsiteY0-128" fmla="*/ 11889 h 1376073"/>
                <a:gd name="connsiteX1-129" fmla="*/ 2077630 w 2114550"/>
                <a:gd name="connsiteY1-130" fmla="*/ 11889 h 1376073"/>
                <a:gd name="connsiteX2-131" fmla="*/ 2114550 w 2114550"/>
                <a:gd name="connsiteY2-132" fmla="*/ 0 h 1376073"/>
                <a:gd name="connsiteX3-133" fmla="*/ 2077630 w 2114550"/>
                <a:gd name="connsiteY3-134" fmla="*/ 687618 h 1376073"/>
                <a:gd name="connsiteX4-135" fmla="*/ 1401901 w 2114550"/>
                <a:gd name="connsiteY4-136" fmla="*/ 1363347 h 1376073"/>
                <a:gd name="connsiteX5-137" fmla="*/ 0 w 2114550"/>
                <a:gd name="connsiteY5-138" fmla="*/ 1363347 h 1376073"/>
                <a:gd name="connsiteX6-139" fmla="*/ 0 w 2114550"/>
                <a:gd name="connsiteY6-140" fmla="*/ 1363347 h 1376073"/>
                <a:gd name="connsiteX7-141" fmla="*/ 0 w 2114550"/>
                <a:gd name="connsiteY7-142" fmla="*/ 687618 h 1376073"/>
                <a:gd name="connsiteX8-143" fmla="*/ 675729 w 2114550"/>
                <a:gd name="connsiteY8-144" fmla="*/ 11889 h 13760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114550" h="1376073">
                  <a:moveTo>
                    <a:pt x="675729" y="11889"/>
                  </a:moveTo>
                  <a:lnTo>
                    <a:pt x="2077630" y="11889"/>
                  </a:lnTo>
                  <a:lnTo>
                    <a:pt x="2114550" y="0"/>
                  </a:lnTo>
                  <a:lnTo>
                    <a:pt x="2077630" y="687618"/>
                  </a:lnTo>
                  <a:cubicBezTo>
                    <a:pt x="2006726" y="1074241"/>
                    <a:pt x="1727972" y="1450616"/>
                    <a:pt x="1401901" y="1363347"/>
                  </a:cubicBezTo>
                  <a:lnTo>
                    <a:pt x="0" y="1363347"/>
                  </a:lnTo>
                  <a:lnTo>
                    <a:pt x="0" y="1363347"/>
                  </a:lnTo>
                  <a:lnTo>
                    <a:pt x="0" y="687618"/>
                  </a:lnTo>
                  <a:cubicBezTo>
                    <a:pt x="144127" y="294517"/>
                    <a:pt x="302534" y="11889"/>
                    <a:pt x="675729" y="11889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12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149" y="2324559"/>
            <a:ext cx="1542346" cy="28189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09" y="2324559"/>
            <a:ext cx="1265591" cy="2671803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67640" y="0"/>
            <a:ext cx="5014061" cy="3183875"/>
            <a:chOff x="1083427" y="506777"/>
            <a:chExt cx="4098274" cy="2677098"/>
          </a:xfrm>
        </p:grpSpPr>
        <p:sp>
          <p:nvSpPr>
            <p:cNvPr id="6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43940" y="441960"/>
            <a:ext cx="3589020" cy="93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trọng-thân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mật-suồng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cực-tiêu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nghĩa-xấu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76" y="935781"/>
            <a:ext cx="878249" cy="1069432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697EB106-FA00-3E36-EAA5-7A9A44D0B121}"/>
              </a:ext>
            </a:extLst>
          </p:cNvPr>
          <p:cNvSpPr txBox="1"/>
          <p:nvPr/>
        </p:nvSpPr>
        <p:spPr>
          <a:xfrm>
            <a:off x="685666" y="1328167"/>
            <a:ext cx="3757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Trong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22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20330"/>
          <a:stretch>
            <a:fillRect/>
          </a:stretch>
        </p:blipFill>
        <p:spPr>
          <a:xfrm flipH="1">
            <a:off x="0" y="-149335"/>
            <a:ext cx="7513503" cy="5555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5905500" y="3073706"/>
            <a:ext cx="3238500" cy="20808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t="38768" r="11612"/>
          <a:stretch>
            <a:fillRect/>
          </a:stretch>
        </p:blipFill>
        <p:spPr>
          <a:xfrm>
            <a:off x="638978" y="393395"/>
            <a:ext cx="1499452" cy="15304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3" r="6610"/>
          <a:stretch>
            <a:fillRect/>
          </a:stretch>
        </p:blipFill>
        <p:spPr>
          <a:xfrm>
            <a:off x="3154197" y="100128"/>
            <a:ext cx="1499451" cy="1509187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r="12731"/>
          <a:stretch>
            <a:fillRect/>
          </a:stretch>
        </p:blipFill>
        <p:spPr>
          <a:xfrm>
            <a:off x="5486121" y="1053149"/>
            <a:ext cx="1509589" cy="1509186"/>
          </a:xfrm>
          <a:prstGeom prst="ellipse">
            <a:avLst/>
          </a:prstGeom>
          <a:solidFill>
            <a:srgbClr val="FFFFFF">
              <a:shade val="85000"/>
            </a:srgbClr>
          </a:solidFill>
          <a:ln w="15875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48CF21C-26BD-8729-138E-EF198C7BC453}"/>
              </a:ext>
            </a:extLst>
          </p:cNvPr>
          <p:cNvSpPr txBox="1"/>
          <p:nvPr/>
        </p:nvSpPr>
        <p:spPr>
          <a:xfrm>
            <a:off x="358140" y="1974029"/>
            <a:ext cx="56540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Giang) –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phu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vợ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0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</TotalTime>
  <Words>1228</Words>
  <PresentationFormat>Trình chiếu Trên màn hình (16:9)</PresentationFormat>
  <Paragraphs>155</Paragraphs>
  <Slides>29</Slides>
  <Notes>29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4" baseType="lpstr">
      <vt:lpstr>Arial</vt:lpstr>
      <vt:lpstr>Times New Roman</vt:lpstr>
      <vt:lpstr>DFPOP1-W9</vt:lpstr>
      <vt:lpstr>Calibri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2016-08-08T05:55:00Z</dcterms:created>
  <dcterms:modified xsi:type="dcterms:W3CDTF">2023-07-16T18:09:36Z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