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614" r:id="rId3"/>
    <p:sldId id="619" r:id="rId4"/>
    <p:sldId id="256" r:id="rId5"/>
    <p:sldId id="257" r:id="rId6"/>
    <p:sldId id="621" r:id="rId7"/>
    <p:sldId id="622" r:id="rId8"/>
    <p:sldId id="623" r:id="rId9"/>
    <p:sldId id="624" r:id="rId10"/>
    <p:sldId id="258" r:id="rId11"/>
    <p:sldId id="260" r:id="rId12"/>
    <p:sldId id="277" r:id="rId13"/>
    <p:sldId id="261" r:id="rId14"/>
    <p:sldId id="262" r:id="rId15"/>
    <p:sldId id="627" r:id="rId16"/>
    <p:sldId id="278" r:id="rId17"/>
    <p:sldId id="264" r:id="rId18"/>
    <p:sldId id="279" r:id="rId19"/>
    <p:sldId id="615" r:id="rId20"/>
    <p:sldId id="616" r:id="rId21"/>
    <p:sldId id="284" r:id="rId22"/>
    <p:sldId id="617" r:id="rId23"/>
    <p:sldId id="625" r:id="rId24"/>
    <p:sldId id="281" r:id="rId25"/>
    <p:sldId id="626" r:id="rId26"/>
    <p:sldId id="285" r:id="rId27"/>
    <p:sldId id="628" r:id="rId28"/>
    <p:sldId id="283" r:id="rId29"/>
    <p:sldId id="286" r:id="rId30"/>
    <p:sldId id="287" r:id="rId31"/>
    <p:sldId id="618" r:id="rId32"/>
    <p:sldId id="612" r:id="rId33"/>
  </p:sldIdLst>
  <p:sldSz cx="18288000" cy="10287000"/>
  <p:notesSz cx="6858000" cy="9144000"/>
  <p:embeddedFontLst>
    <p:embeddedFont>
      <p:font typeface="Bahnschrift Light Condensed" panose="020B0502040204020203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Lato Hairline" panose="020F0202020204030203" pitchFamily="34" charset="0"/>
      <p:regular r:id="rId42"/>
      <p:italic r:id="rId43"/>
    </p:embeddedFont>
    <p:embeddedFont>
      <p:font typeface="Lato Light" panose="020F0302020204030203" pitchFamily="34" charset="0"/>
      <p:regular r:id="rId44"/>
      <p:italic r:id="rId45"/>
    </p:embeddedFont>
    <p:embeddedFont>
      <p:font typeface="Lato Regular" panose="020F0502020204030203" pitchFamily="3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C9610"/>
    <a:srgbClr val="CBB113"/>
    <a:srgbClr val="E9CB17"/>
    <a:srgbClr val="F2F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7" d="100"/>
          <a:sy n="37" d="100"/>
        </p:scale>
        <p:origin x="73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E342B-61BF-4D03-8271-86FD87319A64}" type="doc">
      <dgm:prSet loTypeId="urn:microsoft.com/office/officeart/2005/8/layout/hierarchy1" loCatId="hierarchy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68F5D20-4760-431E-93C4-2A38B3AA7455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0DDC3-1F30-4CA1-997F-7936C3FA7F48}" type="parTrans" cxnId="{16F2F995-1B97-42EE-8A17-AEF2EFBEB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1F6C9-CB95-4016-9CB8-49BD1C967CE3}" type="sibTrans" cxnId="{16F2F995-1B97-42EE-8A17-AEF2EFBEB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C0D6E-865A-40DD-A20A-448894C0A32B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hydrogen</a:t>
          </a:r>
        </a:p>
      </dgm:t>
    </dgm:pt>
    <dgm:pt modelId="{36B76CFE-ADFB-436B-AB69-0732A0826203}" type="parTrans" cxnId="{012171CB-EE7E-4BEB-A774-A9C6E770A6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8FAF0-6148-4D2E-AAEF-E56CFCFC4174}" type="sibTrans" cxnId="{012171CB-EE7E-4BEB-A774-A9C6E770A6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66211-D0A3-4EB9-B207-120B57621C8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Van der Waals</a:t>
          </a:r>
        </a:p>
      </dgm:t>
    </dgm:pt>
    <dgm:pt modelId="{4ACDAC3E-D3E4-4204-8515-541EAB01CDD4}" type="parTrans" cxnId="{9D91A2B4-34A9-4D54-BEC2-167636A165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2435B-4F34-4E52-9E5A-F83DAC9DC9AC}" type="sibTrans" cxnId="{9D91A2B4-34A9-4D54-BEC2-167636A165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DEAA1-4660-4F72-B09E-AFA540988623}" type="pres">
      <dgm:prSet presAssocID="{B84E342B-61BF-4D03-8271-86FD87319A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51ED20-7DE8-40F2-A2AD-E01B1CE9E42C}" type="pres">
      <dgm:prSet presAssocID="{168F5D20-4760-431E-93C4-2A38B3AA7455}" presName="hierRoot1" presStyleCnt="0"/>
      <dgm:spPr/>
    </dgm:pt>
    <dgm:pt modelId="{1DA6D849-9DF7-456B-A9E4-E08035F5032F}" type="pres">
      <dgm:prSet presAssocID="{168F5D20-4760-431E-93C4-2A38B3AA7455}" presName="composite" presStyleCnt="0"/>
      <dgm:spPr/>
    </dgm:pt>
    <dgm:pt modelId="{C477906C-7C36-48B8-A78B-B934A136E638}" type="pres">
      <dgm:prSet presAssocID="{168F5D20-4760-431E-93C4-2A38B3AA7455}" presName="background" presStyleLbl="node0" presStyleIdx="0" presStyleCnt="1"/>
      <dgm:spPr/>
    </dgm:pt>
    <dgm:pt modelId="{44F65FEF-FCC6-49F6-AE1E-BF502D3C47A0}" type="pres">
      <dgm:prSet presAssocID="{168F5D20-4760-431E-93C4-2A38B3AA7455}" presName="text" presStyleLbl="fgAcc0" presStyleIdx="0" presStyleCnt="1">
        <dgm:presLayoutVars>
          <dgm:chPref val="3"/>
        </dgm:presLayoutVars>
      </dgm:prSet>
      <dgm:spPr/>
    </dgm:pt>
    <dgm:pt modelId="{8A7A4DF2-1A63-4F68-BFE9-C2A65E9B725B}" type="pres">
      <dgm:prSet presAssocID="{168F5D20-4760-431E-93C4-2A38B3AA7455}" presName="hierChild2" presStyleCnt="0"/>
      <dgm:spPr/>
    </dgm:pt>
    <dgm:pt modelId="{02479A21-8F32-450D-B67D-D57886772B6F}" type="pres">
      <dgm:prSet presAssocID="{36B76CFE-ADFB-436B-AB69-0732A0826203}" presName="Name10" presStyleLbl="parChTrans1D2" presStyleIdx="0" presStyleCnt="2"/>
      <dgm:spPr/>
    </dgm:pt>
    <dgm:pt modelId="{1F7BE7B8-29DC-4ABC-888B-2928BDC1BCB4}" type="pres">
      <dgm:prSet presAssocID="{4FEC0D6E-865A-40DD-A20A-448894C0A32B}" presName="hierRoot2" presStyleCnt="0"/>
      <dgm:spPr/>
    </dgm:pt>
    <dgm:pt modelId="{071A41F4-E5B3-43A4-8DCB-DC5CD715247E}" type="pres">
      <dgm:prSet presAssocID="{4FEC0D6E-865A-40DD-A20A-448894C0A32B}" presName="composite2" presStyleCnt="0"/>
      <dgm:spPr/>
    </dgm:pt>
    <dgm:pt modelId="{190A5249-0ED0-4477-8E29-D308A4CDE752}" type="pres">
      <dgm:prSet presAssocID="{4FEC0D6E-865A-40DD-A20A-448894C0A32B}" presName="background2" presStyleLbl="node2" presStyleIdx="0" presStyleCnt="2"/>
      <dgm:spPr/>
    </dgm:pt>
    <dgm:pt modelId="{39B31056-B0D3-4C8C-9E83-0A6B8DD91B4F}" type="pres">
      <dgm:prSet presAssocID="{4FEC0D6E-865A-40DD-A20A-448894C0A32B}" presName="text2" presStyleLbl="fgAcc2" presStyleIdx="0" presStyleCnt="2">
        <dgm:presLayoutVars>
          <dgm:chPref val="3"/>
        </dgm:presLayoutVars>
      </dgm:prSet>
      <dgm:spPr/>
    </dgm:pt>
    <dgm:pt modelId="{FA6C32FB-E898-4E78-8DFC-252AB9C1ACEB}" type="pres">
      <dgm:prSet presAssocID="{4FEC0D6E-865A-40DD-A20A-448894C0A32B}" presName="hierChild3" presStyleCnt="0"/>
      <dgm:spPr/>
    </dgm:pt>
    <dgm:pt modelId="{537EF5A9-2173-4520-AFF1-9F92C0AFE55F}" type="pres">
      <dgm:prSet presAssocID="{4ACDAC3E-D3E4-4204-8515-541EAB01CDD4}" presName="Name10" presStyleLbl="parChTrans1D2" presStyleIdx="1" presStyleCnt="2"/>
      <dgm:spPr/>
    </dgm:pt>
    <dgm:pt modelId="{EDE2C0E7-59D4-4A0F-AA1F-45EBF76A979D}" type="pres">
      <dgm:prSet presAssocID="{EAC66211-D0A3-4EB9-B207-120B57621C82}" presName="hierRoot2" presStyleCnt="0"/>
      <dgm:spPr/>
    </dgm:pt>
    <dgm:pt modelId="{E010F00C-322C-43D4-ACA2-3DFF1AD99C73}" type="pres">
      <dgm:prSet presAssocID="{EAC66211-D0A3-4EB9-B207-120B57621C82}" presName="composite2" presStyleCnt="0"/>
      <dgm:spPr/>
    </dgm:pt>
    <dgm:pt modelId="{F8B59224-3B9D-4233-B7FA-A574783467FB}" type="pres">
      <dgm:prSet presAssocID="{EAC66211-D0A3-4EB9-B207-120B57621C82}" presName="background2" presStyleLbl="node2" presStyleIdx="1" presStyleCnt="2"/>
      <dgm:spPr/>
    </dgm:pt>
    <dgm:pt modelId="{8B44D2F4-CCB5-4FE8-96D9-75D274714AA3}" type="pres">
      <dgm:prSet presAssocID="{EAC66211-D0A3-4EB9-B207-120B57621C82}" presName="text2" presStyleLbl="fgAcc2" presStyleIdx="1" presStyleCnt="2">
        <dgm:presLayoutVars>
          <dgm:chPref val="3"/>
        </dgm:presLayoutVars>
      </dgm:prSet>
      <dgm:spPr/>
    </dgm:pt>
    <dgm:pt modelId="{ED340DD8-A9B3-4565-81F1-B207883164B1}" type="pres">
      <dgm:prSet presAssocID="{EAC66211-D0A3-4EB9-B207-120B57621C82}" presName="hierChild3" presStyleCnt="0"/>
      <dgm:spPr/>
    </dgm:pt>
  </dgm:ptLst>
  <dgm:cxnLst>
    <dgm:cxn modelId="{EBBC1369-693E-4A40-935F-E2B1FCBBEB15}" type="presOf" srcId="{168F5D20-4760-431E-93C4-2A38B3AA7455}" destId="{44F65FEF-FCC6-49F6-AE1E-BF502D3C47A0}" srcOrd="0" destOrd="0" presId="urn:microsoft.com/office/officeart/2005/8/layout/hierarchy1"/>
    <dgm:cxn modelId="{569E247B-0EDB-4DC9-B179-98E2922E8837}" type="presOf" srcId="{36B76CFE-ADFB-436B-AB69-0732A0826203}" destId="{02479A21-8F32-450D-B67D-D57886772B6F}" srcOrd="0" destOrd="0" presId="urn:microsoft.com/office/officeart/2005/8/layout/hierarchy1"/>
    <dgm:cxn modelId="{16F2F995-1B97-42EE-8A17-AEF2EFBEB4AB}" srcId="{B84E342B-61BF-4D03-8271-86FD87319A64}" destId="{168F5D20-4760-431E-93C4-2A38B3AA7455}" srcOrd="0" destOrd="0" parTransId="{DA40DDC3-1F30-4CA1-997F-7936C3FA7F48}" sibTransId="{7C51F6C9-CB95-4016-9CB8-49BD1C967CE3}"/>
    <dgm:cxn modelId="{3F1F9DA6-F400-4518-8C3C-CAE057F8B89D}" type="presOf" srcId="{4FEC0D6E-865A-40DD-A20A-448894C0A32B}" destId="{39B31056-B0D3-4C8C-9E83-0A6B8DD91B4F}" srcOrd="0" destOrd="0" presId="urn:microsoft.com/office/officeart/2005/8/layout/hierarchy1"/>
    <dgm:cxn modelId="{9D91A2B4-34A9-4D54-BEC2-167636A1653F}" srcId="{168F5D20-4760-431E-93C4-2A38B3AA7455}" destId="{EAC66211-D0A3-4EB9-B207-120B57621C82}" srcOrd="1" destOrd="0" parTransId="{4ACDAC3E-D3E4-4204-8515-541EAB01CDD4}" sibTransId="{82E2435B-4F34-4E52-9E5A-F83DAC9DC9AC}"/>
    <dgm:cxn modelId="{61A821C3-95E8-424F-92AF-FFA67BAD6EF4}" type="presOf" srcId="{B84E342B-61BF-4D03-8271-86FD87319A64}" destId="{3E8DEAA1-4660-4F72-B09E-AFA540988623}" srcOrd="0" destOrd="0" presId="urn:microsoft.com/office/officeart/2005/8/layout/hierarchy1"/>
    <dgm:cxn modelId="{012171CB-EE7E-4BEB-A774-A9C6E770A6A2}" srcId="{168F5D20-4760-431E-93C4-2A38B3AA7455}" destId="{4FEC0D6E-865A-40DD-A20A-448894C0A32B}" srcOrd="0" destOrd="0" parTransId="{36B76CFE-ADFB-436B-AB69-0732A0826203}" sibTransId="{21D8FAF0-6148-4D2E-AAEF-E56CFCFC4174}"/>
    <dgm:cxn modelId="{6D62CBD2-37FE-4F20-8616-6A1AA106A5F6}" type="presOf" srcId="{EAC66211-D0A3-4EB9-B207-120B57621C82}" destId="{8B44D2F4-CCB5-4FE8-96D9-75D274714AA3}" srcOrd="0" destOrd="0" presId="urn:microsoft.com/office/officeart/2005/8/layout/hierarchy1"/>
    <dgm:cxn modelId="{C7A895F7-376E-4028-B4B7-C496BE16C5F8}" type="presOf" srcId="{4ACDAC3E-D3E4-4204-8515-541EAB01CDD4}" destId="{537EF5A9-2173-4520-AFF1-9F92C0AFE55F}" srcOrd="0" destOrd="0" presId="urn:microsoft.com/office/officeart/2005/8/layout/hierarchy1"/>
    <dgm:cxn modelId="{7B21AB46-4AF1-4B15-AF19-DD69A32732AA}" type="presParOf" srcId="{3E8DEAA1-4660-4F72-B09E-AFA540988623}" destId="{7051ED20-7DE8-40F2-A2AD-E01B1CE9E42C}" srcOrd="0" destOrd="0" presId="urn:microsoft.com/office/officeart/2005/8/layout/hierarchy1"/>
    <dgm:cxn modelId="{68A86CAA-1E65-44FF-8222-75400121CABB}" type="presParOf" srcId="{7051ED20-7DE8-40F2-A2AD-E01B1CE9E42C}" destId="{1DA6D849-9DF7-456B-A9E4-E08035F5032F}" srcOrd="0" destOrd="0" presId="urn:microsoft.com/office/officeart/2005/8/layout/hierarchy1"/>
    <dgm:cxn modelId="{08D3C5B4-9C44-40F1-A9B1-33667007B8EE}" type="presParOf" srcId="{1DA6D849-9DF7-456B-A9E4-E08035F5032F}" destId="{C477906C-7C36-48B8-A78B-B934A136E638}" srcOrd="0" destOrd="0" presId="urn:microsoft.com/office/officeart/2005/8/layout/hierarchy1"/>
    <dgm:cxn modelId="{01E87EB5-2FF1-46FD-8370-CF4C017D4ADA}" type="presParOf" srcId="{1DA6D849-9DF7-456B-A9E4-E08035F5032F}" destId="{44F65FEF-FCC6-49F6-AE1E-BF502D3C47A0}" srcOrd="1" destOrd="0" presId="urn:microsoft.com/office/officeart/2005/8/layout/hierarchy1"/>
    <dgm:cxn modelId="{20D0E038-2CB5-42E2-8FF2-CE075717FE66}" type="presParOf" srcId="{7051ED20-7DE8-40F2-A2AD-E01B1CE9E42C}" destId="{8A7A4DF2-1A63-4F68-BFE9-C2A65E9B725B}" srcOrd="1" destOrd="0" presId="urn:microsoft.com/office/officeart/2005/8/layout/hierarchy1"/>
    <dgm:cxn modelId="{7AC50E7B-944C-49F2-9A71-F6FF530DC255}" type="presParOf" srcId="{8A7A4DF2-1A63-4F68-BFE9-C2A65E9B725B}" destId="{02479A21-8F32-450D-B67D-D57886772B6F}" srcOrd="0" destOrd="0" presId="urn:microsoft.com/office/officeart/2005/8/layout/hierarchy1"/>
    <dgm:cxn modelId="{2D90C1DE-E0D7-4404-9CC7-88555FC767A2}" type="presParOf" srcId="{8A7A4DF2-1A63-4F68-BFE9-C2A65E9B725B}" destId="{1F7BE7B8-29DC-4ABC-888B-2928BDC1BCB4}" srcOrd="1" destOrd="0" presId="urn:microsoft.com/office/officeart/2005/8/layout/hierarchy1"/>
    <dgm:cxn modelId="{8F3375D2-B015-490A-97BB-5E520528E52E}" type="presParOf" srcId="{1F7BE7B8-29DC-4ABC-888B-2928BDC1BCB4}" destId="{071A41F4-E5B3-43A4-8DCB-DC5CD715247E}" srcOrd="0" destOrd="0" presId="urn:microsoft.com/office/officeart/2005/8/layout/hierarchy1"/>
    <dgm:cxn modelId="{64074229-3446-46DF-813F-C5436498A6B9}" type="presParOf" srcId="{071A41F4-E5B3-43A4-8DCB-DC5CD715247E}" destId="{190A5249-0ED0-4477-8E29-D308A4CDE752}" srcOrd="0" destOrd="0" presId="urn:microsoft.com/office/officeart/2005/8/layout/hierarchy1"/>
    <dgm:cxn modelId="{F11344FE-8CC7-44FF-8DB2-9FF8F361561E}" type="presParOf" srcId="{071A41F4-E5B3-43A4-8DCB-DC5CD715247E}" destId="{39B31056-B0D3-4C8C-9E83-0A6B8DD91B4F}" srcOrd="1" destOrd="0" presId="urn:microsoft.com/office/officeart/2005/8/layout/hierarchy1"/>
    <dgm:cxn modelId="{735CB37C-7B9A-4D16-810C-A31F3B516F63}" type="presParOf" srcId="{1F7BE7B8-29DC-4ABC-888B-2928BDC1BCB4}" destId="{FA6C32FB-E898-4E78-8DFC-252AB9C1ACEB}" srcOrd="1" destOrd="0" presId="urn:microsoft.com/office/officeart/2005/8/layout/hierarchy1"/>
    <dgm:cxn modelId="{375D37DB-D5F0-4DD2-9223-DE82E61D870D}" type="presParOf" srcId="{8A7A4DF2-1A63-4F68-BFE9-C2A65E9B725B}" destId="{537EF5A9-2173-4520-AFF1-9F92C0AFE55F}" srcOrd="2" destOrd="0" presId="urn:microsoft.com/office/officeart/2005/8/layout/hierarchy1"/>
    <dgm:cxn modelId="{BFD674C6-3984-4A1B-82F3-4CB2E85CC437}" type="presParOf" srcId="{8A7A4DF2-1A63-4F68-BFE9-C2A65E9B725B}" destId="{EDE2C0E7-59D4-4A0F-AA1F-45EBF76A979D}" srcOrd="3" destOrd="0" presId="urn:microsoft.com/office/officeart/2005/8/layout/hierarchy1"/>
    <dgm:cxn modelId="{8E4BB1A1-ADE8-46CB-B124-EBF05D2C21E4}" type="presParOf" srcId="{EDE2C0E7-59D4-4A0F-AA1F-45EBF76A979D}" destId="{E010F00C-322C-43D4-ACA2-3DFF1AD99C73}" srcOrd="0" destOrd="0" presId="urn:microsoft.com/office/officeart/2005/8/layout/hierarchy1"/>
    <dgm:cxn modelId="{A07EC187-5859-473E-93B3-67A91BC91C1F}" type="presParOf" srcId="{E010F00C-322C-43D4-ACA2-3DFF1AD99C73}" destId="{F8B59224-3B9D-4233-B7FA-A574783467FB}" srcOrd="0" destOrd="0" presId="urn:microsoft.com/office/officeart/2005/8/layout/hierarchy1"/>
    <dgm:cxn modelId="{C267AEB4-B76B-4B01-8D10-90DB183F8F8F}" type="presParOf" srcId="{E010F00C-322C-43D4-ACA2-3DFF1AD99C73}" destId="{8B44D2F4-CCB5-4FE8-96D9-75D274714AA3}" srcOrd="1" destOrd="0" presId="urn:microsoft.com/office/officeart/2005/8/layout/hierarchy1"/>
    <dgm:cxn modelId="{DC039C39-81E2-4367-97EC-AD33A91A310B}" type="presParOf" srcId="{EDE2C0E7-59D4-4A0F-AA1F-45EBF76A979D}" destId="{ED340DD8-A9B3-4565-81F1-B207883164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F5A9-2173-4520-AFF1-9F92C0AFE55F}">
      <dsp:nvSpPr>
        <dsp:cNvPr id="0" name=""/>
        <dsp:cNvSpPr/>
      </dsp:nvSpPr>
      <dsp:spPr>
        <a:xfrm>
          <a:off x="4543211" y="2506986"/>
          <a:ext cx="2412178" cy="1147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313"/>
              </a:lnTo>
              <a:lnTo>
                <a:pt x="2412178" y="782313"/>
              </a:lnTo>
              <a:lnTo>
                <a:pt x="2412178" y="114797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79A21-8F32-450D-B67D-D57886772B6F}">
      <dsp:nvSpPr>
        <dsp:cNvPr id="0" name=""/>
        <dsp:cNvSpPr/>
      </dsp:nvSpPr>
      <dsp:spPr>
        <a:xfrm>
          <a:off x="2131032" y="2506986"/>
          <a:ext cx="2412178" cy="1147977"/>
        </a:xfrm>
        <a:custGeom>
          <a:avLst/>
          <a:gdLst/>
          <a:ahLst/>
          <a:cxnLst/>
          <a:rect l="0" t="0" r="0" b="0"/>
          <a:pathLst>
            <a:path>
              <a:moveTo>
                <a:pt x="2412178" y="0"/>
              </a:moveTo>
              <a:lnTo>
                <a:pt x="2412178" y="782313"/>
              </a:lnTo>
              <a:lnTo>
                <a:pt x="0" y="782313"/>
              </a:lnTo>
              <a:lnTo>
                <a:pt x="0" y="114797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7906C-7C36-48B8-A78B-B934A136E638}">
      <dsp:nvSpPr>
        <dsp:cNvPr id="0" name=""/>
        <dsp:cNvSpPr/>
      </dsp:nvSpPr>
      <dsp:spPr>
        <a:xfrm>
          <a:off x="2569610" y="514"/>
          <a:ext cx="3947200" cy="250647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65FEF-FCC6-49F6-AE1E-BF502D3C47A0}">
      <dsp:nvSpPr>
        <dsp:cNvPr id="0" name=""/>
        <dsp:cNvSpPr/>
      </dsp:nvSpPr>
      <dsp:spPr>
        <a:xfrm>
          <a:off x="3008188" y="417163"/>
          <a:ext cx="3947200" cy="250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1600" y="490575"/>
        <a:ext cx="3800376" cy="2359648"/>
      </dsp:txXfrm>
    </dsp:sp>
    <dsp:sp modelId="{190A5249-0ED0-4477-8E29-D308A4CDE752}">
      <dsp:nvSpPr>
        <dsp:cNvPr id="0" name=""/>
        <dsp:cNvSpPr/>
      </dsp:nvSpPr>
      <dsp:spPr>
        <a:xfrm>
          <a:off x="157432" y="3654964"/>
          <a:ext cx="3947200" cy="250647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31056-B0D3-4C8C-9E83-0A6B8DD91B4F}">
      <dsp:nvSpPr>
        <dsp:cNvPr id="0" name=""/>
        <dsp:cNvSpPr/>
      </dsp:nvSpPr>
      <dsp:spPr>
        <a:xfrm>
          <a:off x="596010" y="4071613"/>
          <a:ext cx="3947200" cy="250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hydrogen</a:t>
          </a:r>
        </a:p>
      </dsp:txBody>
      <dsp:txXfrm>
        <a:off x="669422" y="4145025"/>
        <a:ext cx="3800376" cy="2359648"/>
      </dsp:txXfrm>
    </dsp:sp>
    <dsp:sp modelId="{F8B59224-3B9D-4233-B7FA-A574783467FB}">
      <dsp:nvSpPr>
        <dsp:cNvPr id="0" name=""/>
        <dsp:cNvSpPr/>
      </dsp:nvSpPr>
      <dsp:spPr>
        <a:xfrm>
          <a:off x="4981788" y="3654964"/>
          <a:ext cx="3947200" cy="250647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D2F4-CCB5-4FE8-96D9-75D274714AA3}">
      <dsp:nvSpPr>
        <dsp:cNvPr id="0" name=""/>
        <dsp:cNvSpPr/>
      </dsp:nvSpPr>
      <dsp:spPr>
        <a:xfrm>
          <a:off x="5420366" y="4071613"/>
          <a:ext cx="3947200" cy="250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Van der Waals</a:t>
          </a:r>
        </a:p>
      </dsp:txBody>
      <dsp:txXfrm>
        <a:off x="5493778" y="4145025"/>
        <a:ext cx="3800376" cy="235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7A847-4189-445B-A16F-E574514B742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897A-B370-488F-851E-BD0C77E3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48DB-1EE1-4AE7-8C3C-BB91281441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48DB-1EE1-4AE7-8C3C-BB91281441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6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8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7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3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8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8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4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3" y="8219768"/>
            <a:ext cx="2573382" cy="18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200"/>
            </a:lvl2pPr>
            <a:lvl3pPr marL="1371600" indent="0">
              <a:buNone/>
              <a:defRPr sz="1800"/>
            </a:lvl3pPr>
            <a:lvl4pPr marL="2057400" indent="0">
              <a:buNone/>
              <a:defRPr sz="1600"/>
            </a:lvl4pPr>
            <a:lvl5pPr marL="2743200" indent="0">
              <a:buNone/>
              <a:defRPr sz="1600"/>
            </a:lvl5pPr>
            <a:lvl6pPr marL="3429000" indent="0">
              <a:buNone/>
              <a:defRPr sz="1600"/>
            </a:lvl6pPr>
            <a:lvl7pPr marL="4114800" indent="0">
              <a:buNone/>
              <a:defRPr sz="1600"/>
            </a:lvl7pPr>
            <a:lvl8pPr marL="4800600" indent="0">
              <a:buNone/>
              <a:defRPr sz="1600"/>
            </a:lvl8pPr>
            <a:lvl9pPr marL="54864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200"/>
            </a:lvl2pPr>
            <a:lvl3pPr marL="1371600" indent="0">
              <a:buNone/>
              <a:defRPr sz="1800"/>
            </a:lvl3pPr>
            <a:lvl4pPr marL="2057400" indent="0">
              <a:buNone/>
              <a:defRPr sz="1600"/>
            </a:lvl4pPr>
            <a:lvl5pPr marL="2743200" indent="0">
              <a:buNone/>
              <a:defRPr sz="1600"/>
            </a:lvl5pPr>
            <a:lvl6pPr marL="3429000" indent="0">
              <a:buNone/>
              <a:defRPr sz="1600"/>
            </a:lvl6pPr>
            <a:lvl7pPr marL="4114800" indent="0">
              <a:buNone/>
              <a:defRPr sz="1600"/>
            </a:lvl7pPr>
            <a:lvl8pPr marL="4800600" indent="0">
              <a:buNone/>
              <a:defRPr sz="1600"/>
            </a:lvl8pPr>
            <a:lvl9pPr marL="54864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7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6000" y="662945"/>
            <a:ext cx="6553200" cy="4625346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71293" tIns="35647" rIns="71293" bIns="35647"/>
          <a:lstStyle>
            <a:lvl1pPr marL="0" indent="0" algn="ctr">
              <a:buNone/>
              <a:defRPr sz="16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32059" y="5702183"/>
            <a:ext cx="6767946" cy="647670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32059" y="6577880"/>
            <a:ext cx="6767946" cy="342676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62757" y="7226741"/>
            <a:ext cx="6732058" cy="23053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EB03-CB53-438F-910E-76D133CFEC2F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3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4.svg"/><Relationship Id="rId5" Type="http://schemas.openxmlformats.org/officeDocument/2006/relationships/image" Target="../media/image44.svg"/><Relationship Id="rId10" Type="http://schemas.openxmlformats.org/officeDocument/2006/relationships/image" Target="../media/image13.png"/><Relationship Id="rId4" Type="http://schemas.openxmlformats.org/officeDocument/2006/relationships/image" Target="../media/image43.png"/><Relationship Id="rId9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8.svg"/><Relationship Id="rId10" Type="http://schemas.openxmlformats.org/officeDocument/2006/relationships/image" Target="../media/image68.png"/><Relationship Id="rId4" Type="http://schemas.openxmlformats.org/officeDocument/2006/relationships/image" Target="../media/image37.png"/><Relationship Id="rId9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36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svg"/><Relationship Id="rId10" Type="http://schemas.openxmlformats.org/officeDocument/2006/relationships/image" Target="../media/image69.jpeg"/><Relationship Id="rId4" Type="http://schemas.openxmlformats.org/officeDocument/2006/relationships/image" Target="../media/image37.png"/><Relationship Id="rId9" Type="http://schemas.openxmlformats.org/officeDocument/2006/relationships/image" Target="../media/image5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36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svg"/><Relationship Id="rId10" Type="http://schemas.openxmlformats.org/officeDocument/2006/relationships/image" Target="../media/image70.png"/><Relationship Id="rId4" Type="http://schemas.openxmlformats.org/officeDocument/2006/relationships/image" Target="../media/image37.png"/><Relationship Id="rId9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36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svg"/><Relationship Id="rId10" Type="http://schemas.openxmlformats.org/officeDocument/2006/relationships/image" Target="../media/image71.png"/><Relationship Id="rId4" Type="http://schemas.openxmlformats.org/officeDocument/2006/relationships/image" Target="../media/image37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8.svg"/><Relationship Id="rId10" Type="http://schemas.openxmlformats.org/officeDocument/2006/relationships/image" Target="../media/image72.png"/><Relationship Id="rId4" Type="http://schemas.openxmlformats.org/officeDocument/2006/relationships/image" Target="../media/image37.png"/><Relationship Id="rId9" Type="http://schemas.openxmlformats.org/officeDocument/2006/relationships/image" Target="../media/image5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4.svg"/><Relationship Id="rId5" Type="http://schemas.openxmlformats.org/officeDocument/2006/relationships/image" Target="../media/image44.svg"/><Relationship Id="rId10" Type="http://schemas.openxmlformats.org/officeDocument/2006/relationships/image" Target="../media/image13.png"/><Relationship Id="rId4" Type="http://schemas.openxmlformats.org/officeDocument/2006/relationships/image" Target="../media/image43.png"/><Relationship Id="rId9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4.svg"/><Relationship Id="rId5" Type="http://schemas.openxmlformats.org/officeDocument/2006/relationships/image" Target="../media/image44.svg"/><Relationship Id="rId10" Type="http://schemas.openxmlformats.org/officeDocument/2006/relationships/image" Target="../media/image13.png"/><Relationship Id="rId4" Type="http://schemas.openxmlformats.org/officeDocument/2006/relationships/image" Target="../media/image43.png"/><Relationship Id="rId9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2.svg"/><Relationship Id="rId7" Type="http://schemas.openxmlformats.org/officeDocument/2006/relationships/image" Target="../media/image3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12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29.png"/><Relationship Id="rId5" Type="http://schemas.openxmlformats.org/officeDocument/2006/relationships/image" Target="../media/image6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17.png"/><Relationship Id="rId19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3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4.svg"/><Relationship Id="rId5" Type="http://schemas.openxmlformats.org/officeDocument/2006/relationships/image" Target="../media/image44.svg"/><Relationship Id="rId10" Type="http://schemas.openxmlformats.org/officeDocument/2006/relationships/image" Target="../media/image13.png"/><Relationship Id="rId4" Type="http://schemas.openxmlformats.org/officeDocument/2006/relationships/image" Target="../media/image43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8.svg"/><Relationship Id="rId10" Type="http://schemas.openxmlformats.org/officeDocument/2006/relationships/diagramData" Target="../diagrams/data1.xml"/><Relationship Id="rId4" Type="http://schemas.openxmlformats.org/officeDocument/2006/relationships/image" Target="../media/image37.png"/><Relationship Id="rId9" Type="http://schemas.openxmlformats.org/officeDocument/2006/relationships/image" Target="../media/image53.sv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4.svg"/><Relationship Id="rId5" Type="http://schemas.openxmlformats.org/officeDocument/2006/relationships/image" Target="../media/image44.svg"/><Relationship Id="rId10" Type="http://schemas.openxmlformats.org/officeDocument/2006/relationships/image" Target="../media/image13.png"/><Relationship Id="rId4" Type="http://schemas.openxmlformats.org/officeDocument/2006/relationships/image" Target="../media/image43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7885" y="5506485"/>
            <a:ext cx="6196966" cy="3075622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  <p:sp>
        <p:nvSpPr>
          <p:cNvPr id="7" name="文本框 147">
            <a:extLst>
              <a:ext uri="{FF2B5EF4-FFF2-40B4-BE49-F238E27FC236}">
                <a16:creationId xmlns:a16="http://schemas.microsoft.com/office/drawing/2014/main" id="{96325137-EC3F-8B4F-0644-39DD2F918AD8}"/>
              </a:ext>
            </a:extLst>
          </p:cNvPr>
          <p:cNvSpPr txBox="1"/>
          <p:nvPr/>
        </p:nvSpPr>
        <p:spPr>
          <a:xfrm>
            <a:off x="1404538" y="1871798"/>
            <a:ext cx="15808288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371600"/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giảng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10</a:t>
            </a:r>
            <a:endParaRPr lang="zh-CN" altLang="en-US" sz="12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53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681830" y="1060176"/>
            <a:ext cx="10438206" cy="8317854"/>
            <a:chOff x="0" y="0"/>
            <a:chExt cx="6848708" cy="5829451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6853788" cy="5828181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805439" y="412177"/>
            <a:ext cx="846001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8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BẢN CHẤT CỦA LIÊN KẾT HYDROGEN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616"/>
          <a:stretch>
            <a:fillRect/>
          </a:stretch>
        </p:blipFill>
        <p:spPr>
          <a:xfrm>
            <a:off x="10254145" y="1700832"/>
            <a:ext cx="5562600" cy="24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08442">
            <a:off x="15497919" y="-300472"/>
            <a:ext cx="4134082" cy="2052008"/>
          </a:xfrm>
          <a:prstGeom prst="rect">
            <a:avLst/>
          </a:prstGeom>
        </p:spPr>
      </p:pic>
      <p:pic>
        <p:nvPicPr>
          <p:cNvPr id="1026" name="Picture 2" descr="Liên kết hidro là gì">
            <a:extLst>
              <a:ext uri="{FF2B5EF4-FFF2-40B4-BE49-F238E27FC236}">
                <a16:creationId xmlns:a16="http://schemas.microsoft.com/office/drawing/2014/main" id="{3A7F30A0-B369-EB03-0243-052A921A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86" y="313523"/>
            <a:ext cx="4712924" cy="46775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Sự khác biệt giữa Salt Bridge và Hydrogen Bond | So sánh sự khác biệt giữa  các thuật ngữ tương tự - Khoa HọC - 2022">
            <a:extLst>
              <a:ext uri="{FF2B5EF4-FFF2-40B4-BE49-F238E27FC236}">
                <a16:creationId xmlns:a16="http://schemas.microsoft.com/office/drawing/2014/main" id="{C8FA53A7-1787-39AA-E9C0-D16F50544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767E7E-52F3-4622-A168-8DE54BFE3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21" y="5600700"/>
            <a:ext cx="7169053" cy="43727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B539EA2C-3BF3-BDD0-005C-7B1CF890EE23}"/>
              </a:ext>
            </a:extLst>
          </p:cNvPr>
          <p:cNvSpPr txBox="1"/>
          <p:nvPr/>
        </p:nvSpPr>
        <p:spPr>
          <a:xfrm>
            <a:off x="8466564" y="2574615"/>
            <a:ext cx="8895768" cy="308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 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cặp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riêng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3BF4FC2-C241-6F49-0FC8-743B891F94B2}"/>
              </a:ext>
            </a:extLst>
          </p:cNvPr>
          <p:cNvSpPr txBox="1"/>
          <p:nvPr/>
        </p:nvSpPr>
        <p:spPr>
          <a:xfrm>
            <a:off x="8466564" y="6532960"/>
            <a:ext cx="9059436" cy="117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gặp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N, O, F.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681830" y="1060176"/>
            <a:ext cx="10438206" cy="8317854"/>
            <a:chOff x="0" y="0"/>
            <a:chExt cx="6848708" cy="5829451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6853788" cy="5828181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616"/>
          <a:stretch>
            <a:fillRect/>
          </a:stretch>
        </p:blipFill>
        <p:spPr>
          <a:xfrm>
            <a:off x="10254145" y="1863739"/>
            <a:ext cx="5562600" cy="24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08442">
            <a:off x="16037341" y="-261900"/>
            <a:ext cx="4134082" cy="2052008"/>
          </a:xfrm>
          <a:prstGeom prst="rect">
            <a:avLst/>
          </a:prstGeom>
        </p:spPr>
      </p:pic>
      <p:sp>
        <p:nvSpPr>
          <p:cNvPr id="11" name="AutoShape 4" descr="Sự khác biệt giữa Salt Bridge và Hydrogen Bond | So sánh sự khác biệt giữa  các thuật ngữ tương tự - Khoa HọC - 2022">
            <a:extLst>
              <a:ext uri="{FF2B5EF4-FFF2-40B4-BE49-F238E27FC236}">
                <a16:creationId xmlns:a16="http://schemas.microsoft.com/office/drawing/2014/main" id="{C8FA53A7-1787-39AA-E9C0-D16F50544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539EA2C-3BF3-BDD0-005C-7B1CF890EE23}"/>
              </a:ext>
            </a:extLst>
          </p:cNvPr>
          <p:cNvSpPr txBox="1"/>
          <p:nvPr/>
        </p:nvSpPr>
        <p:spPr>
          <a:xfrm>
            <a:off x="8467915" y="3103756"/>
            <a:ext cx="8534287" cy="5616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bởi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 (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 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cặp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riêng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(N, O, F…..)</a:t>
            </a:r>
          </a:p>
        </p:txBody>
      </p:sp>
      <p:sp>
        <p:nvSpPr>
          <p:cNvPr id="5" name="AutoShape 2" descr="Phân tử nước là gì? Vai trò của nước với sự sống và cơ thể người">
            <a:extLst>
              <a:ext uri="{FF2B5EF4-FFF2-40B4-BE49-F238E27FC236}">
                <a16:creationId xmlns:a16="http://schemas.microsoft.com/office/drawing/2014/main" id="{3F32A2FD-DE3A-B42C-070D-F3AC79F845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6531C-0EDB-2A26-949F-2651C655F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18" y="582386"/>
            <a:ext cx="6762750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B7993-C000-2E47-CE1F-88B7540BB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91" y="5636306"/>
            <a:ext cx="5465505" cy="428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4DC509A-F3AE-3691-1C17-3FB5F40AE5EF}"/>
              </a:ext>
            </a:extLst>
          </p:cNvPr>
          <p:cNvSpPr txBox="1"/>
          <p:nvPr/>
        </p:nvSpPr>
        <p:spPr>
          <a:xfrm>
            <a:off x="8712151" y="480233"/>
            <a:ext cx="846001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8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BẢN CHẤT CỦA LIÊN KẾT HYDROGEN</a:t>
            </a:r>
          </a:p>
        </p:txBody>
      </p:sp>
    </p:spTree>
    <p:extLst>
      <p:ext uri="{BB962C8B-B14F-4D97-AF65-F5344CB8AC3E}">
        <p14:creationId xmlns:p14="http://schemas.microsoft.com/office/powerpoint/2010/main" val="41464259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98503" y="760403"/>
            <a:ext cx="10438206" cy="8884742"/>
            <a:chOff x="0" y="0"/>
            <a:chExt cx="6848708" cy="5829451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6853788" cy="5828181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17775" y="1546230"/>
            <a:ext cx="680371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</a:t>
            </a:r>
          </a:p>
          <a:p>
            <a:pPr>
              <a:lnSpc>
                <a:spcPts val="3815"/>
              </a:lnSpc>
            </a:pP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4000" b="1" spc="8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.  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5816" y="8262046"/>
            <a:ext cx="3924730" cy="4049909"/>
          </a:xfrm>
          <a:prstGeom prst="rect">
            <a:avLst/>
          </a:prstGeom>
        </p:spPr>
      </p:pic>
      <p:pic>
        <p:nvPicPr>
          <p:cNvPr id="4098" name="Picture 2" descr="What are some examples of Hydrogen bonds? | Socratic">
            <a:extLst>
              <a:ext uri="{FF2B5EF4-FFF2-40B4-BE49-F238E27FC236}">
                <a16:creationId xmlns:a16="http://schemas.microsoft.com/office/drawing/2014/main" id="{C39EDBCD-988F-FE80-C32F-BF712C45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9" y="3684331"/>
            <a:ext cx="7629525" cy="45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920E1360-73D7-72BE-3459-651F28B90D74}"/>
              </a:ext>
            </a:extLst>
          </p:cNvPr>
          <p:cNvSpPr txBox="1"/>
          <p:nvPr/>
        </p:nvSpPr>
        <p:spPr>
          <a:xfrm>
            <a:off x="10591800" y="6410663"/>
            <a:ext cx="6803713" cy="1412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endParaRPr lang="en-US" sz="4000" b="1" spc="8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102" name="Picture 6" descr="Condition for Effective Hydrogen Bonding - QS Study">
            <a:extLst>
              <a:ext uri="{FF2B5EF4-FFF2-40B4-BE49-F238E27FC236}">
                <a16:creationId xmlns:a16="http://schemas.microsoft.com/office/drawing/2014/main" id="{998BD941-AD7A-91A6-4A44-CFFCE7C4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58" y="1076513"/>
            <a:ext cx="83248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207742" y="991847"/>
            <a:ext cx="10445948" cy="8089254"/>
            <a:chOff x="-3810" y="521935"/>
            <a:chExt cx="6853788" cy="5307516"/>
          </a:xfrm>
        </p:grpSpPr>
        <p:sp>
          <p:nvSpPr>
            <p:cNvPr id="3" name="Freeform 3"/>
            <p:cNvSpPr/>
            <p:nvPr/>
          </p:nvSpPr>
          <p:spPr>
            <a:xfrm>
              <a:off x="-3810" y="521935"/>
              <a:ext cx="6853788" cy="5307516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1000" y="2623138"/>
            <a:ext cx="6657391" cy="2552963"/>
            <a:chOff x="-2246653" y="-76200"/>
            <a:chExt cx="8876521" cy="3403952"/>
          </a:xfrm>
        </p:grpSpPr>
        <p:sp>
          <p:nvSpPr>
            <p:cNvPr id="6" name="TextBox 6"/>
            <p:cNvSpPr txBox="1"/>
            <p:nvPr/>
          </p:nvSpPr>
          <p:spPr>
            <a:xfrm>
              <a:off x="-2246653" y="-76200"/>
              <a:ext cx="8306268" cy="788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7"/>
                </a:lnSpc>
                <a:spcBef>
                  <a:spcPct val="0"/>
                </a:spcBef>
              </a:pPr>
              <a:r>
                <a:rPr lang="en-US" sz="4000" b="1" spc="156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VÍ DỤ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88385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Liên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kết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hydrogen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giữa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nước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FD564DAE-2102-9786-088A-714195625EE6}"/>
              </a:ext>
            </a:extLst>
          </p:cNvPr>
          <p:cNvSpPr txBox="1"/>
          <p:nvPr/>
        </p:nvSpPr>
        <p:spPr>
          <a:xfrm>
            <a:off x="11961712" y="2177023"/>
            <a:ext cx="2253343" cy="582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7"/>
              </a:lnSpc>
              <a:spcBef>
                <a:spcPct val="0"/>
              </a:spcBef>
            </a:pPr>
            <a:r>
              <a:rPr lang="en-US" sz="3469" b="1" spc="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177ppm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C779949-F2AA-8A6A-5CF2-67646E1417BB}"/>
              </a:ext>
            </a:extLst>
          </p:cNvPr>
          <p:cNvSpPr txBox="1"/>
          <p:nvPr/>
        </p:nvSpPr>
        <p:spPr>
          <a:xfrm>
            <a:off x="10363200" y="3917670"/>
            <a:ext cx="2253343" cy="582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7"/>
              </a:lnSpc>
              <a:spcBef>
                <a:spcPct val="0"/>
              </a:spcBef>
            </a:pPr>
            <a:r>
              <a:rPr lang="en-US" sz="3469" b="1" spc="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96 ppm</a:t>
            </a:r>
          </a:p>
        </p:txBody>
      </p:sp>
      <p:pic>
        <p:nvPicPr>
          <p:cNvPr id="5124" name="Picture 4" descr="Hydrogen bonds">
            <a:extLst>
              <a:ext uri="{FF2B5EF4-FFF2-40B4-BE49-F238E27FC236}">
                <a16:creationId xmlns:a16="http://schemas.microsoft.com/office/drawing/2014/main" id="{59FF2C18-DD4D-B509-3DCD-DBC00B51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69" y="5413392"/>
            <a:ext cx="8993627" cy="40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ydrogen bonding in water">
            <a:extLst>
              <a:ext uri="{FF2B5EF4-FFF2-40B4-BE49-F238E27FC236}">
                <a16:creationId xmlns:a16="http://schemas.microsoft.com/office/drawing/2014/main" id="{E758492A-C97E-E379-4210-5772F602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84" y="1025509"/>
            <a:ext cx="76962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05402" y="652064"/>
            <a:ext cx="10445948" cy="9144000"/>
            <a:chOff x="-3810" y="521935"/>
            <a:chExt cx="6853788" cy="5307516"/>
          </a:xfrm>
        </p:grpSpPr>
        <p:sp>
          <p:nvSpPr>
            <p:cNvPr id="3" name="Freeform 3"/>
            <p:cNvSpPr/>
            <p:nvPr/>
          </p:nvSpPr>
          <p:spPr>
            <a:xfrm>
              <a:off x="-3810" y="521935"/>
              <a:ext cx="6853788" cy="5307516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166305"/>
            <a:ext cx="8818297" cy="7883256"/>
            <a:chOff x="-2624025" y="-1397408"/>
            <a:chExt cx="11757729" cy="10511013"/>
          </a:xfrm>
        </p:grpSpPr>
        <p:sp>
          <p:nvSpPr>
            <p:cNvPr id="6" name="TextBox 6"/>
            <p:cNvSpPr txBox="1"/>
            <p:nvPr/>
          </p:nvSpPr>
          <p:spPr>
            <a:xfrm>
              <a:off x="-2624025" y="-1397408"/>
              <a:ext cx="11417144" cy="8447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57"/>
                </a:lnSpc>
                <a:spcBef>
                  <a:spcPct val="0"/>
                </a:spcBef>
              </a:pPr>
              <a:r>
                <a:rPr lang="en-US" sz="5400" b="1" spc="156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HOẠT ĐỘNG THEO BÀN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902947" y="-468200"/>
              <a:ext cx="4255747" cy="18531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2283440" y="541082"/>
              <a:ext cx="11417144" cy="85725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Vẽ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sơ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đồ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biểu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diễn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liên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kết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hydrogen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giữa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:</a:t>
              </a:r>
            </a:p>
            <a:p>
              <a:pPr marL="571500" indent="-571500" algn="just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4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Bàn</a:t>
              </a:r>
              <a:r>
                <a:rPr 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chẵn</a:t>
              </a:r>
              <a:r>
                <a:rPr 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: 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a,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hai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hydrogen fluoride (HF)</a:t>
              </a:r>
            </a:p>
            <a:p>
              <a:pPr algn="just">
                <a:lnSpc>
                  <a:spcPct val="120000"/>
                </a:lnSpc>
              </a:pPr>
              <a:endPara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 marL="571500" indent="-571500" algn="just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4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Bàn</a:t>
              </a:r>
              <a:r>
                <a:rPr 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lẻ</a:t>
              </a:r>
              <a:r>
                <a:rPr 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: 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b,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hydrogen fluoride (HF)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ammonia (NH</a:t>
              </a:r>
              <a:r>
                <a:rPr lang="en-US" sz="4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75B5BFE-89BA-1A51-BFAA-AA307AB04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773" y="1715828"/>
            <a:ext cx="7551936" cy="2841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A0921A-778C-BE04-BE9B-E30C8E96D62F}"/>
              </a:ext>
            </a:extLst>
          </p:cNvPr>
          <p:cNvSpPr txBox="1"/>
          <p:nvPr/>
        </p:nvSpPr>
        <p:spPr>
          <a:xfrm>
            <a:off x="10163341" y="713650"/>
            <a:ext cx="7162800" cy="769441"/>
          </a:xfrm>
          <a:prstGeom prst="rect">
            <a:avLst/>
          </a:prstGeom>
          <a:solidFill>
            <a:srgbClr val="AC9610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Hai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hydrogen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fluoride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CE036-AE91-1AC7-5365-A06AC77F72F2}"/>
              </a:ext>
            </a:extLst>
          </p:cNvPr>
          <p:cNvSpPr txBox="1"/>
          <p:nvPr/>
        </p:nvSpPr>
        <p:spPr>
          <a:xfrm>
            <a:off x="10163341" y="4790141"/>
            <a:ext cx="7162800" cy="1446550"/>
          </a:xfrm>
          <a:prstGeom prst="rect">
            <a:avLst/>
          </a:prstGeom>
          <a:solidFill>
            <a:srgbClr val="AC961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fluoride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ammonia (NH</a:t>
            </a:r>
            <a:r>
              <a:rPr lang="en-US" sz="4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1E59F9-58C8-6D99-685D-E66634A34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4373"/>
          <a:stretch/>
        </p:blipFill>
        <p:spPr bwMode="auto">
          <a:xfrm>
            <a:off x="9144000" y="6854664"/>
            <a:ext cx="8938850" cy="17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068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5967709"/>
            <a:ext cx="8224165" cy="7401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A979C814-4A60-A18A-9102-0B9A03B56AE6}"/>
              </a:ext>
            </a:extLst>
          </p:cNvPr>
          <p:cNvSpPr txBox="1"/>
          <p:nvPr/>
        </p:nvSpPr>
        <p:spPr>
          <a:xfrm>
            <a:off x="4212231" y="2576473"/>
            <a:ext cx="13133087" cy="290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VAI TRÒ VÀ ẢNH HƯỞNG CỦA </a:t>
            </a:r>
            <a:r>
              <a:rPr kumimoji="0" lang="en-US" sz="54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B92FC4-0FDF-AD35-1527-DC238984A536}"/>
              </a:ext>
            </a:extLst>
          </p:cNvPr>
          <p:cNvSpPr/>
          <p:nvPr/>
        </p:nvSpPr>
        <p:spPr>
          <a:xfrm>
            <a:off x="2085448" y="3238581"/>
            <a:ext cx="2193099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16805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82176">
            <a:off x="9484376" y="3259838"/>
            <a:ext cx="7955829" cy="5998826"/>
            <a:chOff x="0" y="0"/>
            <a:chExt cx="5165529" cy="377477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5474501">
            <a:off x="12671735" y="-279375"/>
            <a:ext cx="1664830" cy="7978571"/>
            <a:chOff x="746125" y="-1240452"/>
            <a:chExt cx="1237542" cy="4724303"/>
          </a:xfrm>
        </p:grpSpPr>
        <p:sp>
          <p:nvSpPr>
            <p:cNvPr id="7" name="Freeform 7"/>
            <p:cNvSpPr/>
            <p:nvPr/>
          </p:nvSpPr>
          <p:spPr>
            <a:xfrm>
              <a:off x="746125" y="-1240452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 rot="89761">
            <a:off x="9603314" y="4667088"/>
            <a:ext cx="7713848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cụm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9" name="TextBox 9"/>
          <p:cNvSpPr txBox="1"/>
          <p:nvPr/>
        </p:nvSpPr>
        <p:spPr>
          <a:xfrm rot="91385">
            <a:off x="10102627" y="3245663"/>
            <a:ext cx="7028292" cy="85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Đặc</a:t>
            </a:r>
            <a:r>
              <a:rPr lang="en-US" sz="6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điểm</a:t>
            </a:r>
            <a:r>
              <a:rPr lang="en-US" sz="6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r>
              <a:rPr lang="en-US" sz="6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endParaRPr lang="en-US" sz="61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07414" y="7526685"/>
            <a:ext cx="406245" cy="20186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B3C84C1-4BE2-8FBC-B26B-B7BFDBAC9643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VAI TRÒ VÀ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19F0499-2C7B-2328-991F-0D53121628F9}"/>
              </a:ext>
            </a:extLst>
          </p:cNvPr>
          <p:cNvSpPr txBox="1"/>
          <p:nvPr/>
        </p:nvSpPr>
        <p:spPr>
          <a:xfrm rot="89761">
            <a:off x="9709996" y="6743232"/>
            <a:ext cx="7434336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Kích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cụm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thay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tùy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điều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kiện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áp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suất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66B767-20AA-E2C8-8F06-0EB3BC547B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5334" y="2277205"/>
            <a:ext cx="6036557" cy="6716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5474501">
            <a:off x="12159577" y="90669"/>
            <a:ext cx="1878411" cy="7202307"/>
            <a:chOff x="0" y="0"/>
            <a:chExt cx="1232462" cy="4725573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2449" y="8339538"/>
            <a:ext cx="360854" cy="392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2236" y="7914175"/>
            <a:ext cx="180427" cy="1964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7170" name="Picture 2" descr="Theoretical study on icosahedral water clusters - ScienceDirect">
            <a:extLst>
              <a:ext uri="{FF2B5EF4-FFF2-40B4-BE49-F238E27FC236}">
                <a16:creationId xmlns:a16="http://schemas.microsoft.com/office/drawing/2014/main" id="{4BC4D0F1-6E8E-AC51-A7C1-ED5FA79D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7" y="2509926"/>
            <a:ext cx="15671785" cy="56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BF9C1E7F-3BE3-89D5-B386-E31D3D7820D8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VAI TRÒ VÀ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</p:spTree>
    <p:extLst>
      <p:ext uri="{BB962C8B-B14F-4D97-AF65-F5344CB8AC3E}">
        <p14:creationId xmlns:p14="http://schemas.microsoft.com/office/powerpoint/2010/main" val="19970170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5474501">
            <a:off x="12159577" y="90669"/>
            <a:ext cx="1878411" cy="7202307"/>
            <a:chOff x="0" y="0"/>
            <a:chExt cx="1232462" cy="4725573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2449" y="8339538"/>
            <a:ext cx="360854" cy="392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2236" y="7914175"/>
            <a:ext cx="180427" cy="1964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1E1A88E-D0E5-5D8B-4316-099E96A0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2" y="2968385"/>
            <a:ext cx="18087755" cy="51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E099286E-1B3D-FCDA-58C4-E96A013D6006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VAI TRÒ VÀ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</p:spTree>
    <p:extLst>
      <p:ext uri="{BB962C8B-B14F-4D97-AF65-F5344CB8AC3E}">
        <p14:creationId xmlns:p14="http://schemas.microsoft.com/office/powerpoint/2010/main" val="3400408252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2449" y="8339538"/>
            <a:ext cx="360854" cy="392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2236" y="7914175"/>
            <a:ext cx="180427" cy="1964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1336BDD-7CF0-0424-DF51-55BAD8F8C735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1B70E-28F8-BEF2-08AF-882585E2F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507830"/>
            <a:ext cx="9925148" cy="77791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57AEB8-76FF-A039-15CD-1BA1218A49E5}"/>
              </a:ext>
            </a:extLst>
          </p:cNvPr>
          <p:cNvSpPr txBox="1"/>
          <p:nvPr/>
        </p:nvSpPr>
        <p:spPr>
          <a:xfrm>
            <a:off x="11187201" y="3352913"/>
            <a:ext cx="646349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hydrogen: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DNA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chuỗi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kép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trúc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chuỗi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protein…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241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8" y="7708430"/>
            <a:ext cx="1682382" cy="255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pic>
        <p:nvPicPr>
          <p:cNvPr id="1026" name="Picture 2" descr="Keo dán giấy Thiên Long - Điểm 10 G-08 – Flexoffice.com - Tập đoàn Thiên  Long">
            <a:extLst>
              <a:ext uri="{FF2B5EF4-FFF2-40B4-BE49-F238E27FC236}">
                <a16:creationId xmlns:a16="http://schemas.microsoft.com/office/drawing/2014/main" id="{8262C9C0-23CA-1013-1C87-C38FD260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9260"/>
            <a:ext cx="5715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ại sao bong bóng xà phòng có màu như cầu vồng? - VnExpress">
            <a:extLst>
              <a:ext uri="{FF2B5EF4-FFF2-40B4-BE49-F238E27FC236}">
                <a16:creationId xmlns:a16="http://schemas.microsoft.com/office/drawing/2014/main" id="{223C0909-1034-0A07-541F-F4935E42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70" y="967360"/>
            <a:ext cx="63987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546257-9FAF-2A9C-B2E7-4CCC7A20A7F1}"/>
              </a:ext>
            </a:extLst>
          </p:cNvPr>
          <p:cNvSpPr txBox="1"/>
          <p:nvPr/>
        </p:nvSpPr>
        <p:spPr>
          <a:xfrm>
            <a:off x="1600200" y="728694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keo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dán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gắn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881174-700D-44D3-779C-18049D7133B2}"/>
              </a:ext>
            </a:extLst>
          </p:cNvPr>
          <p:cNvSpPr txBox="1"/>
          <p:nvPr/>
        </p:nvSpPr>
        <p:spPr>
          <a:xfrm>
            <a:off x="10466670" y="710826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bong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bóng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xà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phòng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bay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lên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87069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8350" y="7456715"/>
            <a:ext cx="406245" cy="20186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C205FE9-6C06-8013-CAD5-80BE40A549D7}"/>
              </a:ext>
            </a:extLst>
          </p:cNvPr>
          <p:cNvGrpSpPr/>
          <p:nvPr/>
        </p:nvGrpSpPr>
        <p:grpSpPr>
          <a:xfrm rot="-187739">
            <a:off x="1577107" y="3526055"/>
            <a:ext cx="7118204" cy="5947308"/>
            <a:chOff x="0" y="0"/>
            <a:chExt cx="5165529" cy="377477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9FDCBBEB-0056-0254-A025-B41DE041489D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D28CD-B0D2-92AC-F3FA-076FFC234217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9200BE0B-6BCA-9C84-24D5-E3136768E597}"/>
              </a:ext>
            </a:extLst>
          </p:cNvPr>
          <p:cNvGrpSpPr/>
          <p:nvPr/>
        </p:nvGrpSpPr>
        <p:grpSpPr>
          <a:xfrm rot="5204585">
            <a:off x="4090995" y="61620"/>
            <a:ext cx="1812183" cy="7202307"/>
            <a:chOff x="0" y="0"/>
            <a:chExt cx="1232462" cy="4725573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ABBC9DF-76F4-EC8F-CE76-9D6C68696C4B}"/>
                </a:ext>
              </a:extLst>
            </p:cNvPr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77446EB3-7669-0494-7F71-4830B6B47C4A}"/>
              </a:ext>
            </a:extLst>
          </p:cNvPr>
          <p:cNvSpPr txBox="1"/>
          <p:nvPr/>
        </p:nvSpPr>
        <p:spPr>
          <a:xfrm rot="-180154">
            <a:off x="1601999" y="4881498"/>
            <a:ext cx="6753190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416E07E9-BD21-F688-99AF-DE3C2F5701A5}"/>
              </a:ext>
            </a:extLst>
          </p:cNvPr>
          <p:cNvSpPr txBox="1"/>
          <p:nvPr/>
        </p:nvSpPr>
        <p:spPr>
          <a:xfrm rot="-178529">
            <a:off x="1501170" y="2810687"/>
            <a:ext cx="6989686" cy="164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endParaRPr lang="en-US" sz="5400" dirty="0">
              <a:solidFill>
                <a:srgbClr val="FFFDF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CFB5C03-02BE-31BF-21F0-BEC88B8293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3999" y="4303010"/>
            <a:ext cx="8577082" cy="3834432"/>
          </a:xfrm>
          <a:prstGeom prst="rect">
            <a:avLst/>
          </a:prstGeom>
        </p:spPr>
      </p:pic>
      <p:sp>
        <p:nvSpPr>
          <p:cNvPr id="38" name="TextBox 9">
            <a:extLst>
              <a:ext uri="{FF2B5EF4-FFF2-40B4-BE49-F238E27FC236}">
                <a16:creationId xmlns:a16="http://schemas.microsoft.com/office/drawing/2014/main" id="{43D7D59C-C258-8EFD-342B-5485C89339D6}"/>
              </a:ext>
            </a:extLst>
          </p:cNvPr>
          <p:cNvSpPr txBox="1"/>
          <p:nvPr/>
        </p:nvSpPr>
        <p:spPr>
          <a:xfrm>
            <a:off x="9362848" y="2660021"/>
            <a:ext cx="8139383" cy="1130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ở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suất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bar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C348DA4A-C681-418F-D37D-20DD44EE8D53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VAI TRÒ VÀ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</p:spTree>
    <p:extLst>
      <p:ext uri="{BB962C8B-B14F-4D97-AF65-F5344CB8AC3E}">
        <p14:creationId xmlns:p14="http://schemas.microsoft.com/office/powerpoint/2010/main" val="41177632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C205FE9-6C06-8013-CAD5-80BE40A549D7}"/>
              </a:ext>
            </a:extLst>
          </p:cNvPr>
          <p:cNvGrpSpPr/>
          <p:nvPr/>
        </p:nvGrpSpPr>
        <p:grpSpPr>
          <a:xfrm rot="170737">
            <a:off x="1062365" y="2581574"/>
            <a:ext cx="8669021" cy="2811573"/>
            <a:chOff x="0" y="0"/>
            <a:chExt cx="5165529" cy="377477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9FDCBBEB-0056-0254-A025-B41DE041489D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D28CD-B0D2-92AC-F3FA-076FFC234217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77446EB3-7669-0494-7F71-4830B6B47C4A}"/>
              </a:ext>
            </a:extLst>
          </p:cNvPr>
          <p:cNvSpPr txBox="1"/>
          <p:nvPr/>
        </p:nvSpPr>
        <p:spPr>
          <a:xfrm rot="189806">
            <a:off x="895185" y="3248752"/>
            <a:ext cx="8602289" cy="15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chưng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rượu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hay,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hưng cất rượu là gì? Hướng dẫn cách chưng cất rượu gạo đúng chuẩn - Điện  Máy NEWSUN">
            <a:extLst>
              <a:ext uri="{FF2B5EF4-FFF2-40B4-BE49-F238E27FC236}">
                <a16:creationId xmlns:a16="http://schemas.microsoft.com/office/drawing/2014/main" id="{C359542A-B8B6-FA3E-E2A2-F99F38A5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051">
            <a:off x="10050925" y="2341111"/>
            <a:ext cx="7321897" cy="4393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4638F1-CCE2-C449-4D83-486BA7C38A56}"/>
              </a:ext>
            </a:extLst>
          </p:cNvPr>
          <p:cNvSpPr txBox="1"/>
          <p:nvPr/>
        </p:nvSpPr>
        <p:spPr>
          <a:xfrm>
            <a:off x="588011" y="5962265"/>
            <a:ext cx="8653763" cy="390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4200" dirty="0">
                <a:latin typeface="+mj-lt"/>
              </a:rPr>
              <a:t>H</a:t>
            </a:r>
            <a:r>
              <a:rPr lang="vi-VN" sz="4200" baseline="-25000" dirty="0">
                <a:latin typeface="+mj-lt"/>
              </a:rPr>
              <a:t>2</a:t>
            </a:r>
            <a:r>
              <a:rPr lang="vi-VN" sz="4200" dirty="0">
                <a:latin typeface="+mj-lt"/>
              </a:rPr>
              <a:t>O </a:t>
            </a:r>
            <a:r>
              <a:rPr lang="vi-VN" sz="4200" dirty="0" err="1">
                <a:latin typeface="+mj-lt"/>
              </a:rPr>
              <a:t>có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khối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lượng</a:t>
            </a:r>
            <a:r>
              <a:rPr lang="vi-VN" sz="4200" dirty="0">
                <a:latin typeface="+mj-lt"/>
              </a:rPr>
              <a:t> phân </a:t>
            </a:r>
            <a:r>
              <a:rPr lang="vi-VN" sz="4200" dirty="0" err="1">
                <a:latin typeface="+mj-lt"/>
              </a:rPr>
              <a:t>tử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thấp</a:t>
            </a:r>
            <a:r>
              <a:rPr lang="vi-VN" sz="4200" dirty="0">
                <a:latin typeface="+mj-lt"/>
              </a:rPr>
              <a:t> hơn so </a:t>
            </a:r>
            <a:r>
              <a:rPr lang="vi-VN" sz="4200" dirty="0" err="1">
                <a:latin typeface="+mj-lt"/>
              </a:rPr>
              <a:t>với</a:t>
            </a:r>
            <a:r>
              <a:rPr lang="vi-VN" sz="4200" dirty="0">
                <a:latin typeface="+mj-lt"/>
              </a:rPr>
              <a:t> C</a:t>
            </a:r>
            <a:r>
              <a:rPr lang="vi-VN" sz="4200" baseline="-25000" dirty="0">
                <a:latin typeface="+mj-lt"/>
              </a:rPr>
              <a:t>2</a:t>
            </a:r>
            <a:r>
              <a:rPr lang="vi-VN" sz="4200" dirty="0">
                <a:latin typeface="+mj-lt"/>
              </a:rPr>
              <a:t>H</a:t>
            </a:r>
            <a:r>
              <a:rPr lang="vi-VN" sz="4200" baseline="-25000" dirty="0">
                <a:latin typeface="+mj-lt"/>
              </a:rPr>
              <a:t>5</a:t>
            </a:r>
            <a:r>
              <a:rPr lang="vi-VN" sz="4200" dirty="0">
                <a:latin typeface="+mj-lt"/>
              </a:rPr>
              <a:t>OH nhưng </a:t>
            </a:r>
            <a:r>
              <a:rPr lang="vi-VN" sz="4200" dirty="0" err="1">
                <a:latin typeface="+mj-lt"/>
              </a:rPr>
              <a:t>các</a:t>
            </a:r>
            <a:r>
              <a:rPr lang="vi-VN" sz="4200" dirty="0">
                <a:latin typeface="+mj-lt"/>
              </a:rPr>
              <a:t> phân </a:t>
            </a:r>
            <a:r>
              <a:rPr lang="vi-VN" sz="4200" dirty="0" err="1">
                <a:latin typeface="+mj-lt"/>
              </a:rPr>
              <a:t>tử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nước</a:t>
            </a:r>
            <a:r>
              <a:rPr lang="vi-VN" sz="4200" dirty="0">
                <a:latin typeface="+mj-lt"/>
              </a:rPr>
              <a:t> liên </a:t>
            </a:r>
            <a:r>
              <a:rPr lang="vi-VN" sz="4200" dirty="0" err="1">
                <a:latin typeface="+mj-lt"/>
              </a:rPr>
              <a:t>kết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khá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chặt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chẽ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với</a:t>
            </a:r>
            <a:r>
              <a:rPr lang="vi-VN" sz="4200" dirty="0">
                <a:latin typeface="+mj-lt"/>
              </a:rPr>
              <a:t> nhau </a:t>
            </a:r>
            <a:r>
              <a:rPr lang="vi-VN" sz="4200" dirty="0" err="1">
                <a:latin typeface="+mj-lt"/>
              </a:rPr>
              <a:t>bởi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các</a:t>
            </a:r>
            <a:r>
              <a:rPr lang="vi-VN" sz="4200" dirty="0">
                <a:latin typeface="+mj-lt"/>
              </a:rPr>
              <a:t> liên </a:t>
            </a:r>
            <a:r>
              <a:rPr lang="vi-VN" sz="4200" dirty="0" err="1">
                <a:latin typeface="+mj-lt"/>
              </a:rPr>
              <a:t>kết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hydrogen</a:t>
            </a:r>
            <a:r>
              <a:rPr lang="vi-VN" sz="4200" dirty="0">
                <a:latin typeface="+mj-lt"/>
              </a:rPr>
              <a:t>. </a:t>
            </a:r>
            <a:r>
              <a:rPr lang="vi-VN" sz="4200" dirty="0" err="1">
                <a:latin typeface="+mj-lt"/>
              </a:rPr>
              <a:t>Nhiệt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độ</a:t>
            </a:r>
            <a:r>
              <a:rPr lang="vi-VN" sz="4200" dirty="0">
                <a:latin typeface="+mj-lt"/>
              </a:rPr>
              <a:t> sôi </a:t>
            </a:r>
            <a:r>
              <a:rPr lang="vi-VN" sz="4200" dirty="0" err="1">
                <a:latin typeface="+mj-lt"/>
              </a:rPr>
              <a:t>của</a:t>
            </a:r>
            <a:r>
              <a:rPr lang="vi-VN" sz="4200" dirty="0">
                <a:latin typeface="+mj-lt"/>
              </a:rPr>
              <a:t> </a:t>
            </a:r>
            <a:r>
              <a:rPr lang="vi-VN" sz="4200" dirty="0" err="1">
                <a:latin typeface="+mj-lt"/>
              </a:rPr>
              <a:t>nước</a:t>
            </a:r>
            <a:r>
              <a:rPr lang="vi-VN" sz="4200" dirty="0">
                <a:latin typeface="+mj-lt"/>
              </a:rPr>
              <a:t> cao hơn C</a:t>
            </a:r>
            <a:r>
              <a:rPr lang="vi-VN" sz="4200" baseline="-25000" dirty="0">
                <a:latin typeface="+mj-lt"/>
              </a:rPr>
              <a:t>2</a:t>
            </a:r>
            <a:r>
              <a:rPr lang="vi-VN" sz="4200" dirty="0">
                <a:latin typeface="+mj-lt"/>
              </a:rPr>
              <a:t>H</a:t>
            </a:r>
            <a:r>
              <a:rPr lang="vi-VN" sz="4200" baseline="-25000" dirty="0">
                <a:latin typeface="+mj-lt"/>
              </a:rPr>
              <a:t>5</a:t>
            </a:r>
            <a:r>
              <a:rPr lang="vi-VN" sz="4200" dirty="0">
                <a:latin typeface="+mj-lt"/>
              </a:rPr>
              <a:t>OH.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B5651799-F539-F0EE-9010-77FB04468CAC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VAI TRÒ VÀ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8514047-2B94-1011-EBAE-B53C9FA44C2B}"/>
              </a:ext>
            </a:extLst>
          </p:cNvPr>
          <p:cNvSpPr/>
          <p:nvPr/>
        </p:nvSpPr>
        <p:spPr>
          <a:xfrm>
            <a:off x="9800090" y="7734300"/>
            <a:ext cx="1706110" cy="944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01C223-DC22-5A8C-5B52-9DCD61D9B30D}"/>
              </a:ext>
            </a:extLst>
          </p:cNvPr>
          <p:cNvSpPr txBox="1"/>
          <p:nvPr/>
        </p:nvSpPr>
        <p:spPr>
          <a:xfrm>
            <a:off x="12011687" y="7821595"/>
            <a:ext cx="5688611" cy="76944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vi-VN" sz="4400" dirty="0">
                <a:latin typeface="+mj-lt"/>
              </a:rPr>
              <a:t>C</a:t>
            </a:r>
            <a:r>
              <a:rPr lang="vi-VN" sz="4400" baseline="-25000" dirty="0">
                <a:latin typeface="+mj-lt"/>
              </a:rPr>
              <a:t>2</a:t>
            </a:r>
            <a:r>
              <a:rPr lang="vi-VN" sz="4400" dirty="0">
                <a:latin typeface="+mj-lt"/>
              </a:rPr>
              <a:t>H</a:t>
            </a:r>
            <a:r>
              <a:rPr lang="vi-VN" sz="4400" baseline="-25000" dirty="0">
                <a:latin typeface="+mj-lt"/>
              </a:rPr>
              <a:t>5</a:t>
            </a:r>
            <a:r>
              <a:rPr lang="vi-VN" sz="4400" dirty="0">
                <a:latin typeface="+mj-lt"/>
              </a:rPr>
              <a:t>OH bay hơi </a:t>
            </a:r>
            <a:r>
              <a:rPr lang="vi-VN" sz="4400" dirty="0" err="1">
                <a:latin typeface="+mj-lt"/>
              </a:rPr>
              <a:t>trước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8387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5967709"/>
            <a:ext cx="8224165" cy="7401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97657A92-53E7-4CEA-72B4-181BF0C0C08A}"/>
              </a:ext>
            </a:extLst>
          </p:cNvPr>
          <p:cNvSpPr txBox="1"/>
          <p:nvPr/>
        </p:nvSpPr>
        <p:spPr>
          <a:xfrm>
            <a:off x="3913151" y="3627304"/>
            <a:ext cx="14297670" cy="111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 TÁC VAN DER WAALS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0BF93B-05EA-D3BC-3A6C-D44E7D3C172F}"/>
              </a:ext>
            </a:extLst>
          </p:cNvPr>
          <p:cNvSpPr/>
          <p:nvPr/>
        </p:nvSpPr>
        <p:spPr>
          <a:xfrm>
            <a:off x="1890146" y="3434768"/>
            <a:ext cx="2060332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III.</a:t>
            </a:r>
          </a:p>
        </p:txBody>
      </p:sp>
    </p:spTree>
    <p:extLst>
      <p:ext uri="{BB962C8B-B14F-4D97-AF65-F5344CB8AC3E}">
        <p14:creationId xmlns:p14="http://schemas.microsoft.com/office/powerpoint/2010/main" val="3853244256"/>
      </p:ext>
    </p:extLst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800001" y="1172540"/>
            <a:ext cx="10445948" cy="8089254"/>
            <a:chOff x="-3810" y="521935"/>
            <a:chExt cx="6853788" cy="5307516"/>
          </a:xfrm>
        </p:grpSpPr>
        <p:sp>
          <p:nvSpPr>
            <p:cNvPr id="3" name="Freeform 3"/>
            <p:cNvSpPr/>
            <p:nvPr/>
          </p:nvSpPr>
          <p:spPr>
            <a:xfrm>
              <a:off x="-3810" y="521935"/>
              <a:ext cx="6853788" cy="5307516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20528" y="937464"/>
            <a:ext cx="7487001" cy="2300265"/>
            <a:chOff x="-1676400" y="-76200"/>
            <a:chExt cx="9982668" cy="3067021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1. KHÁI NIỆM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Làm thế nào để lực van der waals giữ các phân tử lại với nhau - 2022 - Tin  tức">
            <a:extLst>
              <a:ext uri="{FF2B5EF4-FFF2-40B4-BE49-F238E27FC236}">
                <a16:creationId xmlns:a16="http://schemas.microsoft.com/office/drawing/2014/main" id="{F15FA28E-10B1-E471-048C-DE531AA6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38" y="7380785"/>
            <a:ext cx="7067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E434B-2F2C-CD9C-9DDE-8B953C4BD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862" y="1534668"/>
            <a:ext cx="9438645" cy="515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47E97-5B29-6FB8-41CA-37E27D0F18E2}"/>
              </a:ext>
            </a:extLst>
          </p:cNvPr>
          <p:cNvSpPr txBox="1"/>
          <p:nvPr/>
        </p:nvSpPr>
        <p:spPr>
          <a:xfrm>
            <a:off x="7832941" y="335548"/>
            <a:ext cx="9459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biểu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diễn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8" name="Picture 4" descr="CCI 8- Nonpolar Covalent Bond Polar Covalent Bond Na+ CIT Lonic Bond IROniC  Bond Meirl | Ironic Meme on ME.ME">
            <a:extLst>
              <a:ext uri="{FF2B5EF4-FFF2-40B4-BE49-F238E27FC236}">
                <a16:creationId xmlns:a16="http://schemas.microsoft.com/office/drawing/2014/main" id="{55C61702-8F36-9D90-2C50-BFBFA0DFA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1" b="68624"/>
          <a:stretch/>
        </p:blipFill>
        <p:spPr bwMode="auto">
          <a:xfrm>
            <a:off x="9093309" y="7372788"/>
            <a:ext cx="6938948" cy="25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CF1E45A0-865F-231B-9504-138AB60C508D}"/>
              </a:ext>
            </a:extLst>
          </p:cNvPr>
          <p:cNvSpPr/>
          <p:nvPr/>
        </p:nvSpPr>
        <p:spPr>
          <a:xfrm>
            <a:off x="685800" y="2095323"/>
            <a:ext cx="5913635" cy="4953949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873785E-5DDE-CE3D-47BF-F236D7ABD7AB}"/>
              </a:ext>
            </a:extLst>
          </p:cNvPr>
          <p:cNvSpPr txBox="1"/>
          <p:nvPr/>
        </p:nvSpPr>
        <p:spPr>
          <a:xfrm>
            <a:off x="960838" y="2481899"/>
            <a:ext cx="5382417" cy="373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57"/>
              </a:lnSpc>
              <a:spcBef>
                <a:spcPct val="0"/>
              </a:spcBef>
            </a:pP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do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4319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5967709"/>
            <a:ext cx="8224165" cy="7401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36BBBC1-A96A-B62A-4D6C-D8D624D75C83}"/>
              </a:ext>
            </a:extLst>
          </p:cNvPr>
          <p:cNvSpPr txBox="1"/>
          <p:nvPr/>
        </p:nvSpPr>
        <p:spPr>
          <a:xfrm>
            <a:off x="3274556" y="2799645"/>
            <a:ext cx="14046125" cy="290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 HƯỞNG CỦA TƯƠNG TÁC VAN DER WAALS ĐẾN NHIỆT ĐỘ NÓNG CHẢY, NHIỆT ĐỘ SÔI CỦA CÁC CHẤT</a:t>
            </a:r>
            <a:endParaRPr kumimoji="0" lang="en-US" sz="5400" b="1" i="0" u="none" strike="noStrike" kern="1200" cap="none" spc="1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18A88E-6693-69A5-54C6-4AF9BB7F3D24}"/>
              </a:ext>
            </a:extLst>
          </p:cNvPr>
          <p:cNvSpPr/>
          <p:nvPr/>
        </p:nvSpPr>
        <p:spPr>
          <a:xfrm>
            <a:off x="1530533" y="3698515"/>
            <a:ext cx="1928531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3062071"/>
      </p:ext>
    </p:extLst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78E888C7-BD3B-2D6C-3497-762F22969E59}"/>
              </a:ext>
            </a:extLst>
          </p:cNvPr>
          <p:cNvGrpSpPr/>
          <p:nvPr/>
        </p:nvGrpSpPr>
        <p:grpSpPr>
          <a:xfrm rot="-34330">
            <a:off x="9503745" y="3247243"/>
            <a:ext cx="8464579" cy="5201721"/>
            <a:chOff x="0" y="0"/>
            <a:chExt cx="5165529" cy="377477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C2650AAE-20D0-45C5-040A-79FBBD3655E3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39DBE03-4719-DD19-F929-C8DD27E83191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06C19F3D-A311-F5D7-AAE9-7A9BF4F58F4A}"/>
              </a:ext>
            </a:extLst>
          </p:cNvPr>
          <p:cNvGrpSpPr/>
          <p:nvPr/>
        </p:nvGrpSpPr>
        <p:grpSpPr>
          <a:xfrm rot="5357994">
            <a:off x="12849098" y="-667819"/>
            <a:ext cx="1632502" cy="8465391"/>
            <a:chOff x="0" y="0"/>
            <a:chExt cx="1232462" cy="4725573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3008D33-4E85-A073-7CAB-76050EFF807B}"/>
                </a:ext>
              </a:extLst>
            </p:cNvPr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986E7F9D-467D-9B43-3B1D-9CE093B78FE7}"/>
              </a:ext>
            </a:extLst>
          </p:cNvPr>
          <p:cNvSpPr txBox="1"/>
          <p:nvPr/>
        </p:nvSpPr>
        <p:spPr>
          <a:xfrm rot="-26745">
            <a:off x="9570894" y="4978381"/>
            <a:ext cx="8107716" cy="2659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hydrogen. 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CCF31D8-E1D2-E9CA-B9ED-965BCF2BE709}"/>
              </a:ext>
            </a:extLst>
          </p:cNvPr>
          <p:cNvSpPr txBox="1"/>
          <p:nvPr/>
        </p:nvSpPr>
        <p:spPr>
          <a:xfrm rot="-25121">
            <a:off x="10235313" y="3076610"/>
            <a:ext cx="7028292" cy="74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3600" b="1" dirty="0">
                <a:solidFill>
                  <a:srgbClr val="F7D10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 TÁC VAN DER WAALS</a:t>
            </a: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CEE04F74-91DD-8B33-E097-D5C8B2810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42423">
            <a:off x="583211" y="7785615"/>
            <a:ext cx="1077795" cy="3728223"/>
          </a:xfrm>
          <a:prstGeom prst="rect">
            <a:avLst/>
          </a:prstGeom>
        </p:spPr>
      </p:pic>
      <p:sp>
        <p:nvSpPr>
          <p:cNvPr id="36" name="TextBox 10">
            <a:extLst>
              <a:ext uri="{FF2B5EF4-FFF2-40B4-BE49-F238E27FC236}">
                <a16:creationId xmlns:a16="http://schemas.microsoft.com/office/drawing/2014/main" id="{374E80E8-2E4E-F99C-C498-86A9CA049FFA}"/>
              </a:ext>
            </a:extLst>
          </p:cNvPr>
          <p:cNvSpPr txBox="1"/>
          <p:nvPr/>
        </p:nvSpPr>
        <p:spPr>
          <a:xfrm>
            <a:off x="1056337" y="633357"/>
            <a:ext cx="16175325" cy="1412887"/>
          </a:xfrm>
          <a:custGeom>
            <a:avLst/>
            <a:gdLst>
              <a:gd name="connsiteX0" fmla="*/ 0 w 16175325"/>
              <a:gd name="connsiteY0" fmla="*/ 0 h 1412887"/>
              <a:gd name="connsiteX1" fmla="*/ 673972 w 16175325"/>
              <a:gd name="connsiteY1" fmla="*/ 0 h 1412887"/>
              <a:gd name="connsiteX2" fmla="*/ 1671450 w 16175325"/>
              <a:gd name="connsiteY2" fmla="*/ 0 h 1412887"/>
              <a:gd name="connsiteX3" fmla="*/ 2183669 w 16175325"/>
              <a:gd name="connsiteY3" fmla="*/ 0 h 1412887"/>
              <a:gd name="connsiteX4" fmla="*/ 2695888 w 16175325"/>
              <a:gd name="connsiteY4" fmla="*/ 0 h 1412887"/>
              <a:gd name="connsiteX5" fmla="*/ 3046353 w 16175325"/>
              <a:gd name="connsiteY5" fmla="*/ 0 h 1412887"/>
              <a:gd name="connsiteX6" fmla="*/ 3882078 w 16175325"/>
              <a:gd name="connsiteY6" fmla="*/ 0 h 1412887"/>
              <a:gd name="connsiteX7" fmla="*/ 4717803 w 16175325"/>
              <a:gd name="connsiteY7" fmla="*/ 0 h 1412887"/>
              <a:gd name="connsiteX8" fmla="*/ 5068269 w 16175325"/>
              <a:gd name="connsiteY8" fmla="*/ 0 h 1412887"/>
              <a:gd name="connsiteX9" fmla="*/ 5580487 w 16175325"/>
              <a:gd name="connsiteY9" fmla="*/ 0 h 1412887"/>
              <a:gd name="connsiteX10" fmla="*/ 5769199 w 16175325"/>
              <a:gd name="connsiteY10" fmla="*/ 0 h 1412887"/>
              <a:gd name="connsiteX11" fmla="*/ 6443171 w 16175325"/>
              <a:gd name="connsiteY11" fmla="*/ 0 h 1412887"/>
              <a:gd name="connsiteX12" fmla="*/ 7278896 w 16175325"/>
              <a:gd name="connsiteY12" fmla="*/ 0 h 1412887"/>
              <a:gd name="connsiteX13" fmla="*/ 8276375 w 16175325"/>
              <a:gd name="connsiteY13" fmla="*/ 0 h 1412887"/>
              <a:gd name="connsiteX14" fmla="*/ 8626840 w 16175325"/>
              <a:gd name="connsiteY14" fmla="*/ 0 h 1412887"/>
              <a:gd name="connsiteX15" fmla="*/ 9139059 w 16175325"/>
              <a:gd name="connsiteY15" fmla="*/ 0 h 1412887"/>
              <a:gd name="connsiteX16" fmla="*/ 10136537 w 16175325"/>
              <a:gd name="connsiteY16" fmla="*/ 0 h 1412887"/>
              <a:gd name="connsiteX17" fmla="*/ 11134015 w 16175325"/>
              <a:gd name="connsiteY17" fmla="*/ 0 h 1412887"/>
              <a:gd name="connsiteX18" fmla="*/ 11484481 w 16175325"/>
              <a:gd name="connsiteY18" fmla="*/ 0 h 1412887"/>
              <a:gd name="connsiteX19" fmla="*/ 11673193 w 16175325"/>
              <a:gd name="connsiteY19" fmla="*/ 0 h 1412887"/>
              <a:gd name="connsiteX20" fmla="*/ 12508918 w 16175325"/>
              <a:gd name="connsiteY20" fmla="*/ 0 h 1412887"/>
              <a:gd name="connsiteX21" fmla="*/ 13506396 w 16175325"/>
              <a:gd name="connsiteY21" fmla="*/ 0 h 1412887"/>
              <a:gd name="connsiteX22" fmla="*/ 13856862 w 16175325"/>
              <a:gd name="connsiteY22" fmla="*/ 0 h 1412887"/>
              <a:gd name="connsiteX23" fmla="*/ 14045574 w 16175325"/>
              <a:gd name="connsiteY23" fmla="*/ 0 h 1412887"/>
              <a:gd name="connsiteX24" fmla="*/ 14234286 w 16175325"/>
              <a:gd name="connsiteY24" fmla="*/ 0 h 1412887"/>
              <a:gd name="connsiteX25" fmla="*/ 15070011 w 16175325"/>
              <a:gd name="connsiteY25" fmla="*/ 0 h 1412887"/>
              <a:gd name="connsiteX26" fmla="*/ 16175325 w 16175325"/>
              <a:gd name="connsiteY26" fmla="*/ 0 h 1412887"/>
              <a:gd name="connsiteX27" fmla="*/ 16175325 w 16175325"/>
              <a:gd name="connsiteY27" fmla="*/ 456833 h 1412887"/>
              <a:gd name="connsiteX28" fmla="*/ 16175325 w 16175325"/>
              <a:gd name="connsiteY28" fmla="*/ 899538 h 1412887"/>
              <a:gd name="connsiteX29" fmla="*/ 16175325 w 16175325"/>
              <a:gd name="connsiteY29" fmla="*/ 1412887 h 1412887"/>
              <a:gd name="connsiteX30" fmla="*/ 15824860 w 16175325"/>
              <a:gd name="connsiteY30" fmla="*/ 1412887 h 1412887"/>
              <a:gd name="connsiteX31" fmla="*/ 15636148 w 16175325"/>
              <a:gd name="connsiteY31" fmla="*/ 1412887 h 1412887"/>
              <a:gd name="connsiteX32" fmla="*/ 15447435 w 16175325"/>
              <a:gd name="connsiteY32" fmla="*/ 1412887 h 1412887"/>
              <a:gd name="connsiteX33" fmla="*/ 15096970 w 16175325"/>
              <a:gd name="connsiteY33" fmla="*/ 1412887 h 1412887"/>
              <a:gd name="connsiteX34" fmla="*/ 14746505 w 16175325"/>
              <a:gd name="connsiteY34" fmla="*/ 1412887 h 1412887"/>
              <a:gd name="connsiteX35" fmla="*/ 14072533 w 16175325"/>
              <a:gd name="connsiteY35" fmla="*/ 1412887 h 1412887"/>
              <a:gd name="connsiteX36" fmla="*/ 13236808 w 16175325"/>
              <a:gd name="connsiteY36" fmla="*/ 1412887 h 1412887"/>
              <a:gd name="connsiteX37" fmla="*/ 13048096 w 16175325"/>
              <a:gd name="connsiteY37" fmla="*/ 1412887 h 1412887"/>
              <a:gd name="connsiteX38" fmla="*/ 12374124 w 16175325"/>
              <a:gd name="connsiteY38" fmla="*/ 1412887 h 1412887"/>
              <a:gd name="connsiteX39" fmla="*/ 12023658 w 16175325"/>
              <a:gd name="connsiteY39" fmla="*/ 1412887 h 1412887"/>
              <a:gd name="connsiteX40" fmla="*/ 11187933 w 16175325"/>
              <a:gd name="connsiteY40" fmla="*/ 1412887 h 1412887"/>
              <a:gd name="connsiteX41" fmla="*/ 10837468 w 16175325"/>
              <a:gd name="connsiteY41" fmla="*/ 1412887 h 1412887"/>
              <a:gd name="connsiteX42" fmla="*/ 10001743 w 16175325"/>
              <a:gd name="connsiteY42" fmla="*/ 1412887 h 1412887"/>
              <a:gd name="connsiteX43" fmla="*/ 9651277 w 16175325"/>
              <a:gd name="connsiteY43" fmla="*/ 1412887 h 1412887"/>
              <a:gd name="connsiteX44" fmla="*/ 9139059 w 16175325"/>
              <a:gd name="connsiteY44" fmla="*/ 1412887 h 1412887"/>
              <a:gd name="connsiteX45" fmla="*/ 8626840 w 16175325"/>
              <a:gd name="connsiteY45" fmla="*/ 1412887 h 1412887"/>
              <a:gd name="connsiteX46" fmla="*/ 7791115 w 16175325"/>
              <a:gd name="connsiteY46" fmla="*/ 1412887 h 1412887"/>
              <a:gd name="connsiteX47" fmla="*/ 7117143 w 16175325"/>
              <a:gd name="connsiteY47" fmla="*/ 1412887 h 1412887"/>
              <a:gd name="connsiteX48" fmla="*/ 6119665 w 16175325"/>
              <a:gd name="connsiteY48" fmla="*/ 1412887 h 1412887"/>
              <a:gd name="connsiteX49" fmla="*/ 5769199 w 16175325"/>
              <a:gd name="connsiteY49" fmla="*/ 1412887 h 1412887"/>
              <a:gd name="connsiteX50" fmla="*/ 5256981 w 16175325"/>
              <a:gd name="connsiteY50" fmla="*/ 1412887 h 1412887"/>
              <a:gd name="connsiteX51" fmla="*/ 4583009 w 16175325"/>
              <a:gd name="connsiteY51" fmla="*/ 1412887 h 1412887"/>
              <a:gd name="connsiteX52" fmla="*/ 4394297 w 16175325"/>
              <a:gd name="connsiteY52" fmla="*/ 1412887 h 1412887"/>
              <a:gd name="connsiteX53" fmla="*/ 3396818 w 16175325"/>
              <a:gd name="connsiteY53" fmla="*/ 1412887 h 1412887"/>
              <a:gd name="connsiteX54" fmla="*/ 2561093 w 16175325"/>
              <a:gd name="connsiteY54" fmla="*/ 1412887 h 1412887"/>
              <a:gd name="connsiteX55" fmla="*/ 1725368 w 16175325"/>
              <a:gd name="connsiteY55" fmla="*/ 1412887 h 1412887"/>
              <a:gd name="connsiteX56" fmla="*/ 1374903 w 16175325"/>
              <a:gd name="connsiteY56" fmla="*/ 1412887 h 1412887"/>
              <a:gd name="connsiteX57" fmla="*/ 1186191 w 16175325"/>
              <a:gd name="connsiteY57" fmla="*/ 1412887 h 1412887"/>
              <a:gd name="connsiteX58" fmla="*/ 0 w 16175325"/>
              <a:gd name="connsiteY58" fmla="*/ 1412887 h 1412887"/>
              <a:gd name="connsiteX59" fmla="*/ 0 w 16175325"/>
              <a:gd name="connsiteY59" fmla="*/ 941925 h 1412887"/>
              <a:gd name="connsiteX60" fmla="*/ 0 w 16175325"/>
              <a:gd name="connsiteY60" fmla="*/ 485091 h 1412887"/>
              <a:gd name="connsiteX61" fmla="*/ 0 w 16175325"/>
              <a:gd name="connsiteY61" fmla="*/ 0 h 141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6175325" h="1412887" fill="none" extrusionOk="0">
                <a:moveTo>
                  <a:pt x="0" y="0"/>
                </a:moveTo>
                <a:cubicBezTo>
                  <a:pt x="159420" y="6416"/>
                  <a:pt x="530062" y="-7517"/>
                  <a:pt x="673972" y="0"/>
                </a:cubicBezTo>
                <a:cubicBezTo>
                  <a:pt x="817882" y="7517"/>
                  <a:pt x="1423343" y="28432"/>
                  <a:pt x="1671450" y="0"/>
                </a:cubicBezTo>
                <a:cubicBezTo>
                  <a:pt x="1919557" y="-28432"/>
                  <a:pt x="2033314" y="-23740"/>
                  <a:pt x="2183669" y="0"/>
                </a:cubicBezTo>
                <a:cubicBezTo>
                  <a:pt x="2334024" y="23740"/>
                  <a:pt x="2549779" y="16108"/>
                  <a:pt x="2695888" y="0"/>
                </a:cubicBezTo>
                <a:cubicBezTo>
                  <a:pt x="2841997" y="-16108"/>
                  <a:pt x="2903045" y="7547"/>
                  <a:pt x="3046353" y="0"/>
                </a:cubicBezTo>
                <a:cubicBezTo>
                  <a:pt x="3189661" y="-7547"/>
                  <a:pt x="3569135" y="-36502"/>
                  <a:pt x="3882078" y="0"/>
                </a:cubicBezTo>
                <a:cubicBezTo>
                  <a:pt x="4195022" y="36502"/>
                  <a:pt x="4446182" y="75"/>
                  <a:pt x="4717803" y="0"/>
                </a:cubicBezTo>
                <a:cubicBezTo>
                  <a:pt x="4989424" y="-75"/>
                  <a:pt x="4912483" y="-16438"/>
                  <a:pt x="5068269" y="0"/>
                </a:cubicBezTo>
                <a:cubicBezTo>
                  <a:pt x="5224055" y="16438"/>
                  <a:pt x="5327262" y="25054"/>
                  <a:pt x="5580487" y="0"/>
                </a:cubicBezTo>
                <a:cubicBezTo>
                  <a:pt x="5833712" y="-25054"/>
                  <a:pt x="5699548" y="-1351"/>
                  <a:pt x="5769199" y="0"/>
                </a:cubicBezTo>
                <a:cubicBezTo>
                  <a:pt x="5838850" y="1351"/>
                  <a:pt x="6171738" y="1529"/>
                  <a:pt x="6443171" y="0"/>
                </a:cubicBezTo>
                <a:cubicBezTo>
                  <a:pt x="6714604" y="-1529"/>
                  <a:pt x="6891074" y="-33723"/>
                  <a:pt x="7278896" y="0"/>
                </a:cubicBezTo>
                <a:cubicBezTo>
                  <a:pt x="7666719" y="33723"/>
                  <a:pt x="7790921" y="34690"/>
                  <a:pt x="8276375" y="0"/>
                </a:cubicBezTo>
                <a:cubicBezTo>
                  <a:pt x="8761829" y="-34690"/>
                  <a:pt x="8540914" y="4585"/>
                  <a:pt x="8626840" y="0"/>
                </a:cubicBezTo>
                <a:cubicBezTo>
                  <a:pt x="8712766" y="-4585"/>
                  <a:pt x="8926769" y="10043"/>
                  <a:pt x="9139059" y="0"/>
                </a:cubicBezTo>
                <a:cubicBezTo>
                  <a:pt x="9351349" y="-10043"/>
                  <a:pt x="9793972" y="-7806"/>
                  <a:pt x="10136537" y="0"/>
                </a:cubicBezTo>
                <a:cubicBezTo>
                  <a:pt x="10479102" y="7806"/>
                  <a:pt x="10850488" y="18873"/>
                  <a:pt x="11134015" y="0"/>
                </a:cubicBezTo>
                <a:cubicBezTo>
                  <a:pt x="11417542" y="-18873"/>
                  <a:pt x="11335616" y="3340"/>
                  <a:pt x="11484481" y="0"/>
                </a:cubicBezTo>
                <a:cubicBezTo>
                  <a:pt x="11633346" y="-3340"/>
                  <a:pt x="11591378" y="-802"/>
                  <a:pt x="11673193" y="0"/>
                </a:cubicBezTo>
                <a:cubicBezTo>
                  <a:pt x="11755008" y="802"/>
                  <a:pt x="12268115" y="18339"/>
                  <a:pt x="12508918" y="0"/>
                </a:cubicBezTo>
                <a:cubicBezTo>
                  <a:pt x="12749722" y="-18339"/>
                  <a:pt x="13099329" y="-40936"/>
                  <a:pt x="13506396" y="0"/>
                </a:cubicBezTo>
                <a:cubicBezTo>
                  <a:pt x="13913463" y="40936"/>
                  <a:pt x="13711631" y="-486"/>
                  <a:pt x="13856862" y="0"/>
                </a:cubicBezTo>
                <a:cubicBezTo>
                  <a:pt x="14002093" y="486"/>
                  <a:pt x="13973487" y="-8881"/>
                  <a:pt x="14045574" y="0"/>
                </a:cubicBezTo>
                <a:cubicBezTo>
                  <a:pt x="14117661" y="8881"/>
                  <a:pt x="14157015" y="372"/>
                  <a:pt x="14234286" y="0"/>
                </a:cubicBezTo>
                <a:cubicBezTo>
                  <a:pt x="14311557" y="-372"/>
                  <a:pt x="14759649" y="11682"/>
                  <a:pt x="15070011" y="0"/>
                </a:cubicBezTo>
                <a:cubicBezTo>
                  <a:pt x="15380373" y="-11682"/>
                  <a:pt x="15768900" y="22038"/>
                  <a:pt x="16175325" y="0"/>
                </a:cubicBezTo>
                <a:cubicBezTo>
                  <a:pt x="16165100" y="175390"/>
                  <a:pt x="16174165" y="309964"/>
                  <a:pt x="16175325" y="456833"/>
                </a:cubicBezTo>
                <a:cubicBezTo>
                  <a:pt x="16176485" y="603702"/>
                  <a:pt x="16197167" y="768691"/>
                  <a:pt x="16175325" y="899538"/>
                </a:cubicBezTo>
                <a:cubicBezTo>
                  <a:pt x="16153483" y="1030385"/>
                  <a:pt x="16197079" y="1201821"/>
                  <a:pt x="16175325" y="1412887"/>
                </a:cubicBezTo>
                <a:cubicBezTo>
                  <a:pt x="16004555" y="1426364"/>
                  <a:pt x="15990093" y="1427941"/>
                  <a:pt x="15824860" y="1412887"/>
                </a:cubicBezTo>
                <a:cubicBezTo>
                  <a:pt x="15659628" y="1397833"/>
                  <a:pt x="15703463" y="1415369"/>
                  <a:pt x="15636148" y="1412887"/>
                </a:cubicBezTo>
                <a:cubicBezTo>
                  <a:pt x="15568833" y="1410405"/>
                  <a:pt x="15525811" y="1419351"/>
                  <a:pt x="15447435" y="1412887"/>
                </a:cubicBezTo>
                <a:cubicBezTo>
                  <a:pt x="15369059" y="1406423"/>
                  <a:pt x="15269758" y="1421081"/>
                  <a:pt x="15096970" y="1412887"/>
                </a:cubicBezTo>
                <a:cubicBezTo>
                  <a:pt x="14924182" y="1404693"/>
                  <a:pt x="14851674" y="1413917"/>
                  <a:pt x="14746505" y="1412887"/>
                </a:cubicBezTo>
                <a:cubicBezTo>
                  <a:pt x="14641337" y="1411857"/>
                  <a:pt x="14288468" y="1430127"/>
                  <a:pt x="14072533" y="1412887"/>
                </a:cubicBezTo>
                <a:cubicBezTo>
                  <a:pt x="13856598" y="1395647"/>
                  <a:pt x="13626377" y="1450122"/>
                  <a:pt x="13236808" y="1412887"/>
                </a:cubicBezTo>
                <a:cubicBezTo>
                  <a:pt x="12847239" y="1375652"/>
                  <a:pt x="13111979" y="1419833"/>
                  <a:pt x="13048096" y="1412887"/>
                </a:cubicBezTo>
                <a:cubicBezTo>
                  <a:pt x="12984213" y="1405941"/>
                  <a:pt x="12644091" y="1418862"/>
                  <a:pt x="12374124" y="1412887"/>
                </a:cubicBezTo>
                <a:cubicBezTo>
                  <a:pt x="12104157" y="1406912"/>
                  <a:pt x="12133634" y="1425840"/>
                  <a:pt x="12023658" y="1412887"/>
                </a:cubicBezTo>
                <a:cubicBezTo>
                  <a:pt x="11913682" y="1399934"/>
                  <a:pt x="11539521" y="1443633"/>
                  <a:pt x="11187933" y="1412887"/>
                </a:cubicBezTo>
                <a:cubicBezTo>
                  <a:pt x="10836345" y="1382141"/>
                  <a:pt x="10991796" y="1407349"/>
                  <a:pt x="10837468" y="1412887"/>
                </a:cubicBezTo>
                <a:cubicBezTo>
                  <a:pt x="10683141" y="1418425"/>
                  <a:pt x="10373773" y="1413309"/>
                  <a:pt x="10001743" y="1412887"/>
                </a:cubicBezTo>
                <a:cubicBezTo>
                  <a:pt x="9629713" y="1412465"/>
                  <a:pt x="9789370" y="1404544"/>
                  <a:pt x="9651277" y="1412887"/>
                </a:cubicBezTo>
                <a:cubicBezTo>
                  <a:pt x="9513184" y="1421230"/>
                  <a:pt x="9295005" y="1432623"/>
                  <a:pt x="9139059" y="1412887"/>
                </a:cubicBezTo>
                <a:cubicBezTo>
                  <a:pt x="8983113" y="1393151"/>
                  <a:pt x="8848892" y="1399392"/>
                  <a:pt x="8626840" y="1412887"/>
                </a:cubicBezTo>
                <a:cubicBezTo>
                  <a:pt x="8404788" y="1426382"/>
                  <a:pt x="8100554" y="1454153"/>
                  <a:pt x="7791115" y="1412887"/>
                </a:cubicBezTo>
                <a:cubicBezTo>
                  <a:pt x="7481676" y="1371621"/>
                  <a:pt x="7288923" y="1407647"/>
                  <a:pt x="7117143" y="1412887"/>
                </a:cubicBezTo>
                <a:cubicBezTo>
                  <a:pt x="6945363" y="1418127"/>
                  <a:pt x="6491132" y="1389309"/>
                  <a:pt x="6119665" y="1412887"/>
                </a:cubicBezTo>
                <a:cubicBezTo>
                  <a:pt x="5748198" y="1436465"/>
                  <a:pt x="5920637" y="1424793"/>
                  <a:pt x="5769199" y="1412887"/>
                </a:cubicBezTo>
                <a:cubicBezTo>
                  <a:pt x="5617761" y="1400981"/>
                  <a:pt x="5360739" y="1420980"/>
                  <a:pt x="5256981" y="1412887"/>
                </a:cubicBezTo>
                <a:cubicBezTo>
                  <a:pt x="5153223" y="1404794"/>
                  <a:pt x="4813541" y="1387436"/>
                  <a:pt x="4583009" y="1412887"/>
                </a:cubicBezTo>
                <a:cubicBezTo>
                  <a:pt x="4352477" y="1438338"/>
                  <a:pt x="4482735" y="1418481"/>
                  <a:pt x="4394297" y="1412887"/>
                </a:cubicBezTo>
                <a:cubicBezTo>
                  <a:pt x="4305859" y="1407293"/>
                  <a:pt x="3738847" y="1380539"/>
                  <a:pt x="3396818" y="1412887"/>
                </a:cubicBezTo>
                <a:cubicBezTo>
                  <a:pt x="3054789" y="1445235"/>
                  <a:pt x="2833768" y="1391306"/>
                  <a:pt x="2561093" y="1412887"/>
                </a:cubicBezTo>
                <a:cubicBezTo>
                  <a:pt x="2288418" y="1434468"/>
                  <a:pt x="1937321" y="1374194"/>
                  <a:pt x="1725368" y="1412887"/>
                </a:cubicBezTo>
                <a:cubicBezTo>
                  <a:pt x="1513415" y="1451580"/>
                  <a:pt x="1540639" y="1413917"/>
                  <a:pt x="1374903" y="1412887"/>
                </a:cubicBezTo>
                <a:cubicBezTo>
                  <a:pt x="1209168" y="1411857"/>
                  <a:pt x="1251449" y="1414277"/>
                  <a:pt x="1186191" y="1412887"/>
                </a:cubicBezTo>
                <a:cubicBezTo>
                  <a:pt x="1120933" y="1411497"/>
                  <a:pt x="487237" y="1363733"/>
                  <a:pt x="0" y="1412887"/>
                </a:cubicBezTo>
                <a:cubicBezTo>
                  <a:pt x="14433" y="1293400"/>
                  <a:pt x="3386" y="1040590"/>
                  <a:pt x="0" y="941925"/>
                </a:cubicBezTo>
                <a:cubicBezTo>
                  <a:pt x="-3386" y="843260"/>
                  <a:pt x="-721" y="595841"/>
                  <a:pt x="0" y="485091"/>
                </a:cubicBezTo>
                <a:cubicBezTo>
                  <a:pt x="721" y="374341"/>
                  <a:pt x="-12526" y="173099"/>
                  <a:pt x="0" y="0"/>
                </a:cubicBezTo>
                <a:close/>
              </a:path>
              <a:path w="16175325" h="1412887" stroke="0" extrusionOk="0">
                <a:moveTo>
                  <a:pt x="0" y="0"/>
                </a:moveTo>
                <a:cubicBezTo>
                  <a:pt x="85816" y="5608"/>
                  <a:pt x="149587" y="-9267"/>
                  <a:pt x="188712" y="0"/>
                </a:cubicBezTo>
                <a:cubicBezTo>
                  <a:pt x="227837" y="9267"/>
                  <a:pt x="839326" y="20098"/>
                  <a:pt x="1024437" y="0"/>
                </a:cubicBezTo>
                <a:cubicBezTo>
                  <a:pt x="1209548" y="-20098"/>
                  <a:pt x="1154683" y="7650"/>
                  <a:pt x="1213149" y="0"/>
                </a:cubicBezTo>
                <a:cubicBezTo>
                  <a:pt x="1271615" y="-7650"/>
                  <a:pt x="1819032" y="-36425"/>
                  <a:pt x="2048874" y="0"/>
                </a:cubicBezTo>
                <a:cubicBezTo>
                  <a:pt x="2278716" y="36425"/>
                  <a:pt x="2280679" y="-15140"/>
                  <a:pt x="2399340" y="0"/>
                </a:cubicBezTo>
                <a:cubicBezTo>
                  <a:pt x="2518001" y="15140"/>
                  <a:pt x="3021757" y="15013"/>
                  <a:pt x="3235065" y="0"/>
                </a:cubicBezTo>
                <a:cubicBezTo>
                  <a:pt x="3448374" y="-15013"/>
                  <a:pt x="4011882" y="15355"/>
                  <a:pt x="4232543" y="0"/>
                </a:cubicBezTo>
                <a:cubicBezTo>
                  <a:pt x="4453204" y="-15355"/>
                  <a:pt x="4601254" y="25313"/>
                  <a:pt x="4744762" y="0"/>
                </a:cubicBezTo>
                <a:cubicBezTo>
                  <a:pt x="4888270" y="-25313"/>
                  <a:pt x="4869925" y="6293"/>
                  <a:pt x="4933474" y="0"/>
                </a:cubicBezTo>
                <a:cubicBezTo>
                  <a:pt x="4997023" y="-6293"/>
                  <a:pt x="5154406" y="9567"/>
                  <a:pt x="5283940" y="0"/>
                </a:cubicBezTo>
                <a:cubicBezTo>
                  <a:pt x="5413474" y="-9567"/>
                  <a:pt x="5818730" y="-29397"/>
                  <a:pt x="6281418" y="0"/>
                </a:cubicBezTo>
                <a:cubicBezTo>
                  <a:pt x="6744106" y="29397"/>
                  <a:pt x="6761037" y="17860"/>
                  <a:pt x="6955390" y="0"/>
                </a:cubicBezTo>
                <a:cubicBezTo>
                  <a:pt x="7149743" y="-17860"/>
                  <a:pt x="7338891" y="16445"/>
                  <a:pt x="7467608" y="0"/>
                </a:cubicBezTo>
                <a:cubicBezTo>
                  <a:pt x="7596325" y="-16445"/>
                  <a:pt x="7690342" y="3312"/>
                  <a:pt x="7818074" y="0"/>
                </a:cubicBezTo>
                <a:cubicBezTo>
                  <a:pt x="7945806" y="-3312"/>
                  <a:pt x="8168243" y="1069"/>
                  <a:pt x="8330292" y="0"/>
                </a:cubicBezTo>
                <a:cubicBezTo>
                  <a:pt x="8492341" y="-1069"/>
                  <a:pt x="8746492" y="-29738"/>
                  <a:pt x="9004264" y="0"/>
                </a:cubicBezTo>
                <a:cubicBezTo>
                  <a:pt x="9262036" y="29738"/>
                  <a:pt x="9516500" y="-18535"/>
                  <a:pt x="9678236" y="0"/>
                </a:cubicBezTo>
                <a:cubicBezTo>
                  <a:pt x="9839972" y="18535"/>
                  <a:pt x="10107811" y="-14830"/>
                  <a:pt x="10352208" y="0"/>
                </a:cubicBezTo>
                <a:cubicBezTo>
                  <a:pt x="10596605" y="14830"/>
                  <a:pt x="10492404" y="-1456"/>
                  <a:pt x="10540920" y="0"/>
                </a:cubicBezTo>
                <a:cubicBezTo>
                  <a:pt x="10589436" y="1456"/>
                  <a:pt x="10881493" y="-1475"/>
                  <a:pt x="11053139" y="0"/>
                </a:cubicBezTo>
                <a:cubicBezTo>
                  <a:pt x="11224785" y="1475"/>
                  <a:pt x="11586591" y="28957"/>
                  <a:pt x="11727111" y="0"/>
                </a:cubicBezTo>
                <a:cubicBezTo>
                  <a:pt x="11867631" y="-28957"/>
                  <a:pt x="12235296" y="-3851"/>
                  <a:pt x="12401082" y="0"/>
                </a:cubicBezTo>
                <a:cubicBezTo>
                  <a:pt x="12566868" y="3851"/>
                  <a:pt x="13068712" y="49554"/>
                  <a:pt x="13398561" y="0"/>
                </a:cubicBezTo>
                <a:cubicBezTo>
                  <a:pt x="13728410" y="-49554"/>
                  <a:pt x="13546380" y="-6881"/>
                  <a:pt x="13587273" y="0"/>
                </a:cubicBezTo>
                <a:cubicBezTo>
                  <a:pt x="13628166" y="6881"/>
                  <a:pt x="13924221" y="19640"/>
                  <a:pt x="14099492" y="0"/>
                </a:cubicBezTo>
                <a:cubicBezTo>
                  <a:pt x="14274763" y="-19640"/>
                  <a:pt x="14234424" y="-676"/>
                  <a:pt x="14288204" y="0"/>
                </a:cubicBezTo>
                <a:cubicBezTo>
                  <a:pt x="14341984" y="676"/>
                  <a:pt x="14557613" y="4708"/>
                  <a:pt x="14800422" y="0"/>
                </a:cubicBezTo>
                <a:cubicBezTo>
                  <a:pt x="15043231" y="-4708"/>
                  <a:pt x="15113807" y="-22080"/>
                  <a:pt x="15312641" y="0"/>
                </a:cubicBezTo>
                <a:cubicBezTo>
                  <a:pt x="15511475" y="22080"/>
                  <a:pt x="15928756" y="18679"/>
                  <a:pt x="16175325" y="0"/>
                </a:cubicBezTo>
                <a:cubicBezTo>
                  <a:pt x="16194721" y="108903"/>
                  <a:pt x="16167912" y="242461"/>
                  <a:pt x="16175325" y="456833"/>
                </a:cubicBezTo>
                <a:cubicBezTo>
                  <a:pt x="16182738" y="671205"/>
                  <a:pt x="16185787" y="763647"/>
                  <a:pt x="16175325" y="941925"/>
                </a:cubicBezTo>
                <a:cubicBezTo>
                  <a:pt x="16164863" y="1120203"/>
                  <a:pt x="16184430" y="1178677"/>
                  <a:pt x="16175325" y="1412887"/>
                </a:cubicBezTo>
                <a:cubicBezTo>
                  <a:pt x="15828032" y="1392169"/>
                  <a:pt x="15657976" y="1388751"/>
                  <a:pt x="15339600" y="1412887"/>
                </a:cubicBezTo>
                <a:cubicBezTo>
                  <a:pt x="15021224" y="1437023"/>
                  <a:pt x="15141615" y="1410663"/>
                  <a:pt x="14989135" y="1412887"/>
                </a:cubicBezTo>
                <a:cubicBezTo>
                  <a:pt x="14836655" y="1415111"/>
                  <a:pt x="14867020" y="1405396"/>
                  <a:pt x="14800422" y="1412887"/>
                </a:cubicBezTo>
                <a:cubicBezTo>
                  <a:pt x="14733825" y="1420378"/>
                  <a:pt x="14609508" y="1399717"/>
                  <a:pt x="14449957" y="1412887"/>
                </a:cubicBezTo>
                <a:cubicBezTo>
                  <a:pt x="14290406" y="1426057"/>
                  <a:pt x="13965421" y="1413121"/>
                  <a:pt x="13775985" y="1412887"/>
                </a:cubicBezTo>
                <a:cubicBezTo>
                  <a:pt x="13586549" y="1412653"/>
                  <a:pt x="13448630" y="1427970"/>
                  <a:pt x="13263767" y="1412887"/>
                </a:cubicBezTo>
                <a:cubicBezTo>
                  <a:pt x="13078904" y="1397804"/>
                  <a:pt x="12752161" y="1424477"/>
                  <a:pt x="12589795" y="1412887"/>
                </a:cubicBezTo>
                <a:cubicBezTo>
                  <a:pt x="12427429" y="1401297"/>
                  <a:pt x="12451344" y="1409641"/>
                  <a:pt x="12401083" y="1412887"/>
                </a:cubicBezTo>
                <a:cubicBezTo>
                  <a:pt x="12350822" y="1416133"/>
                  <a:pt x="12284156" y="1408651"/>
                  <a:pt x="12212370" y="1412887"/>
                </a:cubicBezTo>
                <a:cubicBezTo>
                  <a:pt x="12140584" y="1417123"/>
                  <a:pt x="11967809" y="1407269"/>
                  <a:pt x="11861905" y="1412887"/>
                </a:cubicBezTo>
                <a:cubicBezTo>
                  <a:pt x="11756002" y="1418505"/>
                  <a:pt x="11598887" y="1395865"/>
                  <a:pt x="11511440" y="1412887"/>
                </a:cubicBezTo>
                <a:cubicBezTo>
                  <a:pt x="11423993" y="1429909"/>
                  <a:pt x="11045516" y="1420950"/>
                  <a:pt x="10675715" y="1412887"/>
                </a:cubicBezTo>
                <a:cubicBezTo>
                  <a:pt x="10305915" y="1404824"/>
                  <a:pt x="10575742" y="1406958"/>
                  <a:pt x="10487002" y="1412887"/>
                </a:cubicBezTo>
                <a:cubicBezTo>
                  <a:pt x="10398262" y="1418816"/>
                  <a:pt x="10197179" y="1429072"/>
                  <a:pt x="9974784" y="1412887"/>
                </a:cubicBezTo>
                <a:cubicBezTo>
                  <a:pt x="9752389" y="1396702"/>
                  <a:pt x="9442262" y="1389238"/>
                  <a:pt x="9300812" y="1412887"/>
                </a:cubicBezTo>
                <a:cubicBezTo>
                  <a:pt x="9159362" y="1436536"/>
                  <a:pt x="9162915" y="1404992"/>
                  <a:pt x="9112100" y="1412887"/>
                </a:cubicBezTo>
                <a:cubicBezTo>
                  <a:pt x="9061285" y="1420782"/>
                  <a:pt x="8760342" y="1434138"/>
                  <a:pt x="8599881" y="1412887"/>
                </a:cubicBezTo>
                <a:cubicBezTo>
                  <a:pt x="8439420" y="1391636"/>
                  <a:pt x="7964610" y="1371589"/>
                  <a:pt x="7764156" y="1412887"/>
                </a:cubicBezTo>
                <a:cubicBezTo>
                  <a:pt x="7563702" y="1454185"/>
                  <a:pt x="7434720" y="1429595"/>
                  <a:pt x="7251937" y="1412887"/>
                </a:cubicBezTo>
                <a:cubicBezTo>
                  <a:pt x="7069154" y="1396179"/>
                  <a:pt x="7003550" y="1412825"/>
                  <a:pt x="6901472" y="1412887"/>
                </a:cubicBezTo>
                <a:cubicBezTo>
                  <a:pt x="6799395" y="1412949"/>
                  <a:pt x="6338282" y="1403714"/>
                  <a:pt x="6065747" y="1412887"/>
                </a:cubicBezTo>
                <a:cubicBezTo>
                  <a:pt x="5793213" y="1422060"/>
                  <a:pt x="5393366" y="1383158"/>
                  <a:pt x="5068269" y="1412887"/>
                </a:cubicBezTo>
                <a:cubicBezTo>
                  <a:pt x="4743172" y="1442616"/>
                  <a:pt x="4528590" y="1367271"/>
                  <a:pt x="4070790" y="1412887"/>
                </a:cubicBezTo>
                <a:cubicBezTo>
                  <a:pt x="3612990" y="1458503"/>
                  <a:pt x="3802585" y="1397580"/>
                  <a:pt x="3720325" y="1412887"/>
                </a:cubicBezTo>
                <a:cubicBezTo>
                  <a:pt x="3638065" y="1428194"/>
                  <a:pt x="3573141" y="1416881"/>
                  <a:pt x="3531613" y="1412887"/>
                </a:cubicBezTo>
                <a:cubicBezTo>
                  <a:pt x="3490085" y="1408893"/>
                  <a:pt x="2945684" y="1445378"/>
                  <a:pt x="2534134" y="1412887"/>
                </a:cubicBezTo>
                <a:cubicBezTo>
                  <a:pt x="2122584" y="1380396"/>
                  <a:pt x="2111916" y="1405691"/>
                  <a:pt x="1860162" y="1412887"/>
                </a:cubicBezTo>
                <a:cubicBezTo>
                  <a:pt x="1608408" y="1420083"/>
                  <a:pt x="1321884" y="1438862"/>
                  <a:pt x="862684" y="1412887"/>
                </a:cubicBezTo>
                <a:cubicBezTo>
                  <a:pt x="403484" y="1386912"/>
                  <a:pt x="419328" y="1371214"/>
                  <a:pt x="0" y="1412887"/>
                </a:cubicBezTo>
                <a:cubicBezTo>
                  <a:pt x="-10965" y="1298071"/>
                  <a:pt x="6235" y="1140258"/>
                  <a:pt x="0" y="913667"/>
                </a:cubicBezTo>
                <a:cubicBezTo>
                  <a:pt x="-6235" y="687076"/>
                  <a:pt x="9357" y="543373"/>
                  <a:pt x="0" y="428576"/>
                </a:cubicBezTo>
                <a:cubicBezTo>
                  <a:pt x="-9357" y="313779"/>
                  <a:pt x="-17971" y="103399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699264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ẢNH HƯỞNG CỦA TƯƠNG TÁC VAN DER WAALS TỚI NHIỆT ĐỘ NÓNG CHẢY, NHIỆT ĐỘ SÔI CỦA CÁC CHẤT</a:t>
            </a:r>
            <a:endParaRPr kumimoji="0" lang="en-US" sz="4000" b="1" i="0" u="none" strike="noStrike" kern="1200" cap="none" spc="1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85B33-BE80-F9DE-EAB3-9C5D7B27B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" t="-509" r="1652" b="509"/>
          <a:stretch/>
        </p:blipFill>
        <p:spPr>
          <a:xfrm>
            <a:off x="491564" y="2635471"/>
            <a:ext cx="8526491" cy="4088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F6E84-8E70-4B8D-6B95-9A5770EE6B41}"/>
              </a:ext>
            </a:extLst>
          </p:cNvPr>
          <p:cNvSpPr txBox="1"/>
          <p:nvPr/>
        </p:nvSpPr>
        <p:spPr>
          <a:xfrm>
            <a:off x="599168" y="7033275"/>
            <a:ext cx="294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 36</a:t>
            </a:r>
            <a:r>
              <a:rPr lang="en-US" sz="4000" b="1" spc="77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C0AA7-279B-C8D8-3523-FFF3C5418688}"/>
              </a:ext>
            </a:extLst>
          </p:cNvPr>
          <p:cNvSpPr txBox="1"/>
          <p:nvPr/>
        </p:nvSpPr>
        <p:spPr>
          <a:xfrm>
            <a:off x="5257800" y="7033274"/>
            <a:ext cx="327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 9,5</a:t>
            </a:r>
            <a:r>
              <a:rPr lang="en-US" sz="4000" b="1" spc="77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sz="40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665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78E888C7-BD3B-2D6C-3497-762F22969E59}"/>
              </a:ext>
            </a:extLst>
          </p:cNvPr>
          <p:cNvGrpSpPr/>
          <p:nvPr/>
        </p:nvGrpSpPr>
        <p:grpSpPr>
          <a:xfrm rot="-34330">
            <a:off x="9499341" y="3247265"/>
            <a:ext cx="8464579" cy="4319667"/>
            <a:chOff x="0" y="0"/>
            <a:chExt cx="5165529" cy="377477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C2650AAE-20D0-45C5-040A-79FBBD3655E3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39DBE03-4719-DD19-F929-C8DD27E83191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06C19F3D-A311-F5D7-AAE9-7A9BF4F58F4A}"/>
              </a:ext>
            </a:extLst>
          </p:cNvPr>
          <p:cNvGrpSpPr/>
          <p:nvPr/>
        </p:nvGrpSpPr>
        <p:grpSpPr>
          <a:xfrm rot="5357994">
            <a:off x="12849098" y="-667819"/>
            <a:ext cx="1632502" cy="8465391"/>
            <a:chOff x="0" y="0"/>
            <a:chExt cx="1232462" cy="4725573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3008D33-4E85-A073-7CAB-76050EFF807B}"/>
                </a:ext>
              </a:extLst>
            </p:cNvPr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986E7F9D-467D-9B43-3B1D-9CE093B78FE7}"/>
              </a:ext>
            </a:extLst>
          </p:cNvPr>
          <p:cNvSpPr txBox="1"/>
          <p:nvPr/>
        </p:nvSpPr>
        <p:spPr>
          <a:xfrm rot="-26745">
            <a:off x="9464794" y="4550998"/>
            <a:ext cx="8107716" cy="2676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Giải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thích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butane </a:t>
            </a:r>
            <a:r>
              <a:rPr lang="en-US" sz="54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54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isobutane.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CCF31D8-E1D2-E9CA-B9ED-965BCF2BE709}"/>
              </a:ext>
            </a:extLst>
          </p:cNvPr>
          <p:cNvSpPr txBox="1"/>
          <p:nvPr/>
        </p:nvSpPr>
        <p:spPr>
          <a:xfrm rot="-25121">
            <a:off x="10235313" y="3024898"/>
            <a:ext cx="702829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6600" b="1" dirty="0" err="1">
                <a:solidFill>
                  <a:srgbClr val="F7D10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6600" b="1" dirty="0">
                <a:solidFill>
                  <a:srgbClr val="F7D10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3/SGK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374E80E8-2E4E-F99C-C498-86A9CA049FFA}"/>
              </a:ext>
            </a:extLst>
          </p:cNvPr>
          <p:cNvSpPr txBox="1"/>
          <p:nvPr/>
        </p:nvSpPr>
        <p:spPr>
          <a:xfrm>
            <a:off x="1056337" y="633357"/>
            <a:ext cx="16175325" cy="1412887"/>
          </a:xfrm>
          <a:custGeom>
            <a:avLst/>
            <a:gdLst>
              <a:gd name="connsiteX0" fmla="*/ 0 w 16175325"/>
              <a:gd name="connsiteY0" fmla="*/ 0 h 1412887"/>
              <a:gd name="connsiteX1" fmla="*/ 673972 w 16175325"/>
              <a:gd name="connsiteY1" fmla="*/ 0 h 1412887"/>
              <a:gd name="connsiteX2" fmla="*/ 1671450 w 16175325"/>
              <a:gd name="connsiteY2" fmla="*/ 0 h 1412887"/>
              <a:gd name="connsiteX3" fmla="*/ 2183669 w 16175325"/>
              <a:gd name="connsiteY3" fmla="*/ 0 h 1412887"/>
              <a:gd name="connsiteX4" fmla="*/ 2695888 w 16175325"/>
              <a:gd name="connsiteY4" fmla="*/ 0 h 1412887"/>
              <a:gd name="connsiteX5" fmla="*/ 3046353 w 16175325"/>
              <a:gd name="connsiteY5" fmla="*/ 0 h 1412887"/>
              <a:gd name="connsiteX6" fmla="*/ 3882078 w 16175325"/>
              <a:gd name="connsiteY6" fmla="*/ 0 h 1412887"/>
              <a:gd name="connsiteX7" fmla="*/ 4717803 w 16175325"/>
              <a:gd name="connsiteY7" fmla="*/ 0 h 1412887"/>
              <a:gd name="connsiteX8" fmla="*/ 5068269 w 16175325"/>
              <a:gd name="connsiteY8" fmla="*/ 0 h 1412887"/>
              <a:gd name="connsiteX9" fmla="*/ 5580487 w 16175325"/>
              <a:gd name="connsiteY9" fmla="*/ 0 h 1412887"/>
              <a:gd name="connsiteX10" fmla="*/ 5769199 w 16175325"/>
              <a:gd name="connsiteY10" fmla="*/ 0 h 1412887"/>
              <a:gd name="connsiteX11" fmla="*/ 6443171 w 16175325"/>
              <a:gd name="connsiteY11" fmla="*/ 0 h 1412887"/>
              <a:gd name="connsiteX12" fmla="*/ 7278896 w 16175325"/>
              <a:gd name="connsiteY12" fmla="*/ 0 h 1412887"/>
              <a:gd name="connsiteX13" fmla="*/ 8276375 w 16175325"/>
              <a:gd name="connsiteY13" fmla="*/ 0 h 1412887"/>
              <a:gd name="connsiteX14" fmla="*/ 8626840 w 16175325"/>
              <a:gd name="connsiteY14" fmla="*/ 0 h 1412887"/>
              <a:gd name="connsiteX15" fmla="*/ 9139059 w 16175325"/>
              <a:gd name="connsiteY15" fmla="*/ 0 h 1412887"/>
              <a:gd name="connsiteX16" fmla="*/ 10136537 w 16175325"/>
              <a:gd name="connsiteY16" fmla="*/ 0 h 1412887"/>
              <a:gd name="connsiteX17" fmla="*/ 11134015 w 16175325"/>
              <a:gd name="connsiteY17" fmla="*/ 0 h 1412887"/>
              <a:gd name="connsiteX18" fmla="*/ 11484481 w 16175325"/>
              <a:gd name="connsiteY18" fmla="*/ 0 h 1412887"/>
              <a:gd name="connsiteX19" fmla="*/ 11673193 w 16175325"/>
              <a:gd name="connsiteY19" fmla="*/ 0 h 1412887"/>
              <a:gd name="connsiteX20" fmla="*/ 12508918 w 16175325"/>
              <a:gd name="connsiteY20" fmla="*/ 0 h 1412887"/>
              <a:gd name="connsiteX21" fmla="*/ 13506396 w 16175325"/>
              <a:gd name="connsiteY21" fmla="*/ 0 h 1412887"/>
              <a:gd name="connsiteX22" fmla="*/ 13856862 w 16175325"/>
              <a:gd name="connsiteY22" fmla="*/ 0 h 1412887"/>
              <a:gd name="connsiteX23" fmla="*/ 14045574 w 16175325"/>
              <a:gd name="connsiteY23" fmla="*/ 0 h 1412887"/>
              <a:gd name="connsiteX24" fmla="*/ 14234286 w 16175325"/>
              <a:gd name="connsiteY24" fmla="*/ 0 h 1412887"/>
              <a:gd name="connsiteX25" fmla="*/ 15070011 w 16175325"/>
              <a:gd name="connsiteY25" fmla="*/ 0 h 1412887"/>
              <a:gd name="connsiteX26" fmla="*/ 16175325 w 16175325"/>
              <a:gd name="connsiteY26" fmla="*/ 0 h 1412887"/>
              <a:gd name="connsiteX27" fmla="*/ 16175325 w 16175325"/>
              <a:gd name="connsiteY27" fmla="*/ 456833 h 1412887"/>
              <a:gd name="connsiteX28" fmla="*/ 16175325 w 16175325"/>
              <a:gd name="connsiteY28" fmla="*/ 899538 h 1412887"/>
              <a:gd name="connsiteX29" fmla="*/ 16175325 w 16175325"/>
              <a:gd name="connsiteY29" fmla="*/ 1412887 h 1412887"/>
              <a:gd name="connsiteX30" fmla="*/ 15824860 w 16175325"/>
              <a:gd name="connsiteY30" fmla="*/ 1412887 h 1412887"/>
              <a:gd name="connsiteX31" fmla="*/ 15636148 w 16175325"/>
              <a:gd name="connsiteY31" fmla="*/ 1412887 h 1412887"/>
              <a:gd name="connsiteX32" fmla="*/ 15447435 w 16175325"/>
              <a:gd name="connsiteY32" fmla="*/ 1412887 h 1412887"/>
              <a:gd name="connsiteX33" fmla="*/ 15096970 w 16175325"/>
              <a:gd name="connsiteY33" fmla="*/ 1412887 h 1412887"/>
              <a:gd name="connsiteX34" fmla="*/ 14746505 w 16175325"/>
              <a:gd name="connsiteY34" fmla="*/ 1412887 h 1412887"/>
              <a:gd name="connsiteX35" fmla="*/ 14072533 w 16175325"/>
              <a:gd name="connsiteY35" fmla="*/ 1412887 h 1412887"/>
              <a:gd name="connsiteX36" fmla="*/ 13236808 w 16175325"/>
              <a:gd name="connsiteY36" fmla="*/ 1412887 h 1412887"/>
              <a:gd name="connsiteX37" fmla="*/ 13048096 w 16175325"/>
              <a:gd name="connsiteY37" fmla="*/ 1412887 h 1412887"/>
              <a:gd name="connsiteX38" fmla="*/ 12374124 w 16175325"/>
              <a:gd name="connsiteY38" fmla="*/ 1412887 h 1412887"/>
              <a:gd name="connsiteX39" fmla="*/ 12023658 w 16175325"/>
              <a:gd name="connsiteY39" fmla="*/ 1412887 h 1412887"/>
              <a:gd name="connsiteX40" fmla="*/ 11187933 w 16175325"/>
              <a:gd name="connsiteY40" fmla="*/ 1412887 h 1412887"/>
              <a:gd name="connsiteX41" fmla="*/ 10837468 w 16175325"/>
              <a:gd name="connsiteY41" fmla="*/ 1412887 h 1412887"/>
              <a:gd name="connsiteX42" fmla="*/ 10001743 w 16175325"/>
              <a:gd name="connsiteY42" fmla="*/ 1412887 h 1412887"/>
              <a:gd name="connsiteX43" fmla="*/ 9651277 w 16175325"/>
              <a:gd name="connsiteY43" fmla="*/ 1412887 h 1412887"/>
              <a:gd name="connsiteX44" fmla="*/ 9139059 w 16175325"/>
              <a:gd name="connsiteY44" fmla="*/ 1412887 h 1412887"/>
              <a:gd name="connsiteX45" fmla="*/ 8626840 w 16175325"/>
              <a:gd name="connsiteY45" fmla="*/ 1412887 h 1412887"/>
              <a:gd name="connsiteX46" fmla="*/ 7791115 w 16175325"/>
              <a:gd name="connsiteY46" fmla="*/ 1412887 h 1412887"/>
              <a:gd name="connsiteX47" fmla="*/ 7117143 w 16175325"/>
              <a:gd name="connsiteY47" fmla="*/ 1412887 h 1412887"/>
              <a:gd name="connsiteX48" fmla="*/ 6119665 w 16175325"/>
              <a:gd name="connsiteY48" fmla="*/ 1412887 h 1412887"/>
              <a:gd name="connsiteX49" fmla="*/ 5769199 w 16175325"/>
              <a:gd name="connsiteY49" fmla="*/ 1412887 h 1412887"/>
              <a:gd name="connsiteX50" fmla="*/ 5256981 w 16175325"/>
              <a:gd name="connsiteY50" fmla="*/ 1412887 h 1412887"/>
              <a:gd name="connsiteX51" fmla="*/ 4583009 w 16175325"/>
              <a:gd name="connsiteY51" fmla="*/ 1412887 h 1412887"/>
              <a:gd name="connsiteX52" fmla="*/ 4394297 w 16175325"/>
              <a:gd name="connsiteY52" fmla="*/ 1412887 h 1412887"/>
              <a:gd name="connsiteX53" fmla="*/ 3396818 w 16175325"/>
              <a:gd name="connsiteY53" fmla="*/ 1412887 h 1412887"/>
              <a:gd name="connsiteX54" fmla="*/ 2561093 w 16175325"/>
              <a:gd name="connsiteY54" fmla="*/ 1412887 h 1412887"/>
              <a:gd name="connsiteX55" fmla="*/ 1725368 w 16175325"/>
              <a:gd name="connsiteY55" fmla="*/ 1412887 h 1412887"/>
              <a:gd name="connsiteX56" fmla="*/ 1374903 w 16175325"/>
              <a:gd name="connsiteY56" fmla="*/ 1412887 h 1412887"/>
              <a:gd name="connsiteX57" fmla="*/ 1186191 w 16175325"/>
              <a:gd name="connsiteY57" fmla="*/ 1412887 h 1412887"/>
              <a:gd name="connsiteX58" fmla="*/ 0 w 16175325"/>
              <a:gd name="connsiteY58" fmla="*/ 1412887 h 1412887"/>
              <a:gd name="connsiteX59" fmla="*/ 0 w 16175325"/>
              <a:gd name="connsiteY59" fmla="*/ 941925 h 1412887"/>
              <a:gd name="connsiteX60" fmla="*/ 0 w 16175325"/>
              <a:gd name="connsiteY60" fmla="*/ 485091 h 1412887"/>
              <a:gd name="connsiteX61" fmla="*/ 0 w 16175325"/>
              <a:gd name="connsiteY61" fmla="*/ 0 h 141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6175325" h="1412887" fill="none" extrusionOk="0">
                <a:moveTo>
                  <a:pt x="0" y="0"/>
                </a:moveTo>
                <a:cubicBezTo>
                  <a:pt x="159420" y="6416"/>
                  <a:pt x="530062" y="-7517"/>
                  <a:pt x="673972" y="0"/>
                </a:cubicBezTo>
                <a:cubicBezTo>
                  <a:pt x="817882" y="7517"/>
                  <a:pt x="1423343" y="28432"/>
                  <a:pt x="1671450" y="0"/>
                </a:cubicBezTo>
                <a:cubicBezTo>
                  <a:pt x="1919557" y="-28432"/>
                  <a:pt x="2033314" y="-23740"/>
                  <a:pt x="2183669" y="0"/>
                </a:cubicBezTo>
                <a:cubicBezTo>
                  <a:pt x="2334024" y="23740"/>
                  <a:pt x="2549779" y="16108"/>
                  <a:pt x="2695888" y="0"/>
                </a:cubicBezTo>
                <a:cubicBezTo>
                  <a:pt x="2841997" y="-16108"/>
                  <a:pt x="2903045" y="7547"/>
                  <a:pt x="3046353" y="0"/>
                </a:cubicBezTo>
                <a:cubicBezTo>
                  <a:pt x="3189661" y="-7547"/>
                  <a:pt x="3569135" y="-36502"/>
                  <a:pt x="3882078" y="0"/>
                </a:cubicBezTo>
                <a:cubicBezTo>
                  <a:pt x="4195022" y="36502"/>
                  <a:pt x="4446182" y="75"/>
                  <a:pt x="4717803" y="0"/>
                </a:cubicBezTo>
                <a:cubicBezTo>
                  <a:pt x="4989424" y="-75"/>
                  <a:pt x="4912483" y="-16438"/>
                  <a:pt x="5068269" y="0"/>
                </a:cubicBezTo>
                <a:cubicBezTo>
                  <a:pt x="5224055" y="16438"/>
                  <a:pt x="5327262" y="25054"/>
                  <a:pt x="5580487" y="0"/>
                </a:cubicBezTo>
                <a:cubicBezTo>
                  <a:pt x="5833712" y="-25054"/>
                  <a:pt x="5699548" y="-1351"/>
                  <a:pt x="5769199" y="0"/>
                </a:cubicBezTo>
                <a:cubicBezTo>
                  <a:pt x="5838850" y="1351"/>
                  <a:pt x="6171738" y="1529"/>
                  <a:pt x="6443171" y="0"/>
                </a:cubicBezTo>
                <a:cubicBezTo>
                  <a:pt x="6714604" y="-1529"/>
                  <a:pt x="6891074" y="-33723"/>
                  <a:pt x="7278896" y="0"/>
                </a:cubicBezTo>
                <a:cubicBezTo>
                  <a:pt x="7666719" y="33723"/>
                  <a:pt x="7790921" y="34690"/>
                  <a:pt x="8276375" y="0"/>
                </a:cubicBezTo>
                <a:cubicBezTo>
                  <a:pt x="8761829" y="-34690"/>
                  <a:pt x="8540914" y="4585"/>
                  <a:pt x="8626840" y="0"/>
                </a:cubicBezTo>
                <a:cubicBezTo>
                  <a:pt x="8712766" y="-4585"/>
                  <a:pt x="8926769" y="10043"/>
                  <a:pt x="9139059" y="0"/>
                </a:cubicBezTo>
                <a:cubicBezTo>
                  <a:pt x="9351349" y="-10043"/>
                  <a:pt x="9793972" y="-7806"/>
                  <a:pt x="10136537" y="0"/>
                </a:cubicBezTo>
                <a:cubicBezTo>
                  <a:pt x="10479102" y="7806"/>
                  <a:pt x="10850488" y="18873"/>
                  <a:pt x="11134015" y="0"/>
                </a:cubicBezTo>
                <a:cubicBezTo>
                  <a:pt x="11417542" y="-18873"/>
                  <a:pt x="11335616" y="3340"/>
                  <a:pt x="11484481" y="0"/>
                </a:cubicBezTo>
                <a:cubicBezTo>
                  <a:pt x="11633346" y="-3340"/>
                  <a:pt x="11591378" y="-802"/>
                  <a:pt x="11673193" y="0"/>
                </a:cubicBezTo>
                <a:cubicBezTo>
                  <a:pt x="11755008" y="802"/>
                  <a:pt x="12268115" y="18339"/>
                  <a:pt x="12508918" y="0"/>
                </a:cubicBezTo>
                <a:cubicBezTo>
                  <a:pt x="12749722" y="-18339"/>
                  <a:pt x="13099329" y="-40936"/>
                  <a:pt x="13506396" y="0"/>
                </a:cubicBezTo>
                <a:cubicBezTo>
                  <a:pt x="13913463" y="40936"/>
                  <a:pt x="13711631" y="-486"/>
                  <a:pt x="13856862" y="0"/>
                </a:cubicBezTo>
                <a:cubicBezTo>
                  <a:pt x="14002093" y="486"/>
                  <a:pt x="13973487" y="-8881"/>
                  <a:pt x="14045574" y="0"/>
                </a:cubicBezTo>
                <a:cubicBezTo>
                  <a:pt x="14117661" y="8881"/>
                  <a:pt x="14157015" y="372"/>
                  <a:pt x="14234286" y="0"/>
                </a:cubicBezTo>
                <a:cubicBezTo>
                  <a:pt x="14311557" y="-372"/>
                  <a:pt x="14759649" y="11682"/>
                  <a:pt x="15070011" y="0"/>
                </a:cubicBezTo>
                <a:cubicBezTo>
                  <a:pt x="15380373" y="-11682"/>
                  <a:pt x="15768900" y="22038"/>
                  <a:pt x="16175325" y="0"/>
                </a:cubicBezTo>
                <a:cubicBezTo>
                  <a:pt x="16165100" y="175390"/>
                  <a:pt x="16174165" y="309964"/>
                  <a:pt x="16175325" y="456833"/>
                </a:cubicBezTo>
                <a:cubicBezTo>
                  <a:pt x="16176485" y="603702"/>
                  <a:pt x="16197167" y="768691"/>
                  <a:pt x="16175325" y="899538"/>
                </a:cubicBezTo>
                <a:cubicBezTo>
                  <a:pt x="16153483" y="1030385"/>
                  <a:pt x="16197079" y="1201821"/>
                  <a:pt x="16175325" y="1412887"/>
                </a:cubicBezTo>
                <a:cubicBezTo>
                  <a:pt x="16004555" y="1426364"/>
                  <a:pt x="15990093" y="1427941"/>
                  <a:pt x="15824860" y="1412887"/>
                </a:cubicBezTo>
                <a:cubicBezTo>
                  <a:pt x="15659628" y="1397833"/>
                  <a:pt x="15703463" y="1415369"/>
                  <a:pt x="15636148" y="1412887"/>
                </a:cubicBezTo>
                <a:cubicBezTo>
                  <a:pt x="15568833" y="1410405"/>
                  <a:pt x="15525811" y="1419351"/>
                  <a:pt x="15447435" y="1412887"/>
                </a:cubicBezTo>
                <a:cubicBezTo>
                  <a:pt x="15369059" y="1406423"/>
                  <a:pt x="15269758" y="1421081"/>
                  <a:pt x="15096970" y="1412887"/>
                </a:cubicBezTo>
                <a:cubicBezTo>
                  <a:pt x="14924182" y="1404693"/>
                  <a:pt x="14851674" y="1413917"/>
                  <a:pt x="14746505" y="1412887"/>
                </a:cubicBezTo>
                <a:cubicBezTo>
                  <a:pt x="14641337" y="1411857"/>
                  <a:pt x="14288468" y="1430127"/>
                  <a:pt x="14072533" y="1412887"/>
                </a:cubicBezTo>
                <a:cubicBezTo>
                  <a:pt x="13856598" y="1395647"/>
                  <a:pt x="13626377" y="1450122"/>
                  <a:pt x="13236808" y="1412887"/>
                </a:cubicBezTo>
                <a:cubicBezTo>
                  <a:pt x="12847239" y="1375652"/>
                  <a:pt x="13111979" y="1419833"/>
                  <a:pt x="13048096" y="1412887"/>
                </a:cubicBezTo>
                <a:cubicBezTo>
                  <a:pt x="12984213" y="1405941"/>
                  <a:pt x="12644091" y="1418862"/>
                  <a:pt x="12374124" y="1412887"/>
                </a:cubicBezTo>
                <a:cubicBezTo>
                  <a:pt x="12104157" y="1406912"/>
                  <a:pt x="12133634" y="1425840"/>
                  <a:pt x="12023658" y="1412887"/>
                </a:cubicBezTo>
                <a:cubicBezTo>
                  <a:pt x="11913682" y="1399934"/>
                  <a:pt x="11539521" y="1443633"/>
                  <a:pt x="11187933" y="1412887"/>
                </a:cubicBezTo>
                <a:cubicBezTo>
                  <a:pt x="10836345" y="1382141"/>
                  <a:pt x="10991796" y="1407349"/>
                  <a:pt x="10837468" y="1412887"/>
                </a:cubicBezTo>
                <a:cubicBezTo>
                  <a:pt x="10683141" y="1418425"/>
                  <a:pt x="10373773" y="1413309"/>
                  <a:pt x="10001743" y="1412887"/>
                </a:cubicBezTo>
                <a:cubicBezTo>
                  <a:pt x="9629713" y="1412465"/>
                  <a:pt x="9789370" y="1404544"/>
                  <a:pt x="9651277" y="1412887"/>
                </a:cubicBezTo>
                <a:cubicBezTo>
                  <a:pt x="9513184" y="1421230"/>
                  <a:pt x="9295005" y="1432623"/>
                  <a:pt x="9139059" y="1412887"/>
                </a:cubicBezTo>
                <a:cubicBezTo>
                  <a:pt x="8983113" y="1393151"/>
                  <a:pt x="8848892" y="1399392"/>
                  <a:pt x="8626840" y="1412887"/>
                </a:cubicBezTo>
                <a:cubicBezTo>
                  <a:pt x="8404788" y="1426382"/>
                  <a:pt x="8100554" y="1454153"/>
                  <a:pt x="7791115" y="1412887"/>
                </a:cubicBezTo>
                <a:cubicBezTo>
                  <a:pt x="7481676" y="1371621"/>
                  <a:pt x="7288923" y="1407647"/>
                  <a:pt x="7117143" y="1412887"/>
                </a:cubicBezTo>
                <a:cubicBezTo>
                  <a:pt x="6945363" y="1418127"/>
                  <a:pt x="6491132" y="1389309"/>
                  <a:pt x="6119665" y="1412887"/>
                </a:cubicBezTo>
                <a:cubicBezTo>
                  <a:pt x="5748198" y="1436465"/>
                  <a:pt x="5920637" y="1424793"/>
                  <a:pt x="5769199" y="1412887"/>
                </a:cubicBezTo>
                <a:cubicBezTo>
                  <a:pt x="5617761" y="1400981"/>
                  <a:pt x="5360739" y="1420980"/>
                  <a:pt x="5256981" y="1412887"/>
                </a:cubicBezTo>
                <a:cubicBezTo>
                  <a:pt x="5153223" y="1404794"/>
                  <a:pt x="4813541" y="1387436"/>
                  <a:pt x="4583009" y="1412887"/>
                </a:cubicBezTo>
                <a:cubicBezTo>
                  <a:pt x="4352477" y="1438338"/>
                  <a:pt x="4482735" y="1418481"/>
                  <a:pt x="4394297" y="1412887"/>
                </a:cubicBezTo>
                <a:cubicBezTo>
                  <a:pt x="4305859" y="1407293"/>
                  <a:pt x="3738847" y="1380539"/>
                  <a:pt x="3396818" y="1412887"/>
                </a:cubicBezTo>
                <a:cubicBezTo>
                  <a:pt x="3054789" y="1445235"/>
                  <a:pt x="2833768" y="1391306"/>
                  <a:pt x="2561093" y="1412887"/>
                </a:cubicBezTo>
                <a:cubicBezTo>
                  <a:pt x="2288418" y="1434468"/>
                  <a:pt x="1937321" y="1374194"/>
                  <a:pt x="1725368" y="1412887"/>
                </a:cubicBezTo>
                <a:cubicBezTo>
                  <a:pt x="1513415" y="1451580"/>
                  <a:pt x="1540639" y="1413917"/>
                  <a:pt x="1374903" y="1412887"/>
                </a:cubicBezTo>
                <a:cubicBezTo>
                  <a:pt x="1209168" y="1411857"/>
                  <a:pt x="1251449" y="1414277"/>
                  <a:pt x="1186191" y="1412887"/>
                </a:cubicBezTo>
                <a:cubicBezTo>
                  <a:pt x="1120933" y="1411497"/>
                  <a:pt x="487237" y="1363733"/>
                  <a:pt x="0" y="1412887"/>
                </a:cubicBezTo>
                <a:cubicBezTo>
                  <a:pt x="14433" y="1293400"/>
                  <a:pt x="3386" y="1040590"/>
                  <a:pt x="0" y="941925"/>
                </a:cubicBezTo>
                <a:cubicBezTo>
                  <a:pt x="-3386" y="843260"/>
                  <a:pt x="-721" y="595841"/>
                  <a:pt x="0" y="485091"/>
                </a:cubicBezTo>
                <a:cubicBezTo>
                  <a:pt x="721" y="374341"/>
                  <a:pt x="-12526" y="173099"/>
                  <a:pt x="0" y="0"/>
                </a:cubicBezTo>
                <a:close/>
              </a:path>
              <a:path w="16175325" h="1412887" stroke="0" extrusionOk="0">
                <a:moveTo>
                  <a:pt x="0" y="0"/>
                </a:moveTo>
                <a:cubicBezTo>
                  <a:pt x="85816" y="5608"/>
                  <a:pt x="149587" y="-9267"/>
                  <a:pt x="188712" y="0"/>
                </a:cubicBezTo>
                <a:cubicBezTo>
                  <a:pt x="227837" y="9267"/>
                  <a:pt x="839326" y="20098"/>
                  <a:pt x="1024437" y="0"/>
                </a:cubicBezTo>
                <a:cubicBezTo>
                  <a:pt x="1209548" y="-20098"/>
                  <a:pt x="1154683" y="7650"/>
                  <a:pt x="1213149" y="0"/>
                </a:cubicBezTo>
                <a:cubicBezTo>
                  <a:pt x="1271615" y="-7650"/>
                  <a:pt x="1819032" y="-36425"/>
                  <a:pt x="2048874" y="0"/>
                </a:cubicBezTo>
                <a:cubicBezTo>
                  <a:pt x="2278716" y="36425"/>
                  <a:pt x="2280679" y="-15140"/>
                  <a:pt x="2399340" y="0"/>
                </a:cubicBezTo>
                <a:cubicBezTo>
                  <a:pt x="2518001" y="15140"/>
                  <a:pt x="3021757" y="15013"/>
                  <a:pt x="3235065" y="0"/>
                </a:cubicBezTo>
                <a:cubicBezTo>
                  <a:pt x="3448374" y="-15013"/>
                  <a:pt x="4011882" y="15355"/>
                  <a:pt x="4232543" y="0"/>
                </a:cubicBezTo>
                <a:cubicBezTo>
                  <a:pt x="4453204" y="-15355"/>
                  <a:pt x="4601254" y="25313"/>
                  <a:pt x="4744762" y="0"/>
                </a:cubicBezTo>
                <a:cubicBezTo>
                  <a:pt x="4888270" y="-25313"/>
                  <a:pt x="4869925" y="6293"/>
                  <a:pt x="4933474" y="0"/>
                </a:cubicBezTo>
                <a:cubicBezTo>
                  <a:pt x="4997023" y="-6293"/>
                  <a:pt x="5154406" y="9567"/>
                  <a:pt x="5283940" y="0"/>
                </a:cubicBezTo>
                <a:cubicBezTo>
                  <a:pt x="5413474" y="-9567"/>
                  <a:pt x="5818730" y="-29397"/>
                  <a:pt x="6281418" y="0"/>
                </a:cubicBezTo>
                <a:cubicBezTo>
                  <a:pt x="6744106" y="29397"/>
                  <a:pt x="6761037" y="17860"/>
                  <a:pt x="6955390" y="0"/>
                </a:cubicBezTo>
                <a:cubicBezTo>
                  <a:pt x="7149743" y="-17860"/>
                  <a:pt x="7338891" y="16445"/>
                  <a:pt x="7467608" y="0"/>
                </a:cubicBezTo>
                <a:cubicBezTo>
                  <a:pt x="7596325" y="-16445"/>
                  <a:pt x="7690342" y="3312"/>
                  <a:pt x="7818074" y="0"/>
                </a:cubicBezTo>
                <a:cubicBezTo>
                  <a:pt x="7945806" y="-3312"/>
                  <a:pt x="8168243" y="1069"/>
                  <a:pt x="8330292" y="0"/>
                </a:cubicBezTo>
                <a:cubicBezTo>
                  <a:pt x="8492341" y="-1069"/>
                  <a:pt x="8746492" y="-29738"/>
                  <a:pt x="9004264" y="0"/>
                </a:cubicBezTo>
                <a:cubicBezTo>
                  <a:pt x="9262036" y="29738"/>
                  <a:pt x="9516500" y="-18535"/>
                  <a:pt x="9678236" y="0"/>
                </a:cubicBezTo>
                <a:cubicBezTo>
                  <a:pt x="9839972" y="18535"/>
                  <a:pt x="10107811" y="-14830"/>
                  <a:pt x="10352208" y="0"/>
                </a:cubicBezTo>
                <a:cubicBezTo>
                  <a:pt x="10596605" y="14830"/>
                  <a:pt x="10492404" y="-1456"/>
                  <a:pt x="10540920" y="0"/>
                </a:cubicBezTo>
                <a:cubicBezTo>
                  <a:pt x="10589436" y="1456"/>
                  <a:pt x="10881493" y="-1475"/>
                  <a:pt x="11053139" y="0"/>
                </a:cubicBezTo>
                <a:cubicBezTo>
                  <a:pt x="11224785" y="1475"/>
                  <a:pt x="11586591" y="28957"/>
                  <a:pt x="11727111" y="0"/>
                </a:cubicBezTo>
                <a:cubicBezTo>
                  <a:pt x="11867631" y="-28957"/>
                  <a:pt x="12235296" y="-3851"/>
                  <a:pt x="12401082" y="0"/>
                </a:cubicBezTo>
                <a:cubicBezTo>
                  <a:pt x="12566868" y="3851"/>
                  <a:pt x="13068712" y="49554"/>
                  <a:pt x="13398561" y="0"/>
                </a:cubicBezTo>
                <a:cubicBezTo>
                  <a:pt x="13728410" y="-49554"/>
                  <a:pt x="13546380" y="-6881"/>
                  <a:pt x="13587273" y="0"/>
                </a:cubicBezTo>
                <a:cubicBezTo>
                  <a:pt x="13628166" y="6881"/>
                  <a:pt x="13924221" y="19640"/>
                  <a:pt x="14099492" y="0"/>
                </a:cubicBezTo>
                <a:cubicBezTo>
                  <a:pt x="14274763" y="-19640"/>
                  <a:pt x="14234424" y="-676"/>
                  <a:pt x="14288204" y="0"/>
                </a:cubicBezTo>
                <a:cubicBezTo>
                  <a:pt x="14341984" y="676"/>
                  <a:pt x="14557613" y="4708"/>
                  <a:pt x="14800422" y="0"/>
                </a:cubicBezTo>
                <a:cubicBezTo>
                  <a:pt x="15043231" y="-4708"/>
                  <a:pt x="15113807" y="-22080"/>
                  <a:pt x="15312641" y="0"/>
                </a:cubicBezTo>
                <a:cubicBezTo>
                  <a:pt x="15511475" y="22080"/>
                  <a:pt x="15928756" y="18679"/>
                  <a:pt x="16175325" y="0"/>
                </a:cubicBezTo>
                <a:cubicBezTo>
                  <a:pt x="16194721" y="108903"/>
                  <a:pt x="16167912" y="242461"/>
                  <a:pt x="16175325" y="456833"/>
                </a:cubicBezTo>
                <a:cubicBezTo>
                  <a:pt x="16182738" y="671205"/>
                  <a:pt x="16185787" y="763647"/>
                  <a:pt x="16175325" y="941925"/>
                </a:cubicBezTo>
                <a:cubicBezTo>
                  <a:pt x="16164863" y="1120203"/>
                  <a:pt x="16184430" y="1178677"/>
                  <a:pt x="16175325" y="1412887"/>
                </a:cubicBezTo>
                <a:cubicBezTo>
                  <a:pt x="15828032" y="1392169"/>
                  <a:pt x="15657976" y="1388751"/>
                  <a:pt x="15339600" y="1412887"/>
                </a:cubicBezTo>
                <a:cubicBezTo>
                  <a:pt x="15021224" y="1437023"/>
                  <a:pt x="15141615" y="1410663"/>
                  <a:pt x="14989135" y="1412887"/>
                </a:cubicBezTo>
                <a:cubicBezTo>
                  <a:pt x="14836655" y="1415111"/>
                  <a:pt x="14867020" y="1405396"/>
                  <a:pt x="14800422" y="1412887"/>
                </a:cubicBezTo>
                <a:cubicBezTo>
                  <a:pt x="14733825" y="1420378"/>
                  <a:pt x="14609508" y="1399717"/>
                  <a:pt x="14449957" y="1412887"/>
                </a:cubicBezTo>
                <a:cubicBezTo>
                  <a:pt x="14290406" y="1426057"/>
                  <a:pt x="13965421" y="1413121"/>
                  <a:pt x="13775985" y="1412887"/>
                </a:cubicBezTo>
                <a:cubicBezTo>
                  <a:pt x="13586549" y="1412653"/>
                  <a:pt x="13448630" y="1427970"/>
                  <a:pt x="13263767" y="1412887"/>
                </a:cubicBezTo>
                <a:cubicBezTo>
                  <a:pt x="13078904" y="1397804"/>
                  <a:pt x="12752161" y="1424477"/>
                  <a:pt x="12589795" y="1412887"/>
                </a:cubicBezTo>
                <a:cubicBezTo>
                  <a:pt x="12427429" y="1401297"/>
                  <a:pt x="12451344" y="1409641"/>
                  <a:pt x="12401083" y="1412887"/>
                </a:cubicBezTo>
                <a:cubicBezTo>
                  <a:pt x="12350822" y="1416133"/>
                  <a:pt x="12284156" y="1408651"/>
                  <a:pt x="12212370" y="1412887"/>
                </a:cubicBezTo>
                <a:cubicBezTo>
                  <a:pt x="12140584" y="1417123"/>
                  <a:pt x="11967809" y="1407269"/>
                  <a:pt x="11861905" y="1412887"/>
                </a:cubicBezTo>
                <a:cubicBezTo>
                  <a:pt x="11756002" y="1418505"/>
                  <a:pt x="11598887" y="1395865"/>
                  <a:pt x="11511440" y="1412887"/>
                </a:cubicBezTo>
                <a:cubicBezTo>
                  <a:pt x="11423993" y="1429909"/>
                  <a:pt x="11045516" y="1420950"/>
                  <a:pt x="10675715" y="1412887"/>
                </a:cubicBezTo>
                <a:cubicBezTo>
                  <a:pt x="10305915" y="1404824"/>
                  <a:pt x="10575742" y="1406958"/>
                  <a:pt x="10487002" y="1412887"/>
                </a:cubicBezTo>
                <a:cubicBezTo>
                  <a:pt x="10398262" y="1418816"/>
                  <a:pt x="10197179" y="1429072"/>
                  <a:pt x="9974784" y="1412887"/>
                </a:cubicBezTo>
                <a:cubicBezTo>
                  <a:pt x="9752389" y="1396702"/>
                  <a:pt x="9442262" y="1389238"/>
                  <a:pt x="9300812" y="1412887"/>
                </a:cubicBezTo>
                <a:cubicBezTo>
                  <a:pt x="9159362" y="1436536"/>
                  <a:pt x="9162915" y="1404992"/>
                  <a:pt x="9112100" y="1412887"/>
                </a:cubicBezTo>
                <a:cubicBezTo>
                  <a:pt x="9061285" y="1420782"/>
                  <a:pt x="8760342" y="1434138"/>
                  <a:pt x="8599881" y="1412887"/>
                </a:cubicBezTo>
                <a:cubicBezTo>
                  <a:pt x="8439420" y="1391636"/>
                  <a:pt x="7964610" y="1371589"/>
                  <a:pt x="7764156" y="1412887"/>
                </a:cubicBezTo>
                <a:cubicBezTo>
                  <a:pt x="7563702" y="1454185"/>
                  <a:pt x="7434720" y="1429595"/>
                  <a:pt x="7251937" y="1412887"/>
                </a:cubicBezTo>
                <a:cubicBezTo>
                  <a:pt x="7069154" y="1396179"/>
                  <a:pt x="7003550" y="1412825"/>
                  <a:pt x="6901472" y="1412887"/>
                </a:cubicBezTo>
                <a:cubicBezTo>
                  <a:pt x="6799395" y="1412949"/>
                  <a:pt x="6338282" y="1403714"/>
                  <a:pt x="6065747" y="1412887"/>
                </a:cubicBezTo>
                <a:cubicBezTo>
                  <a:pt x="5793213" y="1422060"/>
                  <a:pt x="5393366" y="1383158"/>
                  <a:pt x="5068269" y="1412887"/>
                </a:cubicBezTo>
                <a:cubicBezTo>
                  <a:pt x="4743172" y="1442616"/>
                  <a:pt x="4528590" y="1367271"/>
                  <a:pt x="4070790" y="1412887"/>
                </a:cubicBezTo>
                <a:cubicBezTo>
                  <a:pt x="3612990" y="1458503"/>
                  <a:pt x="3802585" y="1397580"/>
                  <a:pt x="3720325" y="1412887"/>
                </a:cubicBezTo>
                <a:cubicBezTo>
                  <a:pt x="3638065" y="1428194"/>
                  <a:pt x="3573141" y="1416881"/>
                  <a:pt x="3531613" y="1412887"/>
                </a:cubicBezTo>
                <a:cubicBezTo>
                  <a:pt x="3490085" y="1408893"/>
                  <a:pt x="2945684" y="1445378"/>
                  <a:pt x="2534134" y="1412887"/>
                </a:cubicBezTo>
                <a:cubicBezTo>
                  <a:pt x="2122584" y="1380396"/>
                  <a:pt x="2111916" y="1405691"/>
                  <a:pt x="1860162" y="1412887"/>
                </a:cubicBezTo>
                <a:cubicBezTo>
                  <a:pt x="1608408" y="1420083"/>
                  <a:pt x="1321884" y="1438862"/>
                  <a:pt x="862684" y="1412887"/>
                </a:cubicBezTo>
                <a:cubicBezTo>
                  <a:pt x="403484" y="1386912"/>
                  <a:pt x="419328" y="1371214"/>
                  <a:pt x="0" y="1412887"/>
                </a:cubicBezTo>
                <a:cubicBezTo>
                  <a:pt x="-10965" y="1298071"/>
                  <a:pt x="6235" y="1140258"/>
                  <a:pt x="0" y="913667"/>
                </a:cubicBezTo>
                <a:cubicBezTo>
                  <a:pt x="-6235" y="687076"/>
                  <a:pt x="9357" y="543373"/>
                  <a:pt x="0" y="428576"/>
                </a:cubicBezTo>
                <a:cubicBezTo>
                  <a:pt x="-9357" y="313779"/>
                  <a:pt x="-17971" y="103399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699264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ẢNH HƯỞNG CỦA TƯƠNG TÁC VAN DER WAALS TỚI NHIỆT ĐỘ NÓNG CHẢY, NHIỆT ĐỘ SÔI CỦA CÁC CHẤT</a:t>
            </a:r>
            <a:endParaRPr kumimoji="0" lang="en-US" sz="4000" b="1" i="0" u="none" strike="noStrike" kern="1200" cap="none" spc="1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66F152-BB59-9F1F-4416-C817B1212805}"/>
              </a:ext>
            </a:extLst>
          </p:cNvPr>
          <p:cNvSpPr txBox="1"/>
          <p:nvPr/>
        </p:nvSpPr>
        <p:spPr>
          <a:xfrm>
            <a:off x="595769" y="7917059"/>
            <a:ext cx="166708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 err="1">
                <a:latin typeface="+mj-lt"/>
              </a:rPr>
              <a:t>Đồng</a:t>
            </a:r>
            <a:r>
              <a:rPr lang="vi-VN" sz="4000" dirty="0">
                <a:latin typeface="+mj-lt"/>
              </a:rPr>
              <a:t> phân </a:t>
            </a:r>
            <a:r>
              <a:rPr lang="vi-VN" sz="4000" dirty="0" err="1">
                <a:latin typeface="+mj-lt"/>
              </a:rPr>
              <a:t>mạch</a:t>
            </a:r>
            <a:r>
              <a:rPr lang="vi-VN" sz="4000" dirty="0">
                <a:latin typeface="+mj-lt"/>
              </a:rPr>
              <a:t> không phân </a:t>
            </a:r>
            <a:r>
              <a:rPr lang="vi-VN" sz="4000" dirty="0" err="1">
                <a:latin typeface="+mj-lt"/>
              </a:rPr>
              <a:t>nhánh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butane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có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nhiệt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độ</a:t>
            </a:r>
            <a:r>
              <a:rPr lang="vi-VN" sz="4000" dirty="0">
                <a:latin typeface="+mj-lt"/>
              </a:rPr>
              <a:t> sôi cao hơn so </a:t>
            </a:r>
            <a:r>
              <a:rPr lang="vi-VN" sz="4000" dirty="0" err="1">
                <a:latin typeface="+mj-lt"/>
              </a:rPr>
              <a:t>với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đồng</a:t>
            </a:r>
            <a:r>
              <a:rPr lang="vi-VN" sz="4000" dirty="0">
                <a:latin typeface="+mj-lt"/>
              </a:rPr>
              <a:t> phân </a:t>
            </a:r>
            <a:r>
              <a:rPr lang="vi-VN" sz="4000" dirty="0" err="1">
                <a:latin typeface="+mj-lt"/>
              </a:rPr>
              <a:t>mạch</a:t>
            </a:r>
            <a:r>
              <a:rPr lang="vi-VN" sz="4000" dirty="0">
                <a:latin typeface="+mj-lt"/>
              </a:rPr>
              <a:t> phân </a:t>
            </a:r>
            <a:r>
              <a:rPr lang="vi-VN" sz="4000" dirty="0" err="1">
                <a:latin typeface="+mj-lt"/>
              </a:rPr>
              <a:t>nhánh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isobutan</a:t>
            </a:r>
            <a:r>
              <a:rPr lang="vi-VN" sz="4000" dirty="0">
                <a:latin typeface="+mj-lt"/>
              </a:rPr>
              <a:t> do </a:t>
            </a:r>
            <a:r>
              <a:rPr lang="vi-VN" sz="4000" b="1" dirty="0" err="1">
                <a:latin typeface="+mj-lt"/>
              </a:rPr>
              <a:t>diện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tích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tiếp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xúc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giữa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các</a:t>
            </a:r>
            <a:r>
              <a:rPr lang="vi-VN" sz="4000" b="1" dirty="0">
                <a:latin typeface="+mj-lt"/>
              </a:rPr>
              <a:t> phân </a:t>
            </a:r>
            <a:r>
              <a:rPr lang="vi-VN" sz="4000" b="1" dirty="0" err="1">
                <a:latin typeface="+mj-lt"/>
              </a:rPr>
              <a:t>tử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butane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lớn</a:t>
            </a:r>
            <a:r>
              <a:rPr lang="vi-VN" sz="4000" b="1" dirty="0">
                <a:latin typeface="+mj-lt"/>
              </a:rPr>
              <a:t> hơn </a:t>
            </a:r>
            <a:r>
              <a:rPr lang="vi-VN" sz="4000" b="1" dirty="0" err="1">
                <a:latin typeface="+mj-lt"/>
              </a:rPr>
              <a:t>nhiều</a:t>
            </a:r>
            <a:r>
              <a:rPr lang="vi-VN" sz="4000" b="1" dirty="0">
                <a:latin typeface="+mj-lt"/>
              </a:rPr>
              <a:t> so </a:t>
            </a:r>
            <a:r>
              <a:rPr lang="vi-VN" sz="4000" b="1" dirty="0" err="1">
                <a:latin typeface="+mj-lt"/>
              </a:rPr>
              <a:t>với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isobutane</a:t>
            </a:r>
            <a:r>
              <a:rPr lang="vi-VN" sz="4000" b="1" dirty="0">
                <a:latin typeface="+mj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1437E-846A-CB5E-73F1-1B38BE7A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1199"/>
            <a:ext cx="7762318" cy="40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62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1475408"/>
            <a:ext cx="16611600" cy="2516161"/>
            <a:chOff x="-3810" y="0"/>
            <a:chExt cx="7047411" cy="3326043"/>
          </a:xfrm>
        </p:grpSpPr>
        <p:sp>
          <p:nvSpPr>
            <p:cNvPr id="3" name="Freeform 3"/>
            <p:cNvSpPr/>
            <p:nvPr/>
          </p:nvSpPr>
          <p:spPr>
            <a:xfrm>
              <a:off x="40075" y="535425"/>
              <a:ext cx="7003526" cy="2745413"/>
            </a:xfrm>
            <a:custGeom>
              <a:avLst/>
              <a:gdLst/>
              <a:ahLst/>
              <a:cxnLst/>
              <a:rect l="l" t="t" r="r" b="b"/>
              <a:pathLst>
                <a:path w="7003526" h="3299374">
                  <a:moveTo>
                    <a:pt x="7003526" y="3299374"/>
                  </a:moveTo>
                  <a:lnTo>
                    <a:pt x="0" y="3291754"/>
                  </a:lnTo>
                  <a:lnTo>
                    <a:pt x="0" y="1157536"/>
                  </a:lnTo>
                  <a:lnTo>
                    <a:pt x="17780" y="19050"/>
                  </a:lnTo>
                  <a:lnTo>
                    <a:pt x="3490481" y="0"/>
                  </a:lnTo>
                  <a:lnTo>
                    <a:pt x="6984476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032736" cy="3326043"/>
            </a:xfrm>
            <a:custGeom>
              <a:avLst/>
              <a:gdLst/>
              <a:ahLst/>
              <a:cxnLst/>
              <a:rect l="l" t="t" r="r" b="b"/>
              <a:pathLst>
                <a:path w="7032736" h="3326043">
                  <a:moveTo>
                    <a:pt x="6998446" y="21590"/>
                  </a:moveTo>
                  <a:cubicBezTo>
                    <a:pt x="6999716" y="34290"/>
                    <a:pt x="6999716" y="44450"/>
                    <a:pt x="7000986" y="54610"/>
                  </a:cubicBezTo>
                  <a:cubicBezTo>
                    <a:pt x="7003525" y="113855"/>
                    <a:pt x="7004796" y="185559"/>
                    <a:pt x="7007336" y="254702"/>
                  </a:cubicBezTo>
                  <a:cubicBezTo>
                    <a:pt x="7007336" y="354575"/>
                    <a:pt x="7020036" y="2323866"/>
                    <a:pt x="7026386" y="2423739"/>
                  </a:cubicBezTo>
                  <a:cubicBezTo>
                    <a:pt x="7032736" y="2574829"/>
                    <a:pt x="7028925" y="2728480"/>
                    <a:pt x="7028925" y="2879570"/>
                  </a:cubicBezTo>
                  <a:cubicBezTo>
                    <a:pt x="7028925" y="3012734"/>
                    <a:pt x="7030196" y="3135655"/>
                    <a:pt x="7031466" y="3265083"/>
                  </a:cubicBezTo>
                  <a:cubicBezTo>
                    <a:pt x="7031466" y="3286673"/>
                    <a:pt x="7031466" y="3300643"/>
                    <a:pt x="7031466" y="3324773"/>
                  </a:cubicBezTo>
                  <a:cubicBezTo>
                    <a:pt x="7008606" y="3324773"/>
                    <a:pt x="6988286" y="3326043"/>
                    <a:pt x="6950716" y="3324773"/>
                  </a:cubicBezTo>
                  <a:cubicBezTo>
                    <a:pt x="6594016" y="3319693"/>
                    <a:pt x="6231829" y="3326043"/>
                    <a:pt x="5875130" y="3320964"/>
                  </a:cubicBezTo>
                  <a:cubicBezTo>
                    <a:pt x="5661110" y="3317153"/>
                    <a:pt x="5452578" y="3319693"/>
                    <a:pt x="5238558" y="3317153"/>
                  </a:cubicBezTo>
                  <a:cubicBezTo>
                    <a:pt x="5139780" y="3315883"/>
                    <a:pt x="5041002" y="3314614"/>
                    <a:pt x="4942223" y="3313343"/>
                  </a:cubicBezTo>
                  <a:cubicBezTo>
                    <a:pt x="4881859" y="3313343"/>
                    <a:pt x="4826982" y="3314614"/>
                    <a:pt x="4766618" y="3314614"/>
                  </a:cubicBezTo>
                  <a:cubicBezTo>
                    <a:pt x="4612962" y="3313343"/>
                    <a:pt x="4190411" y="3314614"/>
                    <a:pt x="4036756" y="3313343"/>
                  </a:cubicBezTo>
                  <a:cubicBezTo>
                    <a:pt x="3927002" y="3312073"/>
                    <a:pt x="1731928" y="3320964"/>
                    <a:pt x="1622175" y="3319693"/>
                  </a:cubicBezTo>
                  <a:cubicBezTo>
                    <a:pt x="1594736" y="3319693"/>
                    <a:pt x="1561810" y="3320964"/>
                    <a:pt x="1534372" y="3320964"/>
                  </a:cubicBezTo>
                  <a:cubicBezTo>
                    <a:pt x="1468520" y="3320964"/>
                    <a:pt x="1408155" y="3322233"/>
                    <a:pt x="1342303" y="3322233"/>
                  </a:cubicBezTo>
                  <a:cubicBezTo>
                    <a:pt x="1177672" y="3322233"/>
                    <a:pt x="1018530" y="3320964"/>
                    <a:pt x="853899" y="3319693"/>
                  </a:cubicBezTo>
                  <a:cubicBezTo>
                    <a:pt x="755121" y="3318423"/>
                    <a:pt x="656342" y="3317153"/>
                    <a:pt x="563052" y="3315883"/>
                  </a:cubicBezTo>
                  <a:cubicBezTo>
                    <a:pt x="387446" y="3314614"/>
                    <a:pt x="211840" y="3313343"/>
                    <a:pt x="48260" y="3313343"/>
                  </a:cubicBezTo>
                  <a:cubicBezTo>
                    <a:pt x="38100" y="3313343"/>
                    <a:pt x="29210" y="3313343"/>
                    <a:pt x="19050" y="3312073"/>
                  </a:cubicBezTo>
                  <a:cubicBezTo>
                    <a:pt x="10160" y="3310803"/>
                    <a:pt x="5080" y="3304453"/>
                    <a:pt x="7620" y="3295564"/>
                  </a:cubicBezTo>
                  <a:cubicBezTo>
                    <a:pt x="16510" y="3263697"/>
                    <a:pt x="12700" y="3199676"/>
                    <a:pt x="11430" y="3133094"/>
                  </a:cubicBezTo>
                  <a:cubicBezTo>
                    <a:pt x="10160" y="2997369"/>
                    <a:pt x="6350" y="2864205"/>
                    <a:pt x="7620" y="2728480"/>
                  </a:cubicBezTo>
                  <a:cubicBezTo>
                    <a:pt x="5080" y="2559464"/>
                    <a:pt x="0" y="467252"/>
                    <a:pt x="7620" y="295675"/>
                  </a:cubicBezTo>
                  <a:cubicBezTo>
                    <a:pt x="8890" y="262384"/>
                    <a:pt x="7620" y="226532"/>
                    <a:pt x="8890" y="193241"/>
                  </a:cubicBezTo>
                  <a:cubicBezTo>
                    <a:pt x="10160" y="139463"/>
                    <a:pt x="12700" y="8056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648" y="30480"/>
                    <a:pt x="162451" y="29210"/>
                  </a:cubicBezTo>
                  <a:cubicBezTo>
                    <a:pt x="310618" y="25400"/>
                    <a:pt x="458786" y="22860"/>
                    <a:pt x="612441" y="20320"/>
                  </a:cubicBezTo>
                  <a:cubicBezTo>
                    <a:pt x="716707" y="17780"/>
                    <a:pt x="820973" y="16510"/>
                    <a:pt x="919751" y="13970"/>
                  </a:cubicBezTo>
                  <a:cubicBezTo>
                    <a:pt x="1018530" y="11430"/>
                    <a:pt x="1122796" y="8890"/>
                    <a:pt x="1221574" y="8890"/>
                  </a:cubicBezTo>
                  <a:cubicBezTo>
                    <a:pt x="1331328" y="7620"/>
                    <a:pt x="1441081" y="10160"/>
                    <a:pt x="1550835" y="8890"/>
                  </a:cubicBezTo>
                  <a:cubicBezTo>
                    <a:pt x="1688027" y="8890"/>
                    <a:pt x="4173948" y="6350"/>
                    <a:pt x="4311140" y="5080"/>
                  </a:cubicBezTo>
                  <a:cubicBezTo>
                    <a:pt x="4442844" y="3810"/>
                    <a:pt x="4574549" y="2540"/>
                    <a:pt x="4711741" y="2540"/>
                  </a:cubicBezTo>
                  <a:cubicBezTo>
                    <a:pt x="4936736" y="1270"/>
                    <a:pt x="5156243" y="0"/>
                    <a:pt x="5381238" y="0"/>
                  </a:cubicBezTo>
                  <a:cubicBezTo>
                    <a:pt x="5474529" y="0"/>
                    <a:pt x="5573307" y="2540"/>
                    <a:pt x="5666598" y="2540"/>
                  </a:cubicBezTo>
                  <a:cubicBezTo>
                    <a:pt x="5924519" y="3810"/>
                    <a:pt x="6187928" y="5080"/>
                    <a:pt x="6445849" y="7620"/>
                  </a:cubicBezTo>
                  <a:cubicBezTo>
                    <a:pt x="6583041" y="8890"/>
                    <a:pt x="6720233" y="12700"/>
                    <a:pt x="6857425" y="16510"/>
                  </a:cubicBezTo>
                  <a:cubicBezTo>
                    <a:pt x="6890351" y="16510"/>
                    <a:pt x="6923278" y="16510"/>
                    <a:pt x="6950715" y="16510"/>
                  </a:cubicBezTo>
                  <a:cubicBezTo>
                    <a:pt x="6979396" y="17780"/>
                    <a:pt x="6988286" y="20320"/>
                    <a:pt x="6998446" y="21590"/>
                  </a:cubicBezTo>
                  <a:close/>
                  <a:moveTo>
                    <a:pt x="7008606" y="3308264"/>
                  </a:moveTo>
                  <a:cubicBezTo>
                    <a:pt x="7009875" y="3291753"/>
                    <a:pt x="7011146" y="3279053"/>
                    <a:pt x="7011146" y="3266353"/>
                  </a:cubicBezTo>
                  <a:cubicBezTo>
                    <a:pt x="7009875" y="3122851"/>
                    <a:pt x="7008606" y="2987126"/>
                    <a:pt x="7008606" y="2841158"/>
                  </a:cubicBezTo>
                  <a:cubicBezTo>
                    <a:pt x="7008606" y="2774576"/>
                    <a:pt x="7011146" y="2707993"/>
                    <a:pt x="7009875" y="2641411"/>
                  </a:cubicBezTo>
                  <a:cubicBezTo>
                    <a:pt x="7009875" y="2579951"/>
                    <a:pt x="7008606" y="2515930"/>
                    <a:pt x="7007336" y="2454470"/>
                  </a:cubicBezTo>
                  <a:cubicBezTo>
                    <a:pt x="7002256" y="2359718"/>
                    <a:pt x="6990825" y="398109"/>
                    <a:pt x="6990825" y="303358"/>
                  </a:cubicBezTo>
                  <a:cubicBezTo>
                    <a:pt x="6988286" y="223971"/>
                    <a:pt x="6985746" y="142024"/>
                    <a:pt x="6983206" y="63500"/>
                  </a:cubicBezTo>
                  <a:cubicBezTo>
                    <a:pt x="6981936" y="44450"/>
                    <a:pt x="6980666" y="43180"/>
                    <a:pt x="6934253" y="41910"/>
                  </a:cubicBezTo>
                  <a:cubicBezTo>
                    <a:pt x="6917790" y="41910"/>
                    <a:pt x="6906814" y="41910"/>
                    <a:pt x="6890352" y="40640"/>
                  </a:cubicBezTo>
                  <a:cubicBezTo>
                    <a:pt x="6753159" y="36830"/>
                    <a:pt x="6610480" y="31750"/>
                    <a:pt x="6473288" y="30480"/>
                  </a:cubicBezTo>
                  <a:cubicBezTo>
                    <a:pt x="6138539" y="26670"/>
                    <a:pt x="5798302" y="25400"/>
                    <a:pt x="5463554" y="22860"/>
                  </a:cubicBezTo>
                  <a:cubicBezTo>
                    <a:pt x="5414165" y="22860"/>
                    <a:pt x="5359288" y="22860"/>
                    <a:pt x="5309899" y="22860"/>
                  </a:cubicBezTo>
                  <a:cubicBezTo>
                    <a:pt x="5227583" y="22860"/>
                    <a:pt x="5145268" y="22860"/>
                    <a:pt x="5068440" y="22860"/>
                  </a:cubicBezTo>
                  <a:cubicBezTo>
                    <a:pt x="4892834" y="22860"/>
                    <a:pt x="4717228" y="22860"/>
                    <a:pt x="4547111" y="24130"/>
                  </a:cubicBezTo>
                  <a:cubicBezTo>
                    <a:pt x="4398943" y="25400"/>
                    <a:pt x="1902047" y="29210"/>
                    <a:pt x="1753879" y="29210"/>
                  </a:cubicBezTo>
                  <a:cubicBezTo>
                    <a:pt x="1512421" y="29210"/>
                    <a:pt x="1270963" y="26670"/>
                    <a:pt x="1029505" y="33020"/>
                  </a:cubicBezTo>
                  <a:cubicBezTo>
                    <a:pt x="903288" y="36830"/>
                    <a:pt x="782559" y="36830"/>
                    <a:pt x="661830" y="38100"/>
                  </a:cubicBezTo>
                  <a:cubicBezTo>
                    <a:pt x="453298" y="41910"/>
                    <a:pt x="244766" y="45720"/>
                    <a:pt x="49530" y="50800"/>
                  </a:cubicBezTo>
                  <a:cubicBezTo>
                    <a:pt x="36830" y="50800"/>
                    <a:pt x="34290" y="53340"/>
                    <a:pt x="33020" y="72881"/>
                  </a:cubicBezTo>
                  <a:cubicBezTo>
                    <a:pt x="31750" y="118977"/>
                    <a:pt x="31750" y="165072"/>
                    <a:pt x="30480" y="211167"/>
                  </a:cubicBezTo>
                  <a:cubicBezTo>
                    <a:pt x="29210" y="287993"/>
                    <a:pt x="26670" y="362257"/>
                    <a:pt x="25400" y="439083"/>
                  </a:cubicBezTo>
                  <a:cubicBezTo>
                    <a:pt x="20320" y="521030"/>
                    <a:pt x="26670" y="2523612"/>
                    <a:pt x="29210" y="2605560"/>
                  </a:cubicBezTo>
                  <a:cubicBezTo>
                    <a:pt x="29210" y="2692628"/>
                    <a:pt x="29210" y="2782258"/>
                    <a:pt x="30480" y="2869327"/>
                  </a:cubicBezTo>
                  <a:cubicBezTo>
                    <a:pt x="30480" y="2933348"/>
                    <a:pt x="33020" y="2997369"/>
                    <a:pt x="33020" y="3061390"/>
                  </a:cubicBezTo>
                  <a:cubicBezTo>
                    <a:pt x="33020" y="3130533"/>
                    <a:pt x="33020" y="3199676"/>
                    <a:pt x="31750" y="3266353"/>
                  </a:cubicBezTo>
                  <a:cubicBezTo>
                    <a:pt x="31750" y="3270164"/>
                    <a:pt x="31750" y="3272703"/>
                    <a:pt x="31750" y="3276514"/>
                  </a:cubicBezTo>
                  <a:cubicBezTo>
                    <a:pt x="31750" y="3286673"/>
                    <a:pt x="35560" y="3290484"/>
                    <a:pt x="44450" y="3290484"/>
                  </a:cubicBezTo>
                  <a:cubicBezTo>
                    <a:pt x="85623" y="3290484"/>
                    <a:pt x="162451" y="3291753"/>
                    <a:pt x="233791" y="3291753"/>
                  </a:cubicBezTo>
                  <a:cubicBezTo>
                    <a:pt x="338057" y="3291753"/>
                    <a:pt x="447810" y="3289214"/>
                    <a:pt x="552076" y="3291753"/>
                  </a:cubicBezTo>
                  <a:cubicBezTo>
                    <a:pt x="722195" y="3295564"/>
                    <a:pt x="892313" y="3298103"/>
                    <a:pt x="1062431" y="3296834"/>
                  </a:cubicBezTo>
                  <a:cubicBezTo>
                    <a:pt x="1172185" y="3295564"/>
                    <a:pt x="1276451" y="3298103"/>
                    <a:pt x="1386204" y="3298103"/>
                  </a:cubicBezTo>
                  <a:cubicBezTo>
                    <a:pt x="1545347" y="3298103"/>
                    <a:pt x="1704490" y="3296834"/>
                    <a:pt x="1863633" y="3298103"/>
                  </a:cubicBezTo>
                  <a:cubicBezTo>
                    <a:pt x="2099603" y="3299373"/>
                    <a:pt x="4689790" y="3289214"/>
                    <a:pt x="4931248" y="3291753"/>
                  </a:cubicBezTo>
                  <a:cubicBezTo>
                    <a:pt x="5035514" y="3293023"/>
                    <a:pt x="5139780" y="3294293"/>
                    <a:pt x="5238559" y="3294293"/>
                  </a:cubicBezTo>
                  <a:cubicBezTo>
                    <a:pt x="5419652" y="3296834"/>
                    <a:pt x="5595258" y="3293023"/>
                    <a:pt x="5776351" y="3296834"/>
                  </a:cubicBezTo>
                  <a:cubicBezTo>
                    <a:pt x="5924519" y="3299373"/>
                    <a:pt x="6072686" y="3299373"/>
                    <a:pt x="6220854" y="3301914"/>
                  </a:cubicBezTo>
                  <a:cubicBezTo>
                    <a:pt x="6440361" y="3305723"/>
                    <a:pt x="6659869" y="3308264"/>
                    <a:pt x="6879376" y="3309534"/>
                  </a:cubicBezTo>
                  <a:cubicBezTo>
                    <a:pt x="6961692" y="3309534"/>
                    <a:pt x="6988286" y="3308264"/>
                    <a:pt x="7008606" y="3308264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5384584">
            <a:off x="8549337" y="-1405199"/>
            <a:ext cx="1244361" cy="4771199"/>
            <a:chOff x="0" y="0"/>
            <a:chExt cx="1232462" cy="4725573"/>
          </a:xfrm>
        </p:grpSpPr>
        <p:sp>
          <p:nvSpPr>
            <p:cNvPr id="6" name="Freeform 6"/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14094" y="411189"/>
            <a:ext cx="5513553" cy="1106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6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E9CB1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0050">
            <a:off x="16642152" y="8507786"/>
            <a:ext cx="3118476" cy="3558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42423">
            <a:off x="583211" y="7785615"/>
            <a:ext cx="1077795" cy="37282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6461">
            <a:off x="1517463" y="8932908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6461">
            <a:off x="2008823" y="9175321"/>
            <a:ext cx="276584" cy="301149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14206CAB-B5EC-2C97-4FBD-2F3189DD7162}"/>
              </a:ext>
            </a:extLst>
          </p:cNvPr>
          <p:cNvSpPr txBox="1"/>
          <p:nvPr/>
        </p:nvSpPr>
        <p:spPr>
          <a:xfrm>
            <a:off x="1560230" y="2019615"/>
            <a:ext cx="15965769" cy="1794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 (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cặp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riêng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9DE7A0FB-66DD-57C2-4637-4E48EC0A7E7B}"/>
              </a:ext>
            </a:extLst>
          </p:cNvPr>
          <p:cNvSpPr/>
          <p:nvPr/>
        </p:nvSpPr>
        <p:spPr>
          <a:xfrm>
            <a:off x="1253625" y="4548300"/>
            <a:ext cx="16508158" cy="1747132"/>
          </a:xfrm>
          <a:custGeom>
            <a:avLst/>
            <a:gdLst/>
            <a:ahLst/>
            <a:cxnLst/>
            <a:rect l="l" t="t" r="r" b="b"/>
            <a:pathLst>
              <a:path w="7003526" h="3299374">
                <a:moveTo>
                  <a:pt x="7003526" y="3299374"/>
                </a:moveTo>
                <a:lnTo>
                  <a:pt x="0" y="3291754"/>
                </a:lnTo>
                <a:lnTo>
                  <a:pt x="0" y="1157536"/>
                </a:lnTo>
                <a:lnTo>
                  <a:pt x="17780" y="19050"/>
                </a:lnTo>
                <a:lnTo>
                  <a:pt x="3490481" y="0"/>
                </a:lnTo>
                <a:lnTo>
                  <a:pt x="6984476" y="5080"/>
                </a:lnTo>
                <a:close/>
              </a:path>
            </a:pathLst>
          </a:custGeom>
          <a:solidFill>
            <a:srgbClr val="F7D101"/>
          </a:solid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588C5878-6968-AF16-B796-411647733B01}"/>
              </a:ext>
            </a:extLst>
          </p:cNvPr>
          <p:cNvSpPr txBox="1"/>
          <p:nvPr/>
        </p:nvSpPr>
        <p:spPr>
          <a:xfrm>
            <a:off x="1475124" y="4819906"/>
            <a:ext cx="16050875" cy="120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5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do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2662C5A8-4B1E-41BC-EB52-5BD1B7B6DF3D}"/>
              </a:ext>
            </a:extLst>
          </p:cNvPr>
          <p:cNvSpPr/>
          <p:nvPr/>
        </p:nvSpPr>
        <p:spPr>
          <a:xfrm>
            <a:off x="1288006" y="6890380"/>
            <a:ext cx="16508158" cy="2115934"/>
          </a:xfrm>
          <a:custGeom>
            <a:avLst/>
            <a:gdLst/>
            <a:ahLst/>
            <a:cxnLst/>
            <a:rect l="l" t="t" r="r" b="b"/>
            <a:pathLst>
              <a:path w="7003526" h="3299374">
                <a:moveTo>
                  <a:pt x="7003526" y="3299374"/>
                </a:moveTo>
                <a:lnTo>
                  <a:pt x="0" y="3291754"/>
                </a:lnTo>
                <a:lnTo>
                  <a:pt x="0" y="1157536"/>
                </a:lnTo>
                <a:lnTo>
                  <a:pt x="17780" y="19050"/>
                </a:lnTo>
                <a:lnTo>
                  <a:pt x="3490481" y="0"/>
                </a:lnTo>
                <a:lnTo>
                  <a:pt x="6984476" y="5080"/>
                </a:lnTo>
                <a:close/>
              </a:path>
            </a:pathLst>
          </a:custGeom>
          <a:solidFill>
            <a:srgbClr val="F7D101"/>
          </a:solid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4F99A94-D39C-A005-F1FA-67426A1804BB}"/>
              </a:ext>
            </a:extLst>
          </p:cNvPr>
          <p:cNvSpPr txBox="1"/>
          <p:nvPr/>
        </p:nvSpPr>
        <p:spPr>
          <a:xfrm rot="-26745">
            <a:off x="1474891" y="7075650"/>
            <a:ext cx="16195483" cy="1784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</a:t>
            </a:r>
            <a:r>
              <a:rPr lang="vi-VN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ương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hydrogen. </a:t>
            </a:r>
          </a:p>
        </p:txBody>
      </p:sp>
    </p:spTree>
    <p:extLst>
      <p:ext uri="{BB962C8B-B14F-4D97-AF65-F5344CB8AC3E}">
        <p14:creationId xmlns:p14="http://schemas.microsoft.com/office/powerpoint/2010/main" val="16025784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20" grpId="0"/>
      <p:bldP spid="21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7558" y="814936"/>
            <a:ext cx="7138943" cy="2455350"/>
            <a:chOff x="-1676400" y="-282981"/>
            <a:chExt cx="9518591" cy="3273802"/>
          </a:xfrm>
        </p:grpSpPr>
        <p:sp>
          <p:nvSpPr>
            <p:cNvPr id="6" name="TextBox 6"/>
            <p:cNvSpPr txBox="1"/>
            <p:nvPr/>
          </p:nvSpPr>
          <p:spPr>
            <a:xfrm>
              <a:off x="-464077" y="-282981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9E6C8C-EEEE-9C53-B7AD-A1E635BC1B51}"/>
              </a:ext>
            </a:extLst>
          </p:cNvPr>
          <p:cNvSpPr txBox="1"/>
          <p:nvPr/>
        </p:nvSpPr>
        <p:spPr>
          <a:xfrm>
            <a:off x="8153400" y="1710127"/>
            <a:ext cx="938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Đều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F6E46-9782-0016-7B15-13D83634C5C7}"/>
              </a:ext>
            </a:extLst>
          </p:cNvPr>
          <p:cNvSpPr txBox="1"/>
          <p:nvPr/>
        </p:nvSpPr>
        <p:spPr>
          <a:xfrm>
            <a:off x="8125691" y="3273103"/>
            <a:ext cx="938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Đều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B98AA-C6DB-D7A2-F4A7-DCFC5C32E61A}"/>
              </a:ext>
            </a:extLst>
          </p:cNvPr>
          <p:cNvSpPr txBox="1"/>
          <p:nvPr/>
        </p:nvSpPr>
        <p:spPr>
          <a:xfrm>
            <a:off x="8153400" y="4514487"/>
            <a:ext cx="9739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van der Waals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đến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AD285-D7AC-266D-F830-577BF27941CE}"/>
              </a:ext>
            </a:extLst>
          </p:cNvPr>
          <p:cNvSpPr txBox="1"/>
          <p:nvPr/>
        </p:nvSpPr>
        <p:spPr>
          <a:xfrm>
            <a:off x="8167254" y="7048500"/>
            <a:ext cx="973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do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0420CB2C-A870-C3B0-CF41-EA59F0268058}"/>
              </a:ext>
            </a:extLst>
          </p:cNvPr>
          <p:cNvSpPr/>
          <p:nvPr/>
        </p:nvSpPr>
        <p:spPr>
          <a:xfrm>
            <a:off x="814996" y="2310291"/>
            <a:ext cx="6553200" cy="6367587"/>
          </a:xfrm>
          <a:prstGeom prst="flowChartDocumen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7BACB081-9F0B-14CF-122D-C6BB0D57BFC7}"/>
              </a:ext>
            </a:extLst>
          </p:cNvPr>
          <p:cNvSpPr txBox="1"/>
          <p:nvPr/>
        </p:nvSpPr>
        <p:spPr>
          <a:xfrm>
            <a:off x="1192902" y="3270286"/>
            <a:ext cx="5979561" cy="3468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Phát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biểu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nào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hydrogen?</a:t>
            </a:r>
          </a:p>
        </p:txBody>
      </p:sp>
    </p:spTree>
    <p:extLst>
      <p:ext uri="{BB962C8B-B14F-4D97-AF65-F5344CB8AC3E}">
        <p14:creationId xmlns:p14="http://schemas.microsoft.com/office/powerpoint/2010/main" val="29225082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7" grpId="1"/>
      <p:bldP spid="18" grpId="0"/>
      <p:bldP spid="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FD0D050C-A343-B445-866E-A74F55A7FD69}"/>
              </a:ext>
            </a:extLst>
          </p:cNvPr>
          <p:cNvSpPr/>
          <p:nvPr/>
        </p:nvSpPr>
        <p:spPr>
          <a:xfrm>
            <a:off x="381000" y="2310291"/>
            <a:ext cx="6553200" cy="6367587"/>
          </a:xfrm>
          <a:prstGeom prst="flowChartDocumen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7558" y="613333"/>
            <a:ext cx="7215143" cy="2656953"/>
            <a:chOff x="-1676400" y="-551785"/>
            <a:chExt cx="9620191" cy="3542606"/>
          </a:xfrm>
        </p:grpSpPr>
        <p:sp>
          <p:nvSpPr>
            <p:cNvPr id="6" name="TextBox 6"/>
            <p:cNvSpPr txBox="1"/>
            <p:nvPr/>
          </p:nvSpPr>
          <p:spPr>
            <a:xfrm>
              <a:off x="-362477" y="-551785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2C779949-F2AA-8A6A-5CF2-67646E1417BB}"/>
              </a:ext>
            </a:extLst>
          </p:cNvPr>
          <p:cNvSpPr txBox="1"/>
          <p:nvPr/>
        </p:nvSpPr>
        <p:spPr>
          <a:xfrm>
            <a:off x="533400" y="3082436"/>
            <a:ext cx="6172200" cy="4354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xuất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những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nào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dưới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đây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E6C8C-EEEE-9C53-B7AD-A1E635BC1B51}"/>
              </a:ext>
            </a:extLst>
          </p:cNvPr>
          <p:cNvSpPr txBox="1"/>
          <p:nvPr/>
        </p:nvSpPr>
        <p:spPr>
          <a:xfrm>
            <a:off x="8153400" y="1710127"/>
            <a:ext cx="3200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F6E46-9782-0016-7B15-13D83634C5C7}"/>
              </a:ext>
            </a:extLst>
          </p:cNvPr>
          <p:cNvSpPr txBox="1"/>
          <p:nvPr/>
        </p:nvSpPr>
        <p:spPr>
          <a:xfrm>
            <a:off x="8139545" y="3026478"/>
            <a:ext cx="938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B98AA-C6DB-D7A2-F4A7-DCFC5C32E61A}"/>
              </a:ext>
            </a:extLst>
          </p:cNvPr>
          <p:cNvSpPr txBox="1"/>
          <p:nvPr/>
        </p:nvSpPr>
        <p:spPr>
          <a:xfrm>
            <a:off x="8153400" y="4514487"/>
            <a:ext cx="9739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AD285-D7AC-266D-F830-577BF27941CE}"/>
              </a:ext>
            </a:extLst>
          </p:cNvPr>
          <p:cNvSpPr txBox="1"/>
          <p:nvPr/>
        </p:nvSpPr>
        <p:spPr>
          <a:xfrm>
            <a:off x="8153400" y="6197844"/>
            <a:ext cx="9739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OCH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Amoniac (NH3) là gì - Ứng dụng của amoniac trong công nghiệp">
            <a:extLst>
              <a:ext uri="{FF2B5EF4-FFF2-40B4-BE49-F238E27FC236}">
                <a16:creationId xmlns:a16="http://schemas.microsoft.com/office/drawing/2014/main" id="{C4F7E07E-CC98-600B-A996-D244FB29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707" y="2603129"/>
            <a:ext cx="6246828" cy="41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195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658" y="6188717"/>
            <a:ext cx="2700535" cy="40994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18812" y="125627"/>
            <a:ext cx="3762641" cy="19518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81000" y="2665850"/>
            <a:ext cx="17526000" cy="3900042"/>
            <a:chOff x="-2640995" y="-254052"/>
            <a:chExt cx="19219990" cy="5200056"/>
          </a:xfrm>
        </p:grpSpPr>
        <p:sp>
          <p:nvSpPr>
            <p:cNvPr id="11" name="TextBox 11"/>
            <p:cNvSpPr txBox="1"/>
            <p:nvPr/>
          </p:nvSpPr>
          <p:spPr>
            <a:xfrm>
              <a:off x="-2640995" y="431948"/>
              <a:ext cx="19219990" cy="45140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829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LIÊN KẾT HYDROGEN VÀ TƯƠNG TÁC VAN DER WAALS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29149" y="-254052"/>
              <a:ext cx="6206389" cy="711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8800" spc="69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Bài</a:t>
              </a:r>
              <a:r>
                <a:rPr lang="en-US" sz="8800" spc="69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13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117455" y="930474"/>
            <a:ext cx="180427" cy="1964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4592036" y="837664"/>
            <a:ext cx="265666" cy="28926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FD0D050C-A343-B445-866E-A74F55A7FD69}"/>
              </a:ext>
            </a:extLst>
          </p:cNvPr>
          <p:cNvSpPr/>
          <p:nvPr/>
        </p:nvSpPr>
        <p:spPr>
          <a:xfrm>
            <a:off x="381000" y="2310291"/>
            <a:ext cx="5715000" cy="6367587"/>
          </a:xfrm>
          <a:prstGeom prst="flowChartDocumen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7558" y="613333"/>
            <a:ext cx="7215143" cy="2656953"/>
            <a:chOff x="-1676400" y="-551785"/>
            <a:chExt cx="9620191" cy="3542606"/>
          </a:xfrm>
        </p:grpSpPr>
        <p:sp>
          <p:nvSpPr>
            <p:cNvPr id="6" name="TextBox 6"/>
            <p:cNvSpPr txBox="1"/>
            <p:nvPr/>
          </p:nvSpPr>
          <p:spPr>
            <a:xfrm>
              <a:off x="-362477" y="-551785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2C779949-F2AA-8A6A-5CF2-67646E1417BB}"/>
              </a:ext>
            </a:extLst>
          </p:cNvPr>
          <p:cNvSpPr txBox="1"/>
          <p:nvPr/>
        </p:nvSpPr>
        <p:spPr>
          <a:xfrm>
            <a:off x="580850" y="2588905"/>
            <a:ext cx="5257800" cy="524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3: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thích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vì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con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kè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di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chuyển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trên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mặt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kính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trơn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nhẵn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thẳng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đứng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BE250-2F14-4E71-96E6-DA3BFC945383}"/>
              </a:ext>
            </a:extLst>
          </p:cNvPr>
          <p:cNvSpPr txBox="1"/>
          <p:nvPr/>
        </p:nvSpPr>
        <p:spPr>
          <a:xfrm>
            <a:off x="6061364" y="150558"/>
            <a:ext cx="11810999" cy="595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latin typeface="+mj-lt"/>
              </a:rPr>
              <a:t>Bàn</a:t>
            </a:r>
            <a:r>
              <a:rPr lang="vi-VN" sz="3200" dirty="0">
                <a:latin typeface="+mj-lt"/>
              </a:rPr>
              <a:t> chân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tắc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kè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rất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lông </a:t>
            </a:r>
            <a:r>
              <a:rPr lang="vi-VN" sz="3200" dirty="0" err="1">
                <a:latin typeface="+mj-lt"/>
              </a:rPr>
              <a:t>cực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gọi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stetae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kích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thước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cỡ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micromet</a:t>
            </a:r>
            <a:r>
              <a:rPr lang="vi-VN" sz="3200" dirty="0">
                <a:latin typeface="+mj-lt"/>
              </a:rPr>
              <a:t>. Ở </a:t>
            </a:r>
            <a:r>
              <a:rPr lang="vi-VN" sz="3200" dirty="0" err="1">
                <a:latin typeface="+mj-lt"/>
              </a:rPr>
              <a:t>đầu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mỗi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lông </a:t>
            </a:r>
            <a:r>
              <a:rPr lang="vi-VN" sz="3200" dirty="0" err="1">
                <a:latin typeface="+mj-lt"/>
              </a:rPr>
              <a:t>lại</a:t>
            </a:r>
            <a:r>
              <a:rPr lang="vi-VN" sz="3200" dirty="0">
                <a:latin typeface="+mj-lt"/>
              </a:rPr>
              <a:t> phân </a:t>
            </a:r>
            <a:r>
              <a:rPr lang="vi-VN" sz="3200" dirty="0" err="1">
                <a:latin typeface="+mj-lt"/>
              </a:rPr>
              <a:t>nhánh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rất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lông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 dơn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gọi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spatulae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với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kích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cỡ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nanomet</a:t>
            </a:r>
            <a:r>
              <a:rPr lang="vi-VN" sz="3200" dirty="0">
                <a:latin typeface="+mj-lt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spatulae</a:t>
            </a:r>
            <a:r>
              <a:rPr lang="vi-VN" sz="3200" dirty="0">
                <a:latin typeface="+mj-lt"/>
              </a:rPr>
              <a:t> cho </a:t>
            </a:r>
            <a:r>
              <a:rPr lang="vi-VN" sz="3200" dirty="0" err="1">
                <a:latin typeface="+mj-lt"/>
              </a:rPr>
              <a:t>phép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tắc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kè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bám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trên </a:t>
            </a:r>
            <a:r>
              <a:rPr lang="vi-VN" sz="3200" dirty="0" err="1">
                <a:latin typeface="+mj-lt"/>
              </a:rPr>
              <a:t>trường</a:t>
            </a:r>
            <a:r>
              <a:rPr lang="vi-VN" sz="3200" dirty="0">
                <a:latin typeface="+mj-lt"/>
              </a:rPr>
              <a:t> hay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phẳng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nhờ</a:t>
            </a:r>
            <a:r>
              <a:rPr lang="vi-VN" sz="3200" dirty="0">
                <a:latin typeface="+mj-lt"/>
              </a:rPr>
              <a:t> tương </a:t>
            </a:r>
            <a:r>
              <a:rPr lang="vi-VN" sz="3200" dirty="0" err="1">
                <a:latin typeface="+mj-lt"/>
              </a:rPr>
              <a:t>tác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tĩnh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“hai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dấu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hút</a:t>
            </a:r>
            <a:r>
              <a:rPr lang="vi-VN" sz="3200" dirty="0">
                <a:latin typeface="+mj-lt"/>
              </a:rPr>
              <a:t> nhau”. Khi </a:t>
            </a:r>
            <a:r>
              <a:rPr lang="vi-VN" sz="3200" dirty="0" err="1">
                <a:latin typeface="+mj-lt"/>
              </a:rPr>
              <a:t>tắc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kè</a:t>
            </a:r>
            <a:r>
              <a:rPr lang="vi-VN" sz="3200" dirty="0">
                <a:latin typeface="+mj-lt"/>
              </a:rPr>
              <a:t> leo </a:t>
            </a:r>
            <a:r>
              <a:rPr lang="vi-VN" sz="3200" dirty="0" err="1">
                <a:latin typeface="+mj-lt"/>
              </a:rPr>
              <a:t>tường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spatulae</a:t>
            </a:r>
            <a:r>
              <a:rPr lang="vi-VN" sz="3200" dirty="0">
                <a:latin typeface="+mj-lt"/>
              </a:rPr>
              <a:t> siêu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quay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mang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tích</a:t>
            </a:r>
            <a:r>
              <a:rPr lang="vi-VN" sz="3200" dirty="0">
                <a:latin typeface="+mj-lt"/>
              </a:rPr>
              <a:t> âm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chúng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phía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mang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tích</a:t>
            </a:r>
            <a:r>
              <a:rPr lang="vi-VN" sz="3200" dirty="0">
                <a:latin typeface="+mj-lt"/>
              </a:rPr>
              <a:t> dương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phân </a:t>
            </a:r>
            <a:r>
              <a:rPr lang="vi-VN" sz="3200" dirty="0" err="1">
                <a:latin typeface="+mj-lt"/>
              </a:rPr>
              <a:t>tử</a:t>
            </a:r>
            <a:r>
              <a:rPr lang="vi-VN" sz="3200" dirty="0">
                <a:latin typeface="+mj-lt"/>
              </a:rPr>
              <a:t> trên </a:t>
            </a:r>
            <a:r>
              <a:rPr lang="vi-VN" sz="3200" dirty="0" err="1">
                <a:latin typeface="+mj-lt"/>
              </a:rPr>
              <a:t>bề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tường</a:t>
            </a:r>
            <a:r>
              <a:rPr lang="vi-VN" sz="3200" dirty="0">
                <a:latin typeface="+mj-lt"/>
              </a:rPr>
              <a:t> (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lại</a:t>
            </a:r>
            <a:r>
              <a:rPr lang="vi-VN" sz="3200" dirty="0">
                <a:latin typeface="+mj-lt"/>
              </a:rPr>
              <a:t>), </a:t>
            </a:r>
            <a:r>
              <a:rPr lang="vi-VN" sz="3200" dirty="0" err="1">
                <a:latin typeface="+mj-lt"/>
              </a:rPr>
              <a:t>tạo</a:t>
            </a:r>
            <a:r>
              <a:rPr lang="vi-VN" sz="3200" dirty="0">
                <a:latin typeface="+mj-lt"/>
              </a:rPr>
              <a:t> ra </a:t>
            </a:r>
            <a:r>
              <a:rPr lang="vi-VN" sz="3200" dirty="0" err="1">
                <a:latin typeface="+mj-lt"/>
              </a:rPr>
              <a:t>lực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hút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giữa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phân </a:t>
            </a:r>
            <a:r>
              <a:rPr lang="vi-VN" sz="3200" dirty="0" err="1">
                <a:latin typeface="+mj-lt"/>
              </a:rPr>
              <a:t>tử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gọi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lực</a:t>
            </a:r>
            <a:r>
              <a:rPr lang="vi-VN" sz="3200" dirty="0">
                <a:latin typeface="+mj-lt"/>
              </a:rPr>
              <a:t> liên </a:t>
            </a:r>
            <a:r>
              <a:rPr lang="vi-VN" sz="3200" dirty="0" err="1">
                <a:latin typeface="+mj-lt"/>
              </a:rPr>
              <a:t>kết</a:t>
            </a:r>
            <a:r>
              <a:rPr lang="vi-VN" sz="3200" dirty="0">
                <a:latin typeface="+mj-lt"/>
              </a:rPr>
              <a:t> Van </a:t>
            </a:r>
            <a:r>
              <a:rPr lang="vi-VN" sz="3200" dirty="0" err="1">
                <a:latin typeface="+mj-lt"/>
              </a:rPr>
              <a:t>der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Waals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DFB4B-C360-6BF6-886A-AA729616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052" y="6085958"/>
            <a:ext cx="9619900" cy="4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74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7885" y="2797207"/>
            <a:ext cx="16954894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/>
            <a:r>
              <a:rPr lang="en-US" altLang="zh-CN" sz="9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9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67885" y="5506485"/>
            <a:ext cx="6196966" cy="3075622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091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21974" y="941837"/>
            <a:ext cx="13935991" cy="76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NỘI DUNG BÀI HỌC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37490" y="3572377"/>
            <a:ext cx="7031062" cy="5491827"/>
            <a:chOff x="0" y="0"/>
            <a:chExt cx="5102292" cy="3985302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5079432" cy="3957362"/>
            </a:xfrm>
            <a:custGeom>
              <a:avLst/>
              <a:gdLst/>
              <a:ahLst/>
              <a:cxnLst/>
              <a:rect l="l" t="t" r="r" b="b"/>
              <a:pathLst>
                <a:path w="5079432" h="3957362">
                  <a:moveTo>
                    <a:pt x="5079432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2530908" y="0"/>
                  </a:lnTo>
                  <a:lnTo>
                    <a:pt x="5060382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5108642" cy="3984032"/>
            </a:xfrm>
            <a:custGeom>
              <a:avLst/>
              <a:gdLst/>
              <a:ahLst/>
              <a:cxnLst/>
              <a:rect l="l" t="t" r="r" b="b"/>
              <a:pathLst>
                <a:path w="5108642" h="3984032">
                  <a:moveTo>
                    <a:pt x="5074352" y="21590"/>
                  </a:moveTo>
                  <a:cubicBezTo>
                    <a:pt x="5075622" y="34290"/>
                    <a:pt x="5075622" y="44450"/>
                    <a:pt x="5076892" y="54610"/>
                  </a:cubicBezTo>
                  <a:cubicBezTo>
                    <a:pt x="5079432" y="124036"/>
                    <a:pt x="5080702" y="210485"/>
                    <a:pt x="5083242" y="293847"/>
                  </a:cubicBezTo>
                  <a:cubicBezTo>
                    <a:pt x="5083242" y="414259"/>
                    <a:pt x="5095942" y="2788533"/>
                    <a:pt x="5102292" y="2908944"/>
                  </a:cubicBezTo>
                  <a:cubicBezTo>
                    <a:pt x="5108642" y="3091106"/>
                    <a:pt x="5104832" y="3276355"/>
                    <a:pt x="5104832" y="3458516"/>
                  </a:cubicBezTo>
                  <a:cubicBezTo>
                    <a:pt x="5104832" y="3619065"/>
                    <a:pt x="5106102" y="3767264"/>
                    <a:pt x="5107372" y="3923072"/>
                  </a:cubicBezTo>
                  <a:cubicBezTo>
                    <a:pt x="5107372" y="3944662"/>
                    <a:pt x="5107372" y="3958632"/>
                    <a:pt x="5107372" y="3982762"/>
                  </a:cubicBezTo>
                  <a:cubicBezTo>
                    <a:pt x="5084512" y="3982762"/>
                    <a:pt x="5064192" y="3984032"/>
                    <a:pt x="5032863" y="3982762"/>
                  </a:cubicBezTo>
                  <a:cubicBezTo>
                    <a:pt x="4775349" y="3977682"/>
                    <a:pt x="4513873" y="3984032"/>
                    <a:pt x="4256358" y="3978952"/>
                  </a:cubicBezTo>
                  <a:cubicBezTo>
                    <a:pt x="4101849" y="3975142"/>
                    <a:pt x="3951302" y="3977682"/>
                    <a:pt x="3796794" y="3975142"/>
                  </a:cubicBezTo>
                  <a:cubicBezTo>
                    <a:pt x="3725482" y="3973872"/>
                    <a:pt x="3654171" y="3972602"/>
                    <a:pt x="3582859" y="3971332"/>
                  </a:cubicBezTo>
                  <a:cubicBezTo>
                    <a:pt x="3539279" y="3971332"/>
                    <a:pt x="3499662" y="3972602"/>
                    <a:pt x="3456082" y="3972602"/>
                  </a:cubicBezTo>
                  <a:cubicBezTo>
                    <a:pt x="3345153" y="3971332"/>
                    <a:pt x="3040098" y="3972602"/>
                    <a:pt x="2929168" y="3971332"/>
                  </a:cubicBezTo>
                  <a:cubicBezTo>
                    <a:pt x="2849933" y="3970062"/>
                    <a:pt x="1265229" y="3978952"/>
                    <a:pt x="1185993" y="3977682"/>
                  </a:cubicBezTo>
                  <a:cubicBezTo>
                    <a:pt x="1166185" y="3977682"/>
                    <a:pt x="1142414" y="3978952"/>
                    <a:pt x="1122605" y="3978952"/>
                  </a:cubicBezTo>
                  <a:cubicBezTo>
                    <a:pt x="1075064" y="3978952"/>
                    <a:pt x="1031485" y="3980222"/>
                    <a:pt x="983944" y="3980222"/>
                  </a:cubicBezTo>
                  <a:cubicBezTo>
                    <a:pt x="865091" y="3980222"/>
                    <a:pt x="750200" y="3978952"/>
                    <a:pt x="631347" y="3977682"/>
                  </a:cubicBezTo>
                  <a:cubicBezTo>
                    <a:pt x="560035" y="3976412"/>
                    <a:pt x="488723" y="3975142"/>
                    <a:pt x="421374" y="3973872"/>
                  </a:cubicBezTo>
                  <a:cubicBezTo>
                    <a:pt x="294597" y="3972602"/>
                    <a:pt x="167821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777" y="30480"/>
                    <a:pt x="132165" y="29210"/>
                  </a:cubicBezTo>
                  <a:cubicBezTo>
                    <a:pt x="239133" y="25400"/>
                    <a:pt x="346100" y="22860"/>
                    <a:pt x="457029" y="20320"/>
                  </a:cubicBezTo>
                  <a:cubicBezTo>
                    <a:pt x="532303" y="17780"/>
                    <a:pt x="607576" y="16510"/>
                    <a:pt x="678888" y="13970"/>
                  </a:cubicBezTo>
                  <a:cubicBezTo>
                    <a:pt x="750200" y="11430"/>
                    <a:pt x="825473" y="8890"/>
                    <a:pt x="896785" y="8890"/>
                  </a:cubicBezTo>
                  <a:cubicBezTo>
                    <a:pt x="976020" y="7620"/>
                    <a:pt x="1055255" y="10160"/>
                    <a:pt x="1134491" y="8890"/>
                  </a:cubicBezTo>
                  <a:cubicBezTo>
                    <a:pt x="1233535" y="8890"/>
                    <a:pt x="3028212" y="6350"/>
                    <a:pt x="3127256" y="5080"/>
                  </a:cubicBezTo>
                  <a:cubicBezTo>
                    <a:pt x="3222339" y="3810"/>
                    <a:pt x="3317421" y="2540"/>
                    <a:pt x="3416465" y="2540"/>
                  </a:cubicBezTo>
                  <a:cubicBezTo>
                    <a:pt x="3578897" y="1270"/>
                    <a:pt x="3737367" y="0"/>
                    <a:pt x="3899800" y="0"/>
                  </a:cubicBezTo>
                  <a:cubicBezTo>
                    <a:pt x="3967149" y="0"/>
                    <a:pt x="4038461" y="2540"/>
                    <a:pt x="4105811" y="2540"/>
                  </a:cubicBezTo>
                  <a:cubicBezTo>
                    <a:pt x="4292014" y="3810"/>
                    <a:pt x="4482179" y="5080"/>
                    <a:pt x="4668381" y="7620"/>
                  </a:cubicBezTo>
                  <a:cubicBezTo>
                    <a:pt x="4767425" y="8890"/>
                    <a:pt x="4866469" y="12700"/>
                    <a:pt x="4965513" y="16510"/>
                  </a:cubicBezTo>
                  <a:cubicBezTo>
                    <a:pt x="4989284" y="16510"/>
                    <a:pt x="5013054" y="16510"/>
                    <a:pt x="5032863" y="16510"/>
                  </a:cubicBezTo>
                  <a:cubicBezTo>
                    <a:pt x="5055302" y="17780"/>
                    <a:pt x="5064192" y="20320"/>
                    <a:pt x="5074352" y="21590"/>
                  </a:cubicBezTo>
                  <a:close/>
                  <a:moveTo>
                    <a:pt x="5084512" y="3966252"/>
                  </a:moveTo>
                  <a:cubicBezTo>
                    <a:pt x="5085782" y="3949742"/>
                    <a:pt x="5087052" y="3937042"/>
                    <a:pt x="5087052" y="3924342"/>
                  </a:cubicBezTo>
                  <a:cubicBezTo>
                    <a:pt x="5085782" y="3751827"/>
                    <a:pt x="5084512" y="3588191"/>
                    <a:pt x="5084512" y="3412204"/>
                  </a:cubicBezTo>
                  <a:cubicBezTo>
                    <a:pt x="5084512" y="3331930"/>
                    <a:pt x="5087052" y="3251655"/>
                    <a:pt x="5085782" y="3171380"/>
                  </a:cubicBezTo>
                  <a:cubicBezTo>
                    <a:pt x="5085782" y="3097281"/>
                    <a:pt x="5084512" y="3020094"/>
                    <a:pt x="5083242" y="2945994"/>
                  </a:cubicBezTo>
                  <a:cubicBezTo>
                    <a:pt x="5078162" y="2831757"/>
                    <a:pt x="5066732" y="466746"/>
                    <a:pt x="5066732" y="352510"/>
                  </a:cubicBezTo>
                  <a:cubicBezTo>
                    <a:pt x="5064192" y="256798"/>
                    <a:pt x="5061652" y="157998"/>
                    <a:pt x="5059112" y="63500"/>
                  </a:cubicBezTo>
                  <a:cubicBezTo>
                    <a:pt x="5057842" y="44450"/>
                    <a:pt x="5056572" y="43180"/>
                    <a:pt x="5020978" y="41910"/>
                  </a:cubicBezTo>
                  <a:cubicBezTo>
                    <a:pt x="5009093" y="41910"/>
                    <a:pt x="5001169" y="41910"/>
                    <a:pt x="4989284" y="40640"/>
                  </a:cubicBezTo>
                  <a:cubicBezTo>
                    <a:pt x="4890240" y="36830"/>
                    <a:pt x="4787234" y="31750"/>
                    <a:pt x="4688190" y="30480"/>
                  </a:cubicBezTo>
                  <a:cubicBezTo>
                    <a:pt x="4446523" y="26670"/>
                    <a:pt x="4200894" y="25400"/>
                    <a:pt x="3959226" y="22860"/>
                  </a:cubicBezTo>
                  <a:cubicBezTo>
                    <a:pt x="3923570" y="22860"/>
                    <a:pt x="3883953" y="22860"/>
                    <a:pt x="3848297" y="22860"/>
                  </a:cubicBezTo>
                  <a:cubicBezTo>
                    <a:pt x="3788870" y="22860"/>
                    <a:pt x="3729444" y="22860"/>
                    <a:pt x="3673979" y="22860"/>
                  </a:cubicBezTo>
                  <a:cubicBezTo>
                    <a:pt x="3547203" y="22860"/>
                    <a:pt x="3420427" y="22860"/>
                    <a:pt x="3297612" y="24130"/>
                  </a:cubicBezTo>
                  <a:cubicBezTo>
                    <a:pt x="3190644" y="25400"/>
                    <a:pt x="1388043" y="29210"/>
                    <a:pt x="1281076" y="29210"/>
                  </a:cubicBezTo>
                  <a:cubicBezTo>
                    <a:pt x="1106758" y="29210"/>
                    <a:pt x="932441" y="26670"/>
                    <a:pt x="758123" y="33020"/>
                  </a:cubicBezTo>
                  <a:cubicBezTo>
                    <a:pt x="667003" y="36830"/>
                    <a:pt x="579844" y="36830"/>
                    <a:pt x="492685" y="38100"/>
                  </a:cubicBezTo>
                  <a:cubicBezTo>
                    <a:pt x="342138" y="41910"/>
                    <a:pt x="19159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76700" y="3948472"/>
                    <a:pt x="132165" y="3949742"/>
                    <a:pt x="183668" y="3949742"/>
                  </a:cubicBezTo>
                  <a:cubicBezTo>
                    <a:pt x="258941" y="3949742"/>
                    <a:pt x="338177" y="3947202"/>
                    <a:pt x="413450" y="3949742"/>
                  </a:cubicBezTo>
                  <a:cubicBezTo>
                    <a:pt x="536265" y="3953552"/>
                    <a:pt x="659079" y="3956092"/>
                    <a:pt x="781894" y="3954822"/>
                  </a:cubicBezTo>
                  <a:cubicBezTo>
                    <a:pt x="861129" y="3953552"/>
                    <a:pt x="936402" y="3956092"/>
                    <a:pt x="1015638" y="3956092"/>
                  </a:cubicBezTo>
                  <a:cubicBezTo>
                    <a:pt x="1130529" y="3956092"/>
                    <a:pt x="1245420" y="3954822"/>
                    <a:pt x="1360311" y="3956092"/>
                  </a:cubicBezTo>
                  <a:cubicBezTo>
                    <a:pt x="1530667" y="3957362"/>
                    <a:pt x="3400618" y="3947202"/>
                    <a:pt x="3574935" y="3949742"/>
                  </a:cubicBezTo>
                  <a:cubicBezTo>
                    <a:pt x="3650209" y="3951012"/>
                    <a:pt x="3725482" y="3952282"/>
                    <a:pt x="3796794" y="3952282"/>
                  </a:cubicBezTo>
                  <a:cubicBezTo>
                    <a:pt x="3927532" y="3954822"/>
                    <a:pt x="4054308" y="3951012"/>
                    <a:pt x="4185047" y="3954822"/>
                  </a:cubicBezTo>
                  <a:cubicBezTo>
                    <a:pt x="4292014" y="3957362"/>
                    <a:pt x="4398982" y="3957362"/>
                    <a:pt x="4505949" y="3959902"/>
                  </a:cubicBezTo>
                  <a:cubicBezTo>
                    <a:pt x="4664420" y="3963712"/>
                    <a:pt x="4822890" y="3966252"/>
                    <a:pt x="4981360" y="3967522"/>
                  </a:cubicBezTo>
                  <a:cubicBezTo>
                    <a:pt x="5040787" y="3967522"/>
                    <a:pt x="5064192" y="3966252"/>
                    <a:pt x="5084512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49258" y="5784834"/>
            <a:ext cx="5948056" cy="290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hydrogen.</a:t>
            </a:r>
          </a:p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Vai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trò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tới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lí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1609" y="8005665"/>
            <a:ext cx="3963218" cy="397768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4278499" y="902344"/>
            <a:ext cx="1749044" cy="7089111"/>
            <a:chOff x="0" y="0"/>
            <a:chExt cx="1147582" cy="4651303"/>
          </a:xfrm>
        </p:grpSpPr>
        <p:sp>
          <p:nvSpPr>
            <p:cNvPr id="9" name="Freeform 9"/>
            <p:cNvSpPr/>
            <p:nvPr/>
          </p:nvSpPr>
          <p:spPr>
            <a:xfrm>
              <a:off x="-3810" y="1270"/>
              <a:ext cx="1152662" cy="4650032"/>
            </a:xfrm>
            <a:custGeom>
              <a:avLst/>
              <a:gdLst/>
              <a:ahLst/>
              <a:cxnLst/>
              <a:rect l="l" t="t" r="r" b="b"/>
              <a:pathLst>
                <a:path w="1152662" h="4650032">
                  <a:moveTo>
                    <a:pt x="1148852" y="4033329"/>
                  </a:moveTo>
                  <a:cubicBezTo>
                    <a:pt x="1148852" y="3819718"/>
                    <a:pt x="1152662" y="3602486"/>
                    <a:pt x="1146312" y="3388875"/>
                  </a:cubicBezTo>
                  <a:cubicBezTo>
                    <a:pt x="1138692" y="3247674"/>
                    <a:pt x="1127262" y="463487"/>
                    <a:pt x="1127262" y="322287"/>
                  </a:cubicBezTo>
                  <a:cubicBezTo>
                    <a:pt x="1124722" y="224533"/>
                    <a:pt x="1123452" y="123158"/>
                    <a:pt x="1120912" y="54610"/>
                  </a:cubicBezTo>
                  <a:cubicBezTo>
                    <a:pt x="1120912" y="44450"/>
                    <a:pt x="1119642" y="34290"/>
                    <a:pt x="1118372" y="21590"/>
                  </a:cubicBezTo>
                  <a:cubicBezTo>
                    <a:pt x="1108212" y="19050"/>
                    <a:pt x="1099322" y="17780"/>
                    <a:pt x="1089162" y="16510"/>
                  </a:cubicBezTo>
                  <a:cubicBezTo>
                    <a:pt x="1083477" y="15240"/>
                    <a:pt x="1078536" y="16510"/>
                    <a:pt x="1074419" y="16510"/>
                  </a:cubicBezTo>
                  <a:cubicBezTo>
                    <a:pt x="1053834" y="13970"/>
                    <a:pt x="1033249" y="8890"/>
                    <a:pt x="1012665" y="7620"/>
                  </a:cubicBezTo>
                  <a:cubicBezTo>
                    <a:pt x="973965" y="5080"/>
                    <a:pt x="934442" y="3810"/>
                    <a:pt x="895742" y="2540"/>
                  </a:cubicBezTo>
                  <a:cubicBezTo>
                    <a:pt x="881744" y="2540"/>
                    <a:pt x="866923" y="0"/>
                    <a:pt x="852926" y="0"/>
                  </a:cubicBezTo>
                  <a:cubicBezTo>
                    <a:pt x="819166" y="0"/>
                    <a:pt x="786231" y="1270"/>
                    <a:pt x="752471" y="1270"/>
                  </a:cubicBezTo>
                  <a:cubicBezTo>
                    <a:pt x="732710" y="1270"/>
                    <a:pt x="712948" y="3810"/>
                    <a:pt x="692363" y="3810"/>
                  </a:cubicBezTo>
                  <a:cubicBezTo>
                    <a:pt x="671778" y="5080"/>
                    <a:pt x="298780" y="7620"/>
                    <a:pt x="278195" y="7620"/>
                  </a:cubicBezTo>
                  <a:cubicBezTo>
                    <a:pt x="261727" y="7620"/>
                    <a:pt x="245259" y="6350"/>
                    <a:pt x="228791" y="7620"/>
                  </a:cubicBezTo>
                  <a:cubicBezTo>
                    <a:pt x="213970" y="8890"/>
                    <a:pt x="198326" y="11430"/>
                    <a:pt x="183505" y="12700"/>
                  </a:cubicBezTo>
                  <a:cubicBezTo>
                    <a:pt x="167860" y="15240"/>
                    <a:pt x="152216" y="16510"/>
                    <a:pt x="137394" y="19050"/>
                  </a:cubicBezTo>
                  <a:cubicBezTo>
                    <a:pt x="115163" y="21590"/>
                    <a:pt x="92108" y="24130"/>
                    <a:pt x="69876" y="27940"/>
                  </a:cubicBezTo>
                  <a:cubicBezTo>
                    <a:pt x="5670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470"/>
                    <a:pt x="10160" y="155743"/>
                    <a:pt x="8890" y="235394"/>
                  </a:cubicBezTo>
                  <a:cubicBezTo>
                    <a:pt x="7620" y="282461"/>
                    <a:pt x="8890" y="333148"/>
                    <a:pt x="7620" y="380215"/>
                  </a:cubicBezTo>
                  <a:cubicBezTo>
                    <a:pt x="0" y="619170"/>
                    <a:pt x="5080" y="3577142"/>
                    <a:pt x="7620" y="3819718"/>
                  </a:cubicBezTo>
                  <a:cubicBezTo>
                    <a:pt x="6350" y="4011606"/>
                    <a:pt x="11430" y="4199873"/>
                    <a:pt x="11430" y="4391761"/>
                  </a:cubicBezTo>
                  <a:cubicBezTo>
                    <a:pt x="11430" y="4482275"/>
                    <a:pt x="15240" y="4576408"/>
                    <a:pt x="7620" y="4619553"/>
                  </a:cubicBezTo>
                  <a:cubicBezTo>
                    <a:pt x="5080" y="4628442"/>
                    <a:pt x="10160" y="4634792"/>
                    <a:pt x="19050" y="4636062"/>
                  </a:cubicBezTo>
                  <a:cubicBezTo>
                    <a:pt x="29210" y="4637333"/>
                    <a:pt x="38100" y="4637333"/>
                    <a:pt x="48260" y="4637333"/>
                  </a:cubicBezTo>
                  <a:cubicBezTo>
                    <a:pt x="76463" y="4638603"/>
                    <a:pt x="102812" y="4638603"/>
                    <a:pt x="129984" y="4639873"/>
                  </a:cubicBezTo>
                  <a:cubicBezTo>
                    <a:pt x="144805" y="4641142"/>
                    <a:pt x="159626" y="4642412"/>
                    <a:pt x="173624" y="4643683"/>
                  </a:cubicBezTo>
                  <a:cubicBezTo>
                    <a:pt x="198326" y="4644953"/>
                    <a:pt x="222204" y="4644953"/>
                    <a:pt x="246906" y="4646223"/>
                  </a:cubicBezTo>
                  <a:cubicBezTo>
                    <a:pt x="256787" y="4646223"/>
                    <a:pt x="265844" y="4646223"/>
                    <a:pt x="275725" y="4644953"/>
                  </a:cubicBezTo>
                  <a:cubicBezTo>
                    <a:pt x="279842" y="4644953"/>
                    <a:pt x="284782" y="4643683"/>
                    <a:pt x="288899" y="4643683"/>
                  </a:cubicBezTo>
                  <a:cubicBezTo>
                    <a:pt x="305367" y="4644953"/>
                    <a:pt x="634726" y="4636062"/>
                    <a:pt x="651194" y="4637333"/>
                  </a:cubicBezTo>
                  <a:cubicBezTo>
                    <a:pt x="674249" y="4638603"/>
                    <a:pt x="737650" y="4638603"/>
                    <a:pt x="760705" y="4638603"/>
                  </a:cubicBezTo>
                  <a:cubicBezTo>
                    <a:pt x="769763" y="4638603"/>
                    <a:pt x="777997" y="4637333"/>
                    <a:pt x="787054" y="4637333"/>
                  </a:cubicBezTo>
                  <a:cubicBezTo>
                    <a:pt x="801875" y="4638603"/>
                    <a:pt x="816696" y="4639873"/>
                    <a:pt x="831517" y="4641142"/>
                  </a:cubicBezTo>
                  <a:cubicBezTo>
                    <a:pt x="863630" y="4643683"/>
                    <a:pt x="894919" y="4641142"/>
                    <a:pt x="927031" y="4644953"/>
                  </a:cubicBezTo>
                  <a:cubicBezTo>
                    <a:pt x="980552" y="4650033"/>
                    <a:pt x="1034896" y="4643683"/>
                    <a:pt x="1089162" y="4648762"/>
                  </a:cubicBezTo>
                  <a:cubicBezTo>
                    <a:pt x="1109482" y="4650033"/>
                    <a:pt x="1129802" y="4648762"/>
                    <a:pt x="1152662" y="4648762"/>
                  </a:cubicBezTo>
                  <a:cubicBezTo>
                    <a:pt x="1152662" y="4624633"/>
                    <a:pt x="1152662" y="4611933"/>
                    <a:pt x="1152662" y="4580029"/>
                  </a:cubicBezTo>
                  <a:cubicBezTo>
                    <a:pt x="1151392" y="4395382"/>
                    <a:pt x="1148852" y="4221596"/>
                    <a:pt x="1148852" y="4033329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49258" y="3903966"/>
            <a:ext cx="576433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092" b="1" spc="18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49183" y="3596349"/>
            <a:ext cx="7031062" cy="5491827"/>
            <a:chOff x="0" y="0"/>
            <a:chExt cx="5102292" cy="3985302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5079432" cy="3957362"/>
            </a:xfrm>
            <a:custGeom>
              <a:avLst/>
              <a:gdLst/>
              <a:ahLst/>
              <a:cxnLst/>
              <a:rect l="l" t="t" r="r" b="b"/>
              <a:pathLst>
                <a:path w="5079432" h="3957362">
                  <a:moveTo>
                    <a:pt x="5079432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2530908" y="0"/>
                  </a:lnTo>
                  <a:lnTo>
                    <a:pt x="5060382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-3810" y="0"/>
              <a:ext cx="5108642" cy="3984032"/>
            </a:xfrm>
            <a:custGeom>
              <a:avLst/>
              <a:gdLst/>
              <a:ahLst/>
              <a:cxnLst/>
              <a:rect l="l" t="t" r="r" b="b"/>
              <a:pathLst>
                <a:path w="5108642" h="3984032">
                  <a:moveTo>
                    <a:pt x="5074352" y="21590"/>
                  </a:moveTo>
                  <a:cubicBezTo>
                    <a:pt x="5075622" y="34290"/>
                    <a:pt x="5075622" y="44450"/>
                    <a:pt x="5076892" y="54610"/>
                  </a:cubicBezTo>
                  <a:cubicBezTo>
                    <a:pt x="5079432" y="124036"/>
                    <a:pt x="5080702" y="210485"/>
                    <a:pt x="5083242" y="293847"/>
                  </a:cubicBezTo>
                  <a:cubicBezTo>
                    <a:pt x="5083242" y="414259"/>
                    <a:pt x="5095942" y="2788533"/>
                    <a:pt x="5102292" y="2908944"/>
                  </a:cubicBezTo>
                  <a:cubicBezTo>
                    <a:pt x="5108642" y="3091106"/>
                    <a:pt x="5104832" y="3276355"/>
                    <a:pt x="5104832" y="3458516"/>
                  </a:cubicBezTo>
                  <a:cubicBezTo>
                    <a:pt x="5104832" y="3619065"/>
                    <a:pt x="5106102" y="3767264"/>
                    <a:pt x="5107372" y="3923072"/>
                  </a:cubicBezTo>
                  <a:cubicBezTo>
                    <a:pt x="5107372" y="3944662"/>
                    <a:pt x="5107372" y="3958632"/>
                    <a:pt x="5107372" y="3982762"/>
                  </a:cubicBezTo>
                  <a:cubicBezTo>
                    <a:pt x="5084512" y="3982762"/>
                    <a:pt x="5064192" y="3984032"/>
                    <a:pt x="5032863" y="3982762"/>
                  </a:cubicBezTo>
                  <a:cubicBezTo>
                    <a:pt x="4775349" y="3977682"/>
                    <a:pt x="4513873" y="3984032"/>
                    <a:pt x="4256358" y="3978952"/>
                  </a:cubicBezTo>
                  <a:cubicBezTo>
                    <a:pt x="4101849" y="3975142"/>
                    <a:pt x="3951302" y="3977682"/>
                    <a:pt x="3796794" y="3975142"/>
                  </a:cubicBezTo>
                  <a:cubicBezTo>
                    <a:pt x="3725482" y="3973872"/>
                    <a:pt x="3654171" y="3972602"/>
                    <a:pt x="3582859" y="3971332"/>
                  </a:cubicBezTo>
                  <a:cubicBezTo>
                    <a:pt x="3539279" y="3971332"/>
                    <a:pt x="3499662" y="3972602"/>
                    <a:pt x="3456082" y="3972602"/>
                  </a:cubicBezTo>
                  <a:cubicBezTo>
                    <a:pt x="3345153" y="3971332"/>
                    <a:pt x="3040098" y="3972602"/>
                    <a:pt x="2929168" y="3971332"/>
                  </a:cubicBezTo>
                  <a:cubicBezTo>
                    <a:pt x="2849933" y="3970062"/>
                    <a:pt x="1265229" y="3978952"/>
                    <a:pt x="1185993" y="3977682"/>
                  </a:cubicBezTo>
                  <a:cubicBezTo>
                    <a:pt x="1166185" y="3977682"/>
                    <a:pt x="1142414" y="3978952"/>
                    <a:pt x="1122605" y="3978952"/>
                  </a:cubicBezTo>
                  <a:cubicBezTo>
                    <a:pt x="1075064" y="3978952"/>
                    <a:pt x="1031485" y="3980222"/>
                    <a:pt x="983944" y="3980222"/>
                  </a:cubicBezTo>
                  <a:cubicBezTo>
                    <a:pt x="865091" y="3980222"/>
                    <a:pt x="750200" y="3978952"/>
                    <a:pt x="631347" y="3977682"/>
                  </a:cubicBezTo>
                  <a:cubicBezTo>
                    <a:pt x="560035" y="3976412"/>
                    <a:pt x="488723" y="3975142"/>
                    <a:pt x="421374" y="3973872"/>
                  </a:cubicBezTo>
                  <a:cubicBezTo>
                    <a:pt x="294597" y="3972602"/>
                    <a:pt x="167821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777" y="30480"/>
                    <a:pt x="132165" y="29210"/>
                  </a:cubicBezTo>
                  <a:cubicBezTo>
                    <a:pt x="239133" y="25400"/>
                    <a:pt x="346100" y="22860"/>
                    <a:pt x="457029" y="20320"/>
                  </a:cubicBezTo>
                  <a:cubicBezTo>
                    <a:pt x="532303" y="17780"/>
                    <a:pt x="607576" y="16510"/>
                    <a:pt x="678888" y="13970"/>
                  </a:cubicBezTo>
                  <a:cubicBezTo>
                    <a:pt x="750200" y="11430"/>
                    <a:pt x="825473" y="8890"/>
                    <a:pt x="896785" y="8890"/>
                  </a:cubicBezTo>
                  <a:cubicBezTo>
                    <a:pt x="976020" y="7620"/>
                    <a:pt x="1055255" y="10160"/>
                    <a:pt x="1134491" y="8890"/>
                  </a:cubicBezTo>
                  <a:cubicBezTo>
                    <a:pt x="1233535" y="8890"/>
                    <a:pt x="3028212" y="6350"/>
                    <a:pt x="3127256" y="5080"/>
                  </a:cubicBezTo>
                  <a:cubicBezTo>
                    <a:pt x="3222339" y="3810"/>
                    <a:pt x="3317421" y="2540"/>
                    <a:pt x="3416465" y="2540"/>
                  </a:cubicBezTo>
                  <a:cubicBezTo>
                    <a:pt x="3578897" y="1270"/>
                    <a:pt x="3737367" y="0"/>
                    <a:pt x="3899800" y="0"/>
                  </a:cubicBezTo>
                  <a:cubicBezTo>
                    <a:pt x="3967149" y="0"/>
                    <a:pt x="4038461" y="2540"/>
                    <a:pt x="4105811" y="2540"/>
                  </a:cubicBezTo>
                  <a:cubicBezTo>
                    <a:pt x="4292014" y="3810"/>
                    <a:pt x="4482179" y="5080"/>
                    <a:pt x="4668381" y="7620"/>
                  </a:cubicBezTo>
                  <a:cubicBezTo>
                    <a:pt x="4767425" y="8890"/>
                    <a:pt x="4866469" y="12700"/>
                    <a:pt x="4965513" y="16510"/>
                  </a:cubicBezTo>
                  <a:cubicBezTo>
                    <a:pt x="4989284" y="16510"/>
                    <a:pt x="5013054" y="16510"/>
                    <a:pt x="5032863" y="16510"/>
                  </a:cubicBezTo>
                  <a:cubicBezTo>
                    <a:pt x="5055302" y="17780"/>
                    <a:pt x="5064192" y="20320"/>
                    <a:pt x="5074352" y="21590"/>
                  </a:cubicBezTo>
                  <a:close/>
                  <a:moveTo>
                    <a:pt x="5084512" y="3966252"/>
                  </a:moveTo>
                  <a:cubicBezTo>
                    <a:pt x="5085782" y="3949742"/>
                    <a:pt x="5087052" y="3937042"/>
                    <a:pt x="5087052" y="3924342"/>
                  </a:cubicBezTo>
                  <a:cubicBezTo>
                    <a:pt x="5085782" y="3751827"/>
                    <a:pt x="5084512" y="3588191"/>
                    <a:pt x="5084512" y="3412204"/>
                  </a:cubicBezTo>
                  <a:cubicBezTo>
                    <a:pt x="5084512" y="3331930"/>
                    <a:pt x="5087052" y="3251655"/>
                    <a:pt x="5085782" y="3171380"/>
                  </a:cubicBezTo>
                  <a:cubicBezTo>
                    <a:pt x="5085782" y="3097281"/>
                    <a:pt x="5084512" y="3020094"/>
                    <a:pt x="5083242" y="2945994"/>
                  </a:cubicBezTo>
                  <a:cubicBezTo>
                    <a:pt x="5078162" y="2831757"/>
                    <a:pt x="5066732" y="466746"/>
                    <a:pt x="5066732" y="352510"/>
                  </a:cubicBezTo>
                  <a:cubicBezTo>
                    <a:pt x="5064192" y="256798"/>
                    <a:pt x="5061652" y="157998"/>
                    <a:pt x="5059112" y="63500"/>
                  </a:cubicBezTo>
                  <a:cubicBezTo>
                    <a:pt x="5057842" y="44450"/>
                    <a:pt x="5056572" y="43180"/>
                    <a:pt x="5020978" y="41910"/>
                  </a:cubicBezTo>
                  <a:cubicBezTo>
                    <a:pt x="5009093" y="41910"/>
                    <a:pt x="5001169" y="41910"/>
                    <a:pt x="4989284" y="40640"/>
                  </a:cubicBezTo>
                  <a:cubicBezTo>
                    <a:pt x="4890240" y="36830"/>
                    <a:pt x="4787234" y="31750"/>
                    <a:pt x="4688190" y="30480"/>
                  </a:cubicBezTo>
                  <a:cubicBezTo>
                    <a:pt x="4446523" y="26670"/>
                    <a:pt x="4200894" y="25400"/>
                    <a:pt x="3959226" y="22860"/>
                  </a:cubicBezTo>
                  <a:cubicBezTo>
                    <a:pt x="3923570" y="22860"/>
                    <a:pt x="3883953" y="22860"/>
                    <a:pt x="3848297" y="22860"/>
                  </a:cubicBezTo>
                  <a:cubicBezTo>
                    <a:pt x="3788870" y="22860"/>
                    <a:pt x="3729444" y="22860"/>
                    <a:pt x="3673979" y="22860"/>
                  </a:cubicBezTo>
                  <a:cubicBezTo>
                    <a:pt x="3547203" y="22860"/>
                    <a:pt x="3420427" y="22860"/>
                    <a:pt x="3297612" y="24130"/>
                  </a:cubicBezTo>
                  <a:cubicBezTo>
                    <a:pt x="3190644" y="25400"/>
                    <a:pt x="1388043" y="29210"/>
                    <a:pt x="1281076" y="29210"/>
                  </a:cubicBezTo>
                  <a:cubicBezTo>
                    <a:pt x="1106758" y="29210"/>
                    <a:pt x="932441" y="26670"/>
                    <a:pt x="758123" y="33020"/>
                  </a:cubicBezTo>
                  <a:cubicBezTo>
                    <a:pt x="667003" y="36830"/>
                    <a:pt x="579844" y="36830"/>
                    <a:pt x="492685" y="38100"/>
                  </a:cubicBezTo>
                  <a:cubicBezTo>
                    <a:pt x="342138" y="41910"/>
                    <a:pt x="19159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76700" y="3948472"/>
                    <a:pt x="132165" y="3949742"/>
                    <a:pt x="183668" y="3949742"/>
                  </a:cubicBezTo>
                  <a:cubicBezTo>
                    <a:pt x="258941" y="3949742"/>
                    <a:pt x="338177" y="3947202"/>
                    <a:pt x="413450" y="3949742"/>
                  </a:cubicBezTo>
                  <a:cubicBezTo>
                    <a:pt x="536265" y="3953552"/>
                    <a:pt x="659079" y="3956092"/>
                    <a:pt x="781894" y="3954822"/>
                  </a:cubicBezTo>
                  <a:cubicBezTo>
                    <a:pt x="861129" y="3953552"/>
                    <a:pt x="936402" y="3956092"/>
                    <a:pt x="1015638" y="3956092"/>
                  </a:cubicBezTo>
                  <a:cubicBezTo>
                    <a:pt x="1130529" y="3956092"/>
                    <a:pt x="1245420" y="3954822"/>
                    <a:pt x="1360311" y="3956092"/>
                  </a:cubicBezTo>
                  <a:cubicBezTo>
                    <a:pt x="1530667" y="3957362"/>
                    <a:pt x="3400618" y="3947202"/>
                    <a:pt x="3574935" y="3949742"/>
                  </a:cubicBezTo>
                  <a:cubicBezTo>
                    <a:pt x="3650209" y="3951012"/>
                    <a:pt x="3725482" y="3952282"/>
                    <a:pt x="3796794" y="3952282"/>
                  </a:cubicBezTo>
                  <a:cubicBezTo>
                    <a:pt x="3927532" y="3954822"/>
                    <a:pt x="4054308" y="3951012"/>
                    <a:pt x="4185047" y="3954822"/>
                  </a:cubicBezTo>
                  <a:cubicBezTo>
                    <a:pt x="4292014" y="3957362"/>
                    <a:pt x="4398982" y="3957362"/>
                    <a:pt x="4505949" y="3959902"/>
                  </a:cubicBezTo>
                  <a:cubicBezTo>
                    <a:pt x="4664420" y="3963712"/>
                    <a:pt x="4822890" y="3966252"/>
                    <a:pt x="4981360" y="3967522"/>
                  </a:cubicBezTo>
                  <a:cubicBezTo>
                    <a:pt x="5040787" y="3967522"/>
                    <a:pt x="5064192" y="3966252"/>
                    <a:pt x="5084512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811582" y="5457874"/>
            <a:ext cx="5948056" cy="3494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niệm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waals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waals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tới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12190192" y="931368"/>
            <a:ext cx="1749044" cy="7031062"/>
            <a:chOff x="0" y="0"/>
            <a:chExt cx="1147582" cy="4613215"/>
          </a:xfrm>
        </p:grpSpPr>
        <p:sp>
          <p:nvSpPr>
            <p:cNvPr id="16" name="Freeform 16"/>
            <p:cNvSpPr/>
            <p:nvPr/>
          </p:nvSpPr>
          <p:spPr>
            <a:xfrm>
              <a:off x="-3810" y="1270"/>
              <a:ext cx="1152662" cy="4611945"/>
            </a:xfrm>
            <a:custGeom>
              <a:avLst/>
              <a:gdLst/>
              <a:ahLst/>
              <a:cxnLst/>
              <a:rect l="l" t="t" r="r" b="b"/>
              <a:pathLst>
                <a:path w="1152662" h="4611945">
                  <a:moveTo>
                    <a:pt x="1148852" y="3999962"/>
                  </a:moveTo>
                  <a:cubicBezTo>
                    <a:pt x="1148852" y="3788149"/>
                    <a:pt x="1152662" y="3572747"/>
                    <a:pt x="1146312" y="3360934"/>
                  </a:cubicBezTo>
                  <a:cubicBezTo>
                    <a:pt x="1138692" y="3220922"/>
                    <a:pt x="1127262" y="460178"/>
                    <a:pt x="1127262" y="320166"/>
                  </a:cubicBezTo>
                  <a:cubicBezTo>
                    <a:pt x="1124722" y="223235"/>
                    <a:pt x="1123452" y="122714"/>
                    <a:pt x="1120912" y="54610"/>
                  </a:cubicBezTo>
                  <a:cubicBezTo>
                    <a:pt x="1120912" y="44450"/>
                    <a:pt x="1119642" y="34290"/>
                    <a:pt x="1118372" y="21590"/>
                  </a:cubicBezTo>
                  <a:cubicBezTo>
                    <a:pt x="1108212" y="19050"/>
                    <a:pt x="1099322" y="17780"/>
                    <a:pt x="1089162" y="16510"/>
                  </a:cubicBezTo>
                  <a:cubicBezTo>
                    <a:pt x="1083477" y="15240"/>
                    <a:pt x="1078536" y="16510"/>
                    <a:pt x="1074419" y="16510"/>
                  </a:cubicBezTo>
                  <a:cubicBezTo>
                    <a:pt x="1053834" y="13970"/>
                    <a:pt x="1033249" y="8890"/>
                    <a:pt x="1012665" y="7620"/>
                  </a:cubicBezTo>
                  <a:cubicBezTo>
                    <a:pt x="973965" y="5080"/>
                    <a:pt x="934442" y="3810"/>
                    <a:pt x="895742" y="2540"/>
                  </a:cubicBezTo>
                  <a:cubicBezTo>
                    <a:pt x="881744" y="2540"/>
                    <a:pt x="866923" y="0"/>
                    <a:pt x="852926" y="0"/>
                  </a:cubicBezTo>
                  <a:cubicBezTo>
                    <a:pt x="819166" y="0"/>
                    <a:pt x="786231" y="1270"/>
                    <a:pt x="752471" y="1270"/>
                  </a:cubicBezTo>
                  <a:cubicBezTo>
                    <a:pt x="732710" y="1270"/>
                    <a:pt x="712948" y="3810"/>
                    <a:pt x="692363" y="3810"/>
                  </a:cubicBezTo>
                  <a:cubicBezTo>
                    <a:pt x="671778" y="5080"/>
                    <a:pt x="298780" y="7620"/>
                    <a:pt x="278195" y="7620"/>
                  </a:cubicBezTo>
                  <a:cubicBezTo>
                    <a:pt x="261727" y="7620"/>
                    <a:pt x="245259" y="6350"/>
                    <a:pt x="228791" y="7620"/>
                  </a:cubicBezTo>
                  <a:cubicBezTo>
                    <a:pt x="213970" y="8890"/>
                    <a:pt x="198326" y="11430"/>
                    <a:pt x="183505" y="12700"/>
                  </a:cubicBezTo>
                  <a:cubicBezTo>
                    <a:pt x="167860" y="15240"/>
                    <a:pt x="152216" y="16510"/>
                    <a:pt x="137394" y="19050"/>
                  </a:cubicBezTo>
                  <a:cubicBezTo>
                    <a:pt x="115163" y="21590"/>
                    <a:pt x="92108" y="24130"/>
                    <a:pt x="69876" y="27940"/>
                  </a:cubicBezTo>
                  <a:cubicBezTo>
                    <a:pt x="5670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453"/>
                    <a:pt x="10160" y="155024"/>
                    <a:pt x="8890" y="234005"/>
                  </a:cubicBezTo>
                  <a:cubicBezTo>
                    <a:pt x="7620" y="280675"/>
                    <a:pt x="8890" y="330936"/>
                    <a:pt x="7620" y="377607"/>
                  </a:cubicBezTo>
                  <a:cubicBezTo>
                    <a:pt x="0" y="614550"/>
                    <a:pt x="5080" y="3547616"/>
                    <a:pt x="7620" y="3788149"/>
                  </a:cubicBezTo>
                  <a:cubicBezTo>
                    <a:pt x="6350" y="3978422"/>
                    <a:pt x="11430" y="4165104"/>
                    <a:pt x="11430" y="4355376"/>
                  </a:cubicBezTo>
                  <a:cubicBezTo>
                    <a:pt x="11430" y="4445128"/>
                    <a:pt x="15240" y="4538469"/>
                    <a:pt x="7620" y="4581465"/>
                  </a:cubicBezTo>
                  <a:cubicBezTo>
                    <a:pt x="5080" y="4590356"/>
                    <a:pt x="10160" y="4596706"/>
                    <a:pt x="19050" y="4597976"/>
                  </a:cubicBezTo>
                  <a:cubicBezTo>
                    <a:pt x="29210" y="4599245"/>
                    <a:pt x="38100" y="4599245"/>
                    <a:pt x="48260" y="4599245"/>
                  </a:cubicBezTo>
                  <a:cubicBezTo>
                    <a:pt x="76463" y="4600515"/>
                    <a:pt x="102812" y="4600515"/>
                    <a:pt x="129984" y="4601785"/>
                  </a:cubicBezTo>
                  <a:cubicBezTo>
                    <a:pt x="144805" y="4603056"/>
                    <a:pt x="159626" y="4604326"/>
                    <a:pt x="173624" y="4605595"/>
                  </a:cubicBezTo>
                  <a:cubicBezTo>
                    <a:pt x="198326" y="4606865"/>
                    <a:pt x="222204" y="4606865"/>
                    <a:pt x="246906" y="4608135"/>
                  </a:cubicBezTo>
                  <a:cubicBezTo>
                    <a:pt x="256787" y="4608135"/>
                    <a:pt x="265844" y="4608135"/>
                    <a:pt x="275725" y="4606865"/>
                  </a:cubicBezTo>
                  <a:cubicBezTo>
                    <a:pt x="279842" y="4606865"/>
                    <a:pt x="284782" y="4605595"/>
                    <a:pt x="288899" y="4605595"/>
                  </a:cubicBezTo>
                  <a:cubicBezTo>
                    <a:pt x="305367" y="4606865"/>
                    <a:pt x="634726" y="4597976"/>
                    <a:pt x="651194" y="4599245"/>
                  </a:cubicBezTo>
                  <a:cubicBezTo>
                    <a:pt x="674249" y="4600515"/>
                    <a:pt x="737650" y="4600515"/>
                    <a:pt x="760705" y="4600515"/>
                  </a:cubicBezTo>
                  <a:cubicBezTo>
                    <a:pt x="769763" y="4600515"/>
                    <a:pt x="777997" y="4599245"/>
                    <a:pt x="787054" y="4599245"/>
                  </a:cubicBezTo>
                  <a:cubicBezTo>
                    <a:pt x="801875" y="4600515"/>
                    <a:pt x="816696" y="4601785"/>
                    <a:pt x="831517" y="4603056"/>
                  </a:cubicBezTo>
                  <a:cubicBezTo>
                    <a:pt x="863630" y="4605595"/>
                    <a:pt x="894919" y="4603056"/>
                    <a:pt x="927031" y="4606865"/>
                  </a:cubicBezTo>
                  <a:cubicBezTo>
                    <a:pt x="980552" y="4611945"/>
                    <a:pt x="1034896" y="4605595"/>
                    <a:pt x="1089162" y="4610676"/>
                  </a:cubicBezTo>
                  <a:cubicBezTo>
                    <a:pt x="1109482" y="4611945"/>
                    <a:pt x="1129802" y="4610676"/>
                    <a:pt x="1152662" y="4610676"/>
                  </a:cubicBezTo>
                  <a:cubicBezTo>
                    <a:pt x="1152662" y="4586545"/>
                    <a:pt x="1152662" y="4573845"/>
                    <a:pt x="1152662" y="4542059"/>
                  </a:cubicBezTo>
                  <a:cubicBezTo>
                    <a:pt x="1151392" y="4358967"/>
                    <a:pt x="1148852" y="4186645"/>
                    <a:pt x="1148852" y="3999962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090686" y="3903966"/>
            <a:ext cx="616727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092" b="1" spc="18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 TÁC VAN DER WAALS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86366">
            <a:off x="1757448" y="2291212"/>
            <a:ext cx="180427" cy="1964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86366">
            <a:off x="1988210" y="1803317"/>
            <a:ext cx="265666" cy="28926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18966">
            <a:off x="-1841927" y="-511291"/>
            <a:ext cx="4519944" cy="202986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11716" y="7119729"/>
            <a:ext cx="1357973" cy="2414174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E6742982-33F3-376E-B451-1D8BB620F3E1}"/>
              </a:ext>
            </a:extLst>
          </p:cNvPr>
          <p:cNvSpPr txBox="1"/>
          <p:nvPr/>
        </p:nvSpPr>
        <p:spPr>
          <a:xfrm>
            <a:off x="6261832" y="2183220"/>
            <a:ext cx="576433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092" b="1" spc="18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MỞ ĐẦU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4" grpId="0"/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627" y="79977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67927" y="5360068"/>
            <a:ext cx="3305739" cy="2975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A979C814-4A60-A18A-9102-0B9A03B56AE6}"/>
              </a:ext>
            </a:extLst>
          </p:cNvPr>
          <p:cNvSpPr txBox="1"/>
          <p:nvPr/>
        </p:nvSpPr>
        <p:spPr>
          <a:xfrm>
            <a:off x="4271620" y="3838217"/>
            <a:ext cx="12520949" cy="1348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1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MỞ</a:t>
            </a:r>
            <a:r>
              <a:rPr kumimoji="0" lang="en-US" sz="8000" b="1" i="0" u="none" strike="noStrike" kern="1200" cap="none" spc="184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ĐẦU</a:t>
            </a:r>
            <a:endParaRPr kumimoji="0" lang="en-US" sz="8000" b="1" i="0" u="none" strike="noStrike" kern="1200" cap="none" spc="18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B92FC4-0FDF-AD35-1527-DC238984A536}"/>
              </a:ext>
            </a:extLst>
          </p:cNvPr>
          <p:cNvSpPr/>
          <p:nvPr/>
        </p:nvSpPr>
        <p:spPr>
          <a:xfrm>
            <a:off x="4500283" y="3626561"/>
            <a:ext cx="1928531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523641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8" y="7708430"/>
            <a:ext cx="1682382" cy="255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pic>
        <p:nvPicPr>
          <p:cNvPr id="1026" name="Picture 2" descr="Keo dán giấy Thiên Long - Điểm 10 G-08 – Flexoffice.com - Tập đoàn Thiên  Long">
            <a:extLst>
              <a:ext uri="{FF2B5EF4-FFF2-40B4-BE49-F238E27FC236}">
                <a16:creationId xmlns:a16="http://schemas.microsoft.com/office/drawing/2014/main" id="{8262C9C0-23CA-1013-1C87-C38FD260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9260"/>
            <a:ext cx="5715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546257-9FAF-2A9C-B2E7-4CCC7A20A7F1}"/>
              </a:ext>
            </a:extLst>
          </p:cNvPr>
          <p:cNvSpPr txBox="1"/>
          <p:nvPr/>
        </p:nvSpPr>
        <p:spPr>
          <a:xfrm>
            <a:off x="1600200" y="728694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keo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dán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gắn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36DB37C-4CB4-1E36-2172-2907943C9182}"/>
              </a:ext>
            </a:extLst>
          </p:cNvPr>
          <p:cNvSpPr/>
          <p:nvPr/>
        </p:nvSpPr>
        <p:spPr>
          <a:xfrm>
            <a:off x="8922329" y="395860"/>
            <a:ext cx="8763000" cy="6248400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ử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dụng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lực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tương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tác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giữa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phân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tử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để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gắn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vật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với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nhau</a:t>
            </a:r>
            <a:endParaRPr lang="en-US" sz="54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050" name="Picture 2" descr="Em rút ra được bài học gì sau khi đọc xong Em có xinh không? X">
            <a:extLst>
              <a:ext uri="{FF2B5EF4-FFF2-40B4-BE49-F238E27FC236}">
                <a16:creationId xmlns:a16="http://schemas.microsoft.com/office/drawing/2014/main" id="{4F958A69-02D1-67A6-EFE2-0134812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48629"/>
            <a:ext cx="3581402" cy="3581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140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8" y="7708430"/>
            <a:ext cx="1682382" cy="255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36DB37C-4CB4-1E36-2172-2907943C9182}"/>
              </a:ext>
            </a:extLst>
          </p:cNvPr>
          <p:cNvSpPr/>
          <p:nvPr/>
        </p:nvSpPr>
        <p:spPr>
          <a:xfrm>
            <a:off x="8922329" y="395860"/>
            <a:ext cx="8885574" cy="6248400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Lực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tương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tác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giữa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phân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tử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nước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phân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tử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xà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phòng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tạo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thành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màng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mỏng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giữ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được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khí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bên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trong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để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bay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lên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. </a:t>
            </a:r>
          </a:p>
        </p:txBody>
      </p:sp>
      <p:pic>
        <p:nvPicPr>
          <p:cNvPr id="2050" name="Picture 2" descr="Em rút ra được bài học gì sau khi đọc xong Em có xinh không? X">
            <a:extLst>
              <a:ext uri="{FF2B5EF4-FFF2-40B4-BE49-F238E27FC236}">
                <a16:creationId xmlns:a16="http://schemas.microsoft.com/office/drawing/2014/main" id="{4F958A69-02D1-67A6-EFE2-0134812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48629"/>
            <a:ext cx="3581402" cy="3581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ại sao bong bóng xà phòng có màu như cầu vồng? - VnExpress">
            <a:extLst>
              <a:ext uri="{FF2B5EF4-FFF2-40B4-BE49-F238E27FC236}">
                <a16:creationId xmlns:a16="http://schemas.microsoft.com/office/drawing/2014/main" id="{6BD37D8E-FC5C-F5A1-53AA-154C37F8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29260"/>
            <a:ext cx="63987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C56CD4-D501-D271-4338-B5D6F146E952}"/>
              </a:ext>
            </a:extLst>
          </p:cNvPr>
          <p:cNvSpPr txBox="1"/>
          <p:nvPr/>
        </p:nvSpPr>
        <p:spPr>
          <a:xfrm>
            <a:off x="1295400" y="707016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bong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bóng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xà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phòng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bay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lên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46504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403" y="8137442"/>
            <a:ext cx="406245" cy="20186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B3C84C1-4BE2-8FBC-B26B-B7BFDBAC9643}"/>
              </a:ext>
            </a:extLst>
          </p:cNvPr>
          <p:cNvSpPr txBox="1"/>
          <p:nvPr/>
        </p:nvSpPr>
        <p:spPr>
          <a:xfrm>
            <a:off x="6629400" y="494485"/>
            <a:ext cx="6005429" cy="910186"/>
          </a:xfrm>
          <a:custGeom>
            <a:avLst/>
            <a:gdLst>
              <a:gd name="connsiteX0" fmla="*/ 0 w 6005429"/>
              <a:gd name="connsiteY0" fmla="*/ 0 h 910186"/>
              <a:gd name="connsiteX1" fmla="*/ 667270 w 6005429"/>
              <a:gd name="connsiteY1" fmla="*/ 0 h 910186"/>
              <a:gd name="connsiteX2" fmla="*/ 1214431 w 6005429"/>
              <a:gd name="connsiteY2" fmla="*/ 0 h 910186"/>
              <a:gd name="connsiteX3" fmla="*/ 1761593 w 6005429"/>
              <a:gd name="connsiteY3" fmla="*/ 0 h 910186"/>
              <a:gd name="connsiteX4" fmla="*/ 2308754 w 6005429"/>
              <a:gd name="connsiteY4" fmla="*/ 0 h 910186"/>
              <a:gd name="connsiteX5" fmla="*/ 2915969 w 6005429"/>
              <a:gd name="connsiteY5" fmla="*/ 0 h 910186"/>
              <a:gd name="connsiteX6" fmla="*/ 3403076 w 6005429"/>
              <a:gd name="connsiteY6" fmla="*/ 0 h 910186"/>
              <a:gd name="connsiteX7" fmla="*/ 3890183 w 6005429"/>
              <a:gd name="connsiteY7" fmla="*/ 0 h 910186"/>
              <a:gd name="connsiteX8" fmla="*/ 4377290 w 6005429"/>
              <a:gd name="connsiteY8" fmla="*/ 0 h 910186"/>
              <a:gd name="connsiteX9" fmla="*/ 5104615 w 6005429"/>
              <a:gd name="connsiteY9" fmla="*/ 0 h 910186"/>
              <a:gd name="connsiteX10" fmla="*/ 6005429 w 6005429"/>
              <a:gd name="connsiteY10" fmla="*/ 0 h 910186"/>
              <a:gd name="connsiteX11" fmla="*/ 6005429 w 6005429"/>
              <a:gd name="connsiteY11" fmla="*/ 464195 h 910186"/>
              <a:gd name="connsiteX12" fmla="*/ 6005429 w 6005429"/>
              <a:gd name="connsiteY12" fmla="*/ 910186 h 910186"/>
              <a:gd name="connsiteX13" fmla="*/ 5518322 w 6005429"/>
              <a:gd name="connsiteY13" fmla="*/ 910186 h 910186"/>
              <a:gd name="connsiteX14" fmla="*/ 5031215 w 6005429"/>
              <a:gd name="connsiteY14" fmla="*/ 910186 h 910186"/>
              <a:gd name="connsiteX15" fmla="*/ 4423999 w 6005429"/>
              <a:gd name="connsiteY15" fmla="*/ 910186 h 910186"/>
              <a:gd name="connsiteX16" fmla="*/ 3936892 w 6005429"/>
              <a:gd name="connsiteY16" fmla="*/ 910186 h 910186"/>
              <a:gd name="connsiteX17" fmla="*/ 3149514 w 6005429"/>
              <a:gd name="connsiteY17" fmla="*/ 910186 h 910186"/>
              <a:gd name="connsiteX18" fmla="*/ 2602353 w 6005429"/>
              <a:gd name="connsiteY18" fmla="*/ 910186 h 910186"/>
              <a:gd name="connsiteX19" fmla="*/ 1935083 w 6005429"/>
              <a:gd name="connsiteY19" fmla="*/ 910186 h 910186"/>
              <a:gd name="connsiteX20" fmla="*/ 1327867 w 6005429"/>
              <a:gd name="connsiteY20" fmla="*/ 910186 h 910186"/>
              <a:gd name="connsiteX21" fmla="*/ 840760 w 6005429"/>
              <a:gd name="connsiteY21" fmla="*/ 910186 h 910186"/>
              <a:gd name="connsiteX22" fmla="*/ 0 w 6005429"/>
              <a:gd name="connsiteY22" fmla="*/ 910186 h 910186"/>
              <a:gd name="connsiteX23" fmla="*/ 0 w 6005429"/>
              <a:gd name="connsiteY23" fmla="*/ 445991 h 910186"/>
              <a:gd name="connsiteX24" fmla="*/ 0 w 6005429"/>
              <a:gd name="connsiteY24" fmla="*/ 0 h 91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5429" h="910186" fill="none" extrusionOk="0">
                <a:moveTo>
                  <a:pt x="0" y="0"/>
                </a:moveTo>
                <a:cubicBezTo>
                  <a:pt x="301285" y="-8670"/>
                  <a:pt x="360680" y="-23279"/>
                  <a:pt x="667270" y="0"/>
                </a:cubicBezTo>
                <a:cubicBezTo>
                  <a:pt x="973860" y="23279"/>
                  <a:pt x="949779" y="-25659"/>
                  <a:pt x="1214431" y="0"/>
                </a:cubicBezTo>
                <a:cubicBezTo>
                  <a:pt x="1479083" y="25659"/>
                  <a:pt x="1588815" y="9972"/>
                  <a:pt x="1761593" y="0"/>
                </a:cubicBezTo>
                <a:cubicBezTo>
                  <a:pt x="1934371" y="-9972"/>
                  <a:pt x="2078481" y="-4462"/>
                  <a:pt x="2308754" y="0"/>
                </a:cubicBezTo>
                <a:cubicBezTo>
                  <a:pt x="2539027" y="4462"/>
                  <a:pt x="2626259" y="-8885"/>
                  <a:pt x="2915969" y="0"/>
                </a:cubicBezTo>
                <a:cubicBezTo>
                  <a:pt x="3205680" y="8885"/>
                  <a:pt x="3234400" y="5079"/>
                  <a:pt x="3403076" y="0"/>
                </a:cubicBezTo>
                <a:cubicBezTo>
                  <a:pt x="3571752" y="-5079"/>
                  <a:pt x="3697979" y="-7208"/>
                  <a:pt x="3890183" y="0"/>
                </a:cubicBezTo>
                <a:cubicBezTo>
                  <a:pt x="4082387" y="7208"/>
                  <a:pt x="4193864" y="22401"/>
                  <a:pt x="4377290" y="0"/>
                </a:cubicBezTo>
                <a:cubicBezTo>
                  <a:pt x="4560716" y="-22401"/>
                  <a:pt x="4832431" y="35560"/>
                  <a:pt x="5104615" y="0"/>
                </a:cubicBezTo>
                <a:cubicBezTo>
                  <a:pt x="5376800" y="-35560"/>
                  <a:pt x="5763476" y="13344"/>
                  <a:pt x="6005429" y="0"/>
                </a:cubicBezTo>
                <a:cubicBezTo>
                  <a:pt x="6015961" y="183776"/>
                  <a:pt x="6015941" y="312000"/>
                  <a:pt x="6005429" y="464195"/>
                </a:cubicBezTo>
                <a:cubicBezTo>
                  <a:pt x="5994917" y="616391"/>
                  <a:pt x="6021244" y="707971"/>
                  <a:pt x="6005429" y="910186"/>
                </a:cubicBezTo>
                <a:cubicBezTo>
                  <a:pt x="5875959" y="921798"/>
                  <a:pt x="5751375" y="903210"/>
                  <a:pt x="5518322" y="910186"/>
                </a:cubicBezTo>
                <a:cubicBezTo>
                  <a:pt x="5285269" y="917162"/>
                  <a:pt x="5213208" y="889596"/>
                  <a:pt x="5031215" y="910186"/>
                </a:cubicBezTo>
                <a:cubicBezTo>
                  <a:pt x="4849222" y="930776"/>
                  <a:pt x="4671981" y="928362"/>
                  <a:pt x="4423999" y="910186"/>
                </a:cubicBezTo>
                <a:cubicBezTo>
                  <a:pt x="4176017" y="892010"/>
                  <a:pt x="4065478" y="894527"/>
                  <a:pt x="3936892" y="910186"/>
                </a:cubicBezTo>
                <a:cubicBezTo>
                  <a:pt x="3808306" y="925845"/>
                  <a:pt x="3449149" y="920625"/>
                  <a:pt x="3149514" y="910186"/>
                </a:cubicBezTo>
                <a:cubicBezTo>
                  <a:pt x="2849879" y="899747"/>
                  <a:pt x="2839273" y="911262"/>
                  <a:pt x="2602353" y="910186"/>
                </a:cubicBezTo>
                <a:cubicBezTo>
                  <a:pt x="2365433" y="909110"/>
                  <a:pt x="2069348" y="881930"/>
                  <a:pt x="1935083" y="910186"/>
                </a:cubicBezTo>
                <a:cubicBezTo>
                  <a:pt x="1800818" y="938443"/>
                  <a:pt x="1593137" y="885459"/>
                  <a:pt x="1327867" y="910186"/>
                </a:cubicBezTo>
                <a:cubicBezTo>
                  <a:pt x="1062597" y="934913"/>
                  <a:pt x="960205" y="898808"/>
                  <a:pt x="840760" y="910186"/>
                </a:cubicBezTo>
                <a:cubicBezTo>
                  <a:pt x="721315" y="921564"/>
                  <a:pt x="194117" y="901818"/>
                  <a:pt x="0" y="910186"/>
                </a:cubicBezTo>
                <a:cubicBezTo>
                  <a:pt x="-1965" y="770659"/>
                  <a:pt x="-20111" y="587496"/>
                  <a:pt x="0" y="445991"/>
                </a:cubicBezTo>
                <a:cubicBezTo>
                  <a:pt x="20111" y="304486"/>
                  <a:pt x="-857" y="201280"/>
                  <a:pt x="0" y="0"/>
                </a:cubicBezTo>
                <a:close/>
              </a:path>
              <a:path w="6005429" h="910186" stroke="0" extrusionOk="0">
                <a:moveTo>
                  <a:pt x="0" y="0"/>
                </a:moveTo>
                <a:cubicBezTo>
                  <a:pt x="346608" y="-37190"/>
                  <a:pt x="402920" y="-18132"/>
                  <a:pt x="787378" y="0"/>
                </a:cubicBezTo>
                <a:cubicBezTo>
                  <a:pt x="1171836" y="18132"/>
                  <a:pt x="1208683" y="-24022"/>
                  <a:pt x="1514703" y="0"/>
                </a:cubicBezTo>
                <a:cubicBezTo>
                  <a:pt x="1820724" y="24022"/>
                  <a:pt x="2085919" y="-22166"/>
                  <a:pt x="2242027" y="0"/>
                </a:cubicBezTo>
                <a:cubicBezTo>
                  <a:pt x="2398135" y="22166"/>
                  <a:pt x="2609057" y="-2324"/>
                  <a:pt x="2849242" y="0"/>
                </a:cubicBezTo>
                <a:cubicBezTo>
                  <a:pt x="3089427" y="2324"/>
                  <a:pt x="3273953" y="-17644"/>
                  <a:pt x="3456458" y="0"/>
                </a:cubicBezTo>
                <a:cubicBezTo>
                  <a:pt x="3638963" y="17644"/>
                  <a:pt x="3936632" y="27443"/>
                  <a:pt x="4243836" y="0"/>
                </a:cubicBezTo>
                <a:cubicBezTo>
                  <a:pt x="4551040" y="-27443"/>
                  <a:pt x="4643806" y="-2275"/>
                  <a:pt x="4790998" y="0"/>
                </a:cubicBezTo>
                <a:cubicBezTo>
                  <a:pt x="4938190" y="2275"/>
                  <a:pt x="5065993" y="-23161"/>
                  <a:pt x="5278105" y="0"/>
                </a:cubicBezTo>
                <a:cubicBezTo>
                  <a:pt x="5490217" y="23161"/>
                  <a:pt x="5800263" y="-4063"/>
                  <a:pt x="6005429" y="0"/>
                </a:cubicBezTo>
                <a:cubicBezTo>
                  <a:pt x="5996453" y="216779"/>
                  <a:pt x="6022505" y="290555"/>
                  <a:pt x="6005429" y="455093"/>
                </a:cubicBezTo>
                <a:cubicBezTo>
                  <a:pt x="5988353" y="619631"/>
                  <a:pt x="5998693" y="693901"/>
                  <a:pt x="6005429" y="910186"/>
                </a:cubicBezTo>
                <a:cubicBezTo>
                  <a:pt x="5778933" y="895316"/>
                  <a:pt x="5715599" y="886583"/>
                  <a:pt x="5458268" y="910186"/>
                </a:cubicBezTo>
                <a:cubicBezTo>
                  <a:pt x="5200937" y="933789"/>
                  <a:pt x="5092206" y="938811"/>
                  <a:pt x="4790998" y="910186"/>
                </a:cubicBezTo>
                <a:cubicBezTo>
                  <a:pt x="4489790" y="881562"/>
                  <a:pt x="4277915" y="872398"/>
                  <a:pt x="4003619" y="910186"/>
                </a:cubicBezTo>
                <a:cubicBezTo>
                  <a:pt x="3729323" y="947974"/>
                  <a:pt x="3377339" y="874823"/>
                  <a:pt x="3216241" y="910186"/>
                </a:cubicBezTo>
                <a:cubicBezTo>
                  <a:pt x="3055143" y="945549"/>
                  <a:pt x="2845313" y="907221"/>
                  <a:pt x="2609025" y="910186"/>
                </a:cubicBezTo>
                <a:cubicBezTo>
                  <a:pt x="2372737" y="913151"/>
                  <a:pt x="2270107" y="888708"/>
                  <a:pt x="2061864" y="910186"/>
                </a:cubicBezTo>
                <a:cubicBezTo>
                  <a:pt x="1853621" y="931664"/>
                  <a:pt x="1608524" y="906390"/>
                  <a:pt x="1394594" y="910186"/>
                </a:cubicBezTo>
                <a:cubicBezTo>
                  <a:pt x="1180664" y="913983"/>
                  <a:pt x="815564" y="892533"/>
                  <a:pt x="667270" y="910186"/>
                </a:cubicBezTo>
                <a:cubicBezTo>
                  <a:pt x="518976" y="927839"/>
                  <a:pt x="258619" y="915486"/>
                  <a:pt x="0" y="910186"/>
                </a:cubicBezTo>
                <a:cubicBezTo>
                  <a:pt x="-8263" y="682298"/>
                  <a:pt x="5482" y="603804"/>
                  <a:pt x="0" y="445991"/>
                </a:cubicBezTo>
                <a:cubicBezTo>
                  <a:pt x="-5482" y="288178"/>
                  <a:pt x="20513" y="10868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MỞ ĐẦU</a:t>
            </a:r>
            <a:endParaRPr kumimoji="0" lang="en-US" sz="5400" b="1" i="0" u="none" strike="noStrike" kern="1200" cap="none" spc="1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C205FE9-6C06-8013-CAD5-80BE40A549D7}"/>
              </a:ext>
            </a:extLst>
          </p:cNvPr>
          <p:cNvGrpSpPr/>
          <p:nvPr/>
        </p:nvGrpSpPr>
        <p:grpSpPr>
          <a:xfrm rot="-187739">
            <a:off x="476148" y="2230791"/>
            <a:ext cx="7118204" cy="5947308"/>
            <a:chOff x="0" y="0"/>
            <a:chExt cx="5165529" cy="377477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9FDCBBEB-0056-0254-A025-B41DE041489D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D28CD-B0D2-92AC-F3FA-076FFC234217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77446EB3-7669-0494-7F71-4830B6B47C4A}"/>
              </a:ext>
            </a:extLst>
          </p:cNvPr>
          <p:cNvSpPr txBox="1"/>
          <p:nvPr/>
        </p:nvSpPr>
        <p:spPr>
          <a:xfrm rot="-180154">
            <a:off x="455232" y="3096666"/>
            <a:ext cx="6753190" cy="399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ion,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cộng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trị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0F4B35-7195-1BAA-C07D-BAE5740CF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978375"/>
              </p:ext>
            </p:extLst>
          </p:nvPr>
        </p:nvGraphicFramePr>
        <p:xfrm>
          <a:off x="8443860" y="2230746"/>
          <a:ext cx="952500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576615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91131" y="5380791"/>
            <a:ext cx="3305739" cy="2975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A979C814-4A60-A18A-9102-0B9A03B56AE6}"/>
              </a:ext>
            </a:extLst>
          </p:cNvPr>
          <p:cNvSpPr txBox="1"/>
          <p:nvPr/>
        </p:nvSpPr>
        <p:spPr>
          <a:xfrm>
            <a:off x="4271620" y="3838217"/>
            <a:ext cx="12520949" cy="1348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spc="184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B92FC4-0FDF-AD35-1527-DC238984A536}"/>
              </a:ext>
            </a:extLst>
          </p:cNvPr>
          <p:cNvSpPr/>
          <p:nvPr/>
        </p:nvSpPr>
        <p:spPr>
          <a:xfrm>
            <a:off x="1709720" y="3630662"/>
            <a:ext cx="1928531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II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14A59"/>
      </a:accent1>
      <a:accent2>
        <a:srgbClr val="FCC969"/>
      </a:accent2>
      <a:accent3>
        <a:srgbClr val="274A60"/>
      </a:accent3>
      <a:accent4>
        <a:srgbClr val="C14A59"/>
      </a:accent4>
      <a:accent5>
        <a:srgbClr val="FCC969"/>
      </a:accent5>
      <a:accent6>
        <a:srgbClr val="274A6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1373</Words>
  <Application>Microsoft Office PowerPoint</Application>
  <PresentationFormat>Custom</PresentationFormat>
  <Paragraphs>105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Lato Regular</vt:lpstr>
      <vt:lpstr>Wingdings</vt:lpstr>
      <vt:lpstr>Calibri</vt:lpstr>
      <vt:lpstr>Bahnschrift Light Condensed</vt:lpstr>
      <vt:lpstr>Lato Light</vt:lpstr>
      <vt:lpstr>Times New Roman</vt:lpstr>
      <vt:lpstr>Calibri Light</vt:lpstr>
      <vt:lpstr>Lato Hairline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and Orange Hand Drawn Science Quiz Presentation</dc:title>
  <cp:lastModifiedBy>PHẠM TIẾN HẢI</cp:lastModifiedBy>
  <cp:revision>15</cp:revision>
  <dcterms:created xsi:type="dcterms:W3CDTF">2006-08-16T00:00:00Z</dcterms:created>
  <dcterms:modified xsi:type="dcterms:W3CDTF">2022-06-27T08:14:06Z</dcterms:modified>
  <dc:identifier>DAFBml5yFTU</dc:identifier>
</cp:coreProperties>
</file>