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2">
  <p:sldMasterIdLst>
    <p:sldMasterId id="2147483690" r:id="rId1"/>
  </p:sldMasterIdLst>
  <p:notesMasterIdLst>
    <p:notesMasterId r:id="rId25"/>
  </p:notesMasterIdLst>
  <p:sldIdLst>
    <p:sldId id="345" r:id="rId2"/>
    <p:sldId id="411" r:id="rId3"/>
    <p:sldId id="279" r:id="rId4"/>
    <p:sldId id="348" r:id="rId5"/>
    <p:sldId id="395" r:id="rId6"/>
    <p:sldId id="268" r:id="rId7"/>
    <p:sldId id="396" r:id="rId8"/>
    <p:sldId id="397" r:id="rId9"/>
    <p:sldId id="377" r:id="rId10"/>
    <p:sldId id="407" r:id="rId11"/>
    <p:sldId id="405" r:id="rId12"/>
    <p:sldId id="357" r:id="rId13"/>
    <p:sldId id="378" r:id="rId14"/>
    <p:sldId id="409" r:id="rId15"/>
    <p:sldId id="410" r:id="rId16"/>
    <p:sldId id="412" r:id="rId17"/>
    <p:sldId id="413" r:id="rId18"/>
    <p:sldId id="414" r:id="rId19"/>
    <p:sldId id="415" r:id="rId20"/>
    <p:sldId id="416" r:id="rId21"/>
    <p:sldId id="417" r:id="rId22"/>
    <p:sldId id="418" r:id="rId23"/>
    <p:sldId id="308" r:id="rId24"/>
  </p:sldIdLst>
  <p:sldSz cx="12192000" cy="6858000"/>
  <p:notesSz cx="6858000" cy="9144000"/>
  <p:embeddedFontLst>
    <p:embeddedFont>
      <p:font typeface="Bahnschrift Light SemiCondensed" panose="020B0502040204020203" pitchFamily="34" charset="0"/>
      <p:regular r:id="rId26"/>
    </p:embeddedFont>
    <p:embeddedFont>
      <p:font typeface="#9Slide03 IcielSamsung Sharp Bo" panose="020B0604020202020204" charset="0"/>
      <p:bold r:id="rId27"/>
    </p:embeddedFont>
    <p:embeddedFont>
      <p:font typeface="Century Gothic" panose="020B0502020202020204" pitchFamily="34" charset="0"/>
      <p:regular r:id="rId28"/>
      <p:bold r:id="rId29"/>
      <p:italic r:id="rId30"/>
      <p:boldItalic r:id="rId31"/>
    </p:embeddedFont>
    <p:embeddedFont>
      <p:font typeface="#9Slide03 Ample" panose="020B0604020202020204" charset="0"/>
      <p:regular r:id="rId32"/>
    </p:embeddedFont>
    <p:embeddedFont>
      <p:font typeface="#9Slide05 FS Blonde Script" panose="020B0604020202020204" charset="0"/>
      <p:italic r:id="rId33"/>
    </p:embeddedFont>
    <p:embeddedFont>
      <p:font typeface="SimSun" panose="02010600030101010101" pitchFamily="2" charset="-122"/>
      <p:regular r:id="rId34"/>
    </p:embeddedFont>
    <p:embeddedFont>
      <p:font typeface="Garamond" panose="02020404030301010803" pitchFamily="18" charset="0"/>
      <p:regular r:id="rId35"/>
      <p:bold r:id="rId36"/>
      <p:italic r:id="rId37"/>
    </p:embeddedFont>
    <p:embeddedFont>
      <p:font typeface="MS PGothic" panose="020B0600070205080204" pitchFamily="34" charset="-128"/>
      <p:regular r:id="rId38"/>
    </p:embeddedFont>
    <p:embeddedFont>
      <p:font typeface="Tahoma" panose="020B0604030504040204" pitchFamily="34" charset="0"/>
      <p:regular r:id="rId39"/>
      <p:bold r:id="rId40"/>
    </p:embeddedFont>
    <p:embeddedFont>
      <p:font typeface="#9Slide03 AllRoundGothic" panose="020B0604020202020204" charset="0"/>
      <p:regular r:id="rId41"/>
    </p:embeddedFont>
    <p:embeddedFont>
      <p:font typeface="#9Slide03 Montserrat Medium" panose="020B0604020202020204" charset="0"/>
      <p:regular r:id="rId42"/>
    </p:embeddedFont>
    <p:embeddedFont>
      <p:font typeface="Calibri" panose="020F0502020204030204" pitchFamily="34" charset="0"/>
      <p:regular r:id="rId43"/>
      <p:bold r:id="rId44"/>
      <p:italic r:id="rId45"/>
      <p:boldItalic r:id="rId46"/>
    </p:embeddedFont>
    <p:embeddedFont>
      <p:font typeface="#9Slide05 SVNUT Triumph" panose="00000500000000000000" charset="0"/>
      <p:italic r:id="rId47"/>
    </p:embeddedFont>
    <p:embeddedFont>
      <p:font typeface="#9Slide03 AmpleSoft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236CB"/>
    <a:srgbClr val="B97A95"/>
    <a:srgbClr val="FDD2BF"/>
    <a:srgbClr val="FFFFFF"/>
    <a:srgbClr val="FCECD0"/>
    <a:srgbClr val="244186"/>
    <a:srgbClr val="E7E6E6"/>
    <a:srgbClr val="DBF010"/>
    <a:srgbClr val="E82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5018" autoAdjust="0"/>
  </p:normalViewPr>
  <p:slideViewPr>
    <p:cSldViewPr snapToGrid="0">
      <p:cViewPr varScale="1">
        <p:scale>
          <a:sx n="69" d="100"/>
          <a:sy n="69" d="100"/>
        </p:scale>
        <p:origin x="93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0B099-CF6B-4660-BEAE-08C6F3E8673F}" type="doc">
      <dgm:prSet loTypeId="urn:microsoft.com/office/officeart/2005/8/layout/hierarchy3" loCatId="hierarchy" qsTypeId="urn:microsoft.com/office/officeart/2005/8/quickstyle/simple4" qsCatId="simple" csTypeId="urn:microsoft.com/office/officeart/2005/8/colors/colorful1#1" csCatId="colorful" phldr="1"/>
      <dgm:spPr/>
      <dgm:t>
        <a:bodyPr/>
        <a:lstStyle/>
        <a:p>
          <a:endParaRPr lang="en-US"/>
        </a:p>
      </dgm:t>
    </dgm:pt>
    <dgm:pt modelId="{50B844ED-FDAB-4D21-A1A7-4CD5C9484BA6}">
      <dgm:prSet phldrT="[Text]" custT="1"/>
      <dgm:spPr>
        <a:solidFill>
          <a:srgbClr val="FFFF00"/>
        </a:solidFill>
      </dgm:spPr>
      <dgm:t>
        <a:bodyPr/>
        <a:lstStyle/>
        <a:p>
          <a:r>
            <a:rPr lang="en-US" sz="6600" b="1" dirty="0" smtClean="0">
              <a:solidFill>
                <a:srgbClr val="FF0000"/>
              </a:solidFill>
              <a:latin typeface="Arial" pitchFamily="34" charset="0"/>
              <a:ea typeface="Tahoma" pitchFamily="34" charset="0"/>
              <a:cs typeface="Arial" pitchFamily="34" charset="0"/>
            </a:rPr>
            <a:t>THỐNG NHẤT NỘI DUNG CHUNG</a:t>
          </a:r>
          <a:endParaRPr lang="en-US" sz="6600" dirty="0">
            <a:latin typeface="Arial" pitchFamily="34" charset="0"/>
            <a:cs typeface="Arial" pitchFamily="34" charset="0"/>
          </a:endParaRPr>
        </a:p>
      </dgm:t>
    </dgm:pt>
    <dgm:pt modelId="{FCEEF255-0FF8-49C5-9884-B1688B74BDF4}" type="parTrans" cxnId="{08037BD5-2B73-4C08-A372-93E8621A248E}">
      <dgm:prSet/>
      <dgm:spPr/>
      <dgm:t>
        <a:bodyPr/>
        <a:lstStyle/>
        <a:p>
          <a:endParaRPr lang="en-US"/>
        </a:p>
      </dgm:t>
    </dgm:pt>
    <dgm:pt modelId="{D38B2AAC-3C1F-4E7E-983F-95175AB98F4F}" type="sibTrans" cxnId="{08037BD5-2B73-4C08-A372-93E8621A248E}">
      <dgm:prSet/>
      <dgm:spPr/>
      <dgm:t>
        <a:bodyPr/>
        <a:lstStyle/>
        <a:p>
          <a:endParaRPr lang="en-US"/>
        </a:p>
      </dgm:t>
    </dgm:pt>
    <dgm:pt modelId="{E3FC7615-AB00-4F0A-8BAC-C49E548F2FA8}" type="pres">
      <dgm:prSet presAssocID="{29D0B099-CF6B-4660-BEAE-08C6F3E8673F}" presName="diagram" presStyleCnt="0">
        <dgm:presLayoutVars>
          <dgm:chPref val="1"/>
          <dgm:dir/>
          <dgm:animOne val="branch"/>
          <dgm:animLvl val="lvl"/>
          <dgm:resizeHandles/>
        </dgm:presLayoutVars>
      </dgm:prSet>
      <dgm:spPr/>
      <dgm:t>
        <a:bodyPr/>
        <a:lstStyle/>
        <a:p>
          <a:endParaRPr lang="en-US"/>
        </a:p>
      </dgm:t>
    </dgm:pt>
    <dgm:pt modelId="{24550ECA-DEEF-4FFE-8BBE-5315BAAF13A9}" type="pres">
      <dgm:prSet presAssocID="{50B844ED-FDAB-4D21-A1A7-4CD5C9484BA6}" presName="root" presStyleCnt="0"/>
      <dgm:spPr/>
    </dgm:pt>
    <dgm:pt modelId="{073740B0-1EFB-4DE7-A556-B0FD9C212F66}" type="pres">
      <dgm:prSet presAssocID="{50B844ED-FDAB-4D21-A1A7-4CD5C9484BA6}" presName="rootComposite" presStyleCnt="0"/>
      <dgm:spPr/>
    </dgm:pt>
    <dgm:pt modelId="{983BEE0F-06CE-477B-A8F6-FFFEED9C5DB2}" type="pres">
      <dgm:prSet presAssocID="{50B844ED-FDAB-4D21-A1A7-4CD5C9484BA6}" presName="rootText" presStyleLbl="node1" presStyleIdx="0" presStyleCnt="1" custScaleX="544681" custScaleY="265670"/>
      <dgm:spPr/>
      <dgm:t>
        <a:bodyPr/>
        <a:lstStyle/>
        <a:p>
          <a:endParaRPr lang="en-US"/>
        </a:p>
      </dgm:t>
    </dgm:pt>
    <dgm:pt modelId="{45AC06BD-92C7-415E-9FAD-4BB077F2BA0E}" type="pres">
      <dgm:prSet presAssocID="{50B844ED-FDAB-4D21-A1A7-4CD5C9484BA6}" presName="rootConnector" presStyleLbl="node1" presStyleIdx="0" presStyleCnt="1"/>
      <dgm:spPr/>
      <dgm:t>
        <a:bodyPr/>
        <a:lstStyle/>
        <a:p>
          <a:endParaRPr lang="en-US"/>
        </a:p>
      </dgm:t>
    </dgm:pt>
    <dgm:pt modelId="{AA7E8F68-BE71-47C9-84AE-3B0EEE1A7614}" type="pres">
      <dgm:prSet presAssocID="{50B844ED-FDAB-4D21-A1A7-4CD5C9484BA6}" presName="childShape" presStyleCnt="0"/>
      <dgm:spPr/>
    </dgm:pt>
  </dgm:ptLst>
  <dgm:cxnLst>
    <dgm:cxn modelId="{AF1B1A6E-5EA0-4AB8-BAC3-50CED4AD2CCC}" type="presOf" srcId="{29D0B099-CF6B-4660-BEAE-08C6F3E8673F}" destId="{E3FC7615-AB00-4F0A-8BAC-C49E548F2FA8}" srcOrd="0" destOrd="0" presId="urn:microsoft.com/office/officeart/2005/8/layout/hierarchy3"/>
    <dgm:cxn modelId="{61468087-DF21-4691-B28E-D7E837D34C62}" type="presOf" srcId="{50B844ED-FDAB-4D21-A1A7-4CD5C9484BA6}" destId="{983BEE0F-06CE-477B-A8F6-FFFEED9C5DB2}" srcOrd="0" destOrd="0" presId="urn:microsoft.com/office/officeart/2005/8/layout/hierarchy3"/>
    <dgm:cxn modelId="{0402A3D4-2D70-4C35-B080-81C3A4EDBE73}" type="presOf" srcId="{50B844ED-FDAB-4D21-A1A7-4CD5C9484BA6}" destId="{45AC06BD-92C7-415E-9FAD-4BB077F2BA0E}" srcOrd="1" destOrd="0" presId="urn:microsoft.com/office/officeart/2005/8/layout/hierarchy3"/>
    <dgm:cxn modelId="{08037BD5-2B73-4C08-A372-93E8621A248E}" srcId="{29D0B099-CF6B-4660-BEAE-08C6F3E8673F}" destId="{50B844ED-FDAB-4D21-A1A7-4CD5C9484BA6}" srcOrd="0" destOrd="0" parTransId="{FCEEF255-0FF8-49C5-9884-B1688B74BDF4}" sibTransId="{D38B2AAC-3C1F-4E7E-983F-95175AB98F4F}"/>
    <dgm:cxn modelId="{A2ECD6BF-B3CA-4CAD-8EDD-01F21562FD4B}" type="presParOf" srcId="{E3FC7615-AB00-4F0A-8BAC-C49E548F2FA8}" destId="{24550ECA-DEEF-4FFE-8BBE-5315BAAF13A9}" srcOrd="0" destOrd="0" presId="urn:microsoft.com/office/officeart/2005/8/layout/hierarchy3"/>
    <dgm:cxn modelId="{35057F36-4A23-4BF3-AED9-32FE7700B5F0}" type="presParOf" srcId="{24550ECA-DEEF-4FFE-8BBE-5315BAAF13A9}" destId="{073740B0-1EFB-4DE7-A556-B0FD9C212F66}" srcOrd="0" destOrd="0" presId="urn:microsoft.com/office/officeart/2005/8/layout/hierarchy3"/>
    <dgm:cxn modelId="{3849ABF5-F2C5-4D76-9306-CA9527A175D9}" type="presParOf" srcId="{073740B0-1EFB-4DE7-A556-B0FD9C212F66}" destId="{983BEE0F-06CE-477B-A8F6-FFFEED9C5DB2}" srcOrd="0" destOrd="0" presId="urn:microsoft.com/office/officeart/2005/8/layout/hierarchy3"/>
    <dgm:cxn modelId="{D752C710-55EE-4854-8F5A-BC8DE1CE9328}" type="presParOf" srcId="{073740B0-1EFB-4DE7-A556-B0FD9C212F66}" destId="{45AC06BD-92C7-415E-9FAD-4BB077F2BA0E}" srcOrd="1" destOrd="0" presId="urn:microsoft.com/office/officeart/2005/8/layout/hierarchy3"/>
    <dgm:cxn modelId="{D5888F1D-9720-45AA-8236-9DAA3BB1DADA}" type="presParOf" srcId="{24550ECA-DEEF-4FFE-8BBE-5315BAAF13A9}" destId="{AA7E8F68-BE71-47C9-84AE-3B0EEE1A761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BEE0F-06CE-477B-A8F6-FFFEED9C5DB2}">
      <dsp:nvSpPr>
        <dsp:cNvPr id="0" name=""/>
        <dsp:cNvSpPr/>
      </dsp:nvSpPr>
      <dsp:spPr>
        <a:xfrm>
          <a:off x="6655" y="1495421"/>
          <a:ext cx="9998522" cy="2438406"/>
        </a:xfrm>
        <a:prstGeom prst="roundRect">
          <a:avLst>
            <a:gd name="adj" fmla="val 10000"/>
          </a:avLst>
        </a:prstGeom>
        <a:solidFill>
          <a:srgbClr val="FFFF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83820" rIns="125730" bIns="83820" numCol="1" spcCol="1270" anchor="ctr" anchorCtr="0">
          <a:noAutofit/>
        </a:bodyPr>
        <a:lstStyle/>
        <a:p>
          <a:pPr lvl="0" algn="ctr" defTabSz="2933700">
            <a:lnSpc>
              <a:spcPct val="90000"/>
            </a:lnSpc>
            <a:spcBef>
              <a:spcPct val="0"/>
            </a:spcBef>
            <a:spcAft>
              <a:spcPct val="35000"/>
            </a:spcAft>
          </a:pPr>
          <a:r>
            <a:rPr lang="en-US" sz="6600" b="1" kern="1200" dirty="0" smtClean="0">
              <a:solidFill>
                <a:srgbClr val="FF0000"/>
              </a:solidFill>
              <a:latin typeface="Arial" pitchFamily="34" charset="0"/>
              <a:ea typeface="Tahoma" pitchFamily="34" charset="0"/>
              <a:cs typeface="Arial" pitchFamily="34" charset="0"/>
            </a:rPr>
            <a:t>THỐNG NHẤT NỘI DUNG CHUNG</a:t>
          </a:r>
          <a:endParaRPr lang="en-US" sz="6600" kern="1200" dirty="0">
            <a:latin typeface="Arial" pitchFamily="34" charset="0"/>
            <a:cs typeface="Arial" pitchFamily="34" charset="0"/>
          </a:endParaRPr>
        </a:p>
      </dsp:txBody>
      <dsp:txXfrm>
        <a:off x="78073" y="1566839"/>
        <a:ext cx="9855686" cy="22955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C94CC-09AD-43B0-B517-492AE07D0020}"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C07B7-4668-4F87-85C0-FADB263544EC}" type="slidenum">
              <a:rPr lang="en-US" smtClean="0"/>
              <a:t>‹#›</a:t>
            </a:fld>
            <a:endParaRPr lang="en-US"/>
          </a:p>
        </p:txBody>
      </p:sp>
    </p:spTree>
    <p:extLst>
      <p:ext uri="{BB962C8B-B14F-4D97-AF65-F5344CB8AC3E}">
        <p14:creationId xmlns:p14="http://schemas.microsoft.com/office/powerpoint/2010/main" val="113660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1</a:t>
            </a:fld>
            <a:endParaRPr lang="en-US"/>
          </a:p>
        </p:txBody>
      </p:sp>
    </p:spTree>
    <p:extLst>
      <p:ext uri="{BB962C8B-B14F-4D97-AF65-F5344CB8AC3E}">
        <p14:creationId xmlns:p14="http://schemas.microsoft.com/office/powerpoint/2010/main" val="372685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A5054D-A7E7-443D-BDE8-8D9F29252B50}" type="slidenum">
              <a:rPr lang="en-US" altLang="en-US" smtClean="0">
                <a:ea typeface="MS PGothic" panose="020B0600070205080204" pitchFamily="34" charset="-128"/>
              </a:rPr>
              <a:pPr>
                <a:spcBef>
                  <a:spcPct val="0"/>
                </a:spcBef>
              </a:pPr>
              <a:t>16</a:t>
            </a:fld>
            <a:endParaRPr lang="en-US" altLang="en-US" smtClean="0">
              <a:ea typeface="MS PGothic" panose="020B0600070205080204" pitchFamily="34" charset="-128"/>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194047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EC27D1-E032-47A0-AB01-3E8CBE4E35DE}" type="slidenum">
              <a:rPr lang="en-US" altLang="en-US" smtClean="0">
                <a:ea typeface="MS PGothic" panose="020B0600070205080204" pitchFamily="34" charset="-128"/>
              </a:rPr>
              <a:pPr>
                <a:spcBef>
                  <a:spcPct val="0"/>
                </a:spcBef>
              </a:pPr>
              <a:t>17</a:t>
            </a:fld>
            <a:endParaRPr lang="en-US" altLang="en-US" smtClean="0">
              <a:ea typeface="MS PGothic" panose="020B0600070205080204" pitchFamily="34" charset="-128"/>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141099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2EDD36-DE46-4903-B2D8-0E11B3010F0D}" type="slidenum">
              <a:rPr lang="en-US" altLang="en-US" smtClean="0">
                <a:ea typeface="MS PGothic" panose="020B0600070205080204" pitchFamily="34" charset="-128"/>
              </a:rPr>
              <a:pPr>
                <a:spcBef>
                  <a:spcPct val="0"/>
                </a:spcBef>
              </a:pPr>
              <a:t>18</a:t>
            </a:fld>
            <a:endParaRPr lang="en-US" altLang="en-US" smtClean="0">
              <a:ea typeface="MS PGothic" panose="020B0600070205080204" pitchFamily="34" charset="-128"/>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24046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FBD99E-F9F4-4434-A62E-9EAC5BD7AE3C}" type="slidenum">
              <a:rPr lang="en-US" altLang="en-US" smtClean="0">
                <a:ea typeface="MS PGothic" panose="020B0600070205080204" pitchFamily="34" charset="-128"/>
              </a:rPr>
              <a:pPr>
                <a:spcBef>
                  <a:spcPct val="0"/>
                </a:spcBef>
              </a:pPr>
              <a:t>19</a:t>
            </a:fld>
            <a:endParaRPr lang="en-US" altLang="en-US" smtClean="0">
              <a:ea typeface="MS PGothic" panose="020B0600070205080204" pitchFamily="34" charset="-128"/>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90166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C07B7-4668-4F87-85C0-FADB263544EC}" type="slidenum">
              <a:rPr lang="en-US" smtClean="0"/>
              <a:t>22</a:t>
            </a:fld>
            <a:endParaRPr lang="en-US"/>
          </a:p>
        </p:txBody>
      </p:sp>
    </p:spTree>
    <p:extLst>
      <p:ext uri="{BB962C8B-B14F-4D97-AF65-F5344CB8AC3E}">
        <p14:creationId xmlns:p14="http://schemas.microsoft.com/office/powerpoint/2010/main" val="215410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2319BD-F416-4024-9B42-386D2DB62DA7}" type="slidenum">
              <a:rPr lang="en-US" altLang="en-US" smtClean="0">
                <a:ea typeface="MS PGothic" panose="020B0600070205080204" pitchFamily="34" charset="-128"/>
              </a:rPr>
              <a:pPr>
                <a:spcBef>
                  <a:spcPct val="0"/>
                </a:spcBef>
              </a:pPr>
              <a:t>2</a:t>
            </a:fld>
            <a:endParaRPr lang="en-US" altLang="en-US" smtClean="0">
              <a:ea typeface="MS PGothic" panose="020B0600070205080204" pitchFamily="34" charset="-128"/>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16864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3</a:t>
            </a:fld>
            <a:endParaRPr lang="en-US"/>
          </a:p>
        </p:txBody>
      </p:sp>
    </p:spTree>
    <p:extLst>
      <p:ext uri="{BB962C8B-B14F-4D97-AF65-F5344CB8AC3E}">
        <p14:creationId xmlns:p14="http://schemas.microsoft.com/office/powerpoint/2010/main" val="140578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4</a:t>
            </a:fld>
            <a:endParaRPr lang="en-US"/>
          </a:p>
        </p:txBody>
      </p:sp>
    </p:spTree>
    <p:extLst>
      <p:ext uri="{BB962C8B-B14F-4D97-AF65-F5344CB8AC3E}">
        <p14:creationId xmlns:p14="http://schemas.microsoft.com/office/powerpoint/2010/main" val="388299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5</a:t>
            </a:fld>
            <a:endParaRPr lang="en-US"/>
          </a:p>
        </p:txBody>
      </p:sp>
    </p:spTree>
    <p:extLst>
      <p:ext uri="{BB962C8B-B14F-4D97-AF65-F5344CB8AC3E}">
        <p14:creationId xmlns:p14="http://schemas.microsoft.com/office/powerpoint/2010/main" val="63912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Mục tiêu của chức năng tổ chức: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+Xây dựng bộ máy quản trị gọn nhẹ và hiệu quả</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Xây dựng nếp văn hóa tổ chức lành mạnh</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Tổ chức công việc khoa học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+Phát hiện và điều chỉnh kịp thời mọi yếu kém trong tổ chức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Phát huy hết sức mạnh của nguồn tài nguyên vốn có</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Tạo điều kiện cho tổ chức thích ứng với mọi hoàn cảnh thuận lợi và khó khăn</a:t>
            </a:r>
            <a:endParaRPr lang="en-US">
              <a:effectLst/>
              <a:latin typeface="Calibri" panose="020F0502020204030204" pitchFamily="34" charset="0"/>
              <a:ea typeface="SimSu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9595EB8-6CD7-4847-B6CC-CC0C4E12E5EC}" type="slidenum">
              <a:rPr lang="en-US" smtClean="0"/>
              <a:t>6</a:t>
            </a:fld>
            <a:endParaRPr lang="en-US"/>
          </a:p>
        </p:txBody>
      </p:sp>
    </p:spTree>
    <p:extLst>
      <p:ext uri="{BB962C8B-B14F-4D97-AF65-F5344CB8AC3E}">
        <p14:creationId xmlns:p14="http://schemas.microsoft.com/office/powerpoint/2010/main" val="238562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9</a:t>
            </a:fld>
            <a:endParaRPr lang="en-US"/>
          </a:p>
        </p:txBody>
      </p:sp>
    </p:spTree>
    <p:extLst>
      <p:ext uri="{BB962C8B-B14F-4D97-AF65-F5344CB8AC3E}">
        <p14:creationId xmlns:p14="http://schemas.microsoft.com/office/powerpoint/2010/main" val="88746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07B7-4668-4F87-85C0-FADB263544EC}" type="slidenum">
              <a:rPr lang="en-US" smtClean="0"/>
              <a:t>11</a:t>
            </a:fld>
            <a:endParaRPr lang="en-US"/>
          </a:p>
        </p:txBody>
      </p:sp>
    </p:spTree>
    <p:extLst>
      <p:ext uri="{BB962C8B-B14F-4D97-AF65-F5344CB8AC3E}">
        <p14:creationId xmlns:p14="http://schemas.microsoft.com/office/powerpoint/2010/main" val="81007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Mục tiêu của chức năng tổ chức: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+Xây dựng bộ máy quản trị gọn nhẹ và hiệu quả</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Xây dựng nếp văn hóa tổ chức lành mạnh</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Tổ chức công việc khoa học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+Phát hiện và điều chỉnh kịp thời mọi yếu kém trong tổ chức</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Phát huy hết sức mạnh của nguồn tài nguyên vốn có</a:t>
            </a:r>
            <a:endParaRPr lang="en-US">
              <a:effectLst/>
              <a:latin typeface="Calibri" panose="020F0502020204030204" pitchFamily="34" charset="0"/>
              <a:ea typeface="SimSun" panose="02010600030101010101" pitchFamily="2" charset="-122"/>
              <a:cs typeface="Times New Roman" panose="02020603050405020304" pitchFamily="18" charset="0"/>
            </a:endParaRPr>
          </a:p>
          <a:p>
            <a:pPr marL="0" marR="0" indent="457200" algn="just">
              <a:spcBef>
                <a:spcPts val="0"/>
              </a:spcBef>
              <a:spcAft>
                <a:spcPts val="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Tạo điều kiện cho tổ chức thích ứng với mọi hoàn cảnh thuận lợi và khó khăn</a:t>
            </a:r>
            <a:endParaRPr lang="en-US">
              <a:effectLst/>
              <a:latin typeface="Calibri" panose="020F0502020204030204" pitchFamily="34" charset="0"/>
              <a:ea typeface="SimSu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9595EB8-6CD7-4847-B6CC-CC0C4E12E5EC}" type="slidenum">
              <a:rPr lang="en-US" smtClean="0"/>
              <a:t>13</a:t>
            </a:fld>
            <a:endParaRPr lang="en-US"/>
          </a:p>
        </p:txBody>
      </p:sp>
    </p:spTree>
    <p:extLst>
      <p:ext uri="{BB962C8B-B14F-4D97-AF65-F5344CB8AC3E}">
        <p14:creationId xmlns:p14="http://schemas.microsoft.com/office/powerpoint/2010/main" val="325712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E7E930-BA09-4935-911F-67AFC4E6DE2F}"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C18F-2D7F-4037-98ED-A12CC4AB620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7E930-BA09-4935-911F-67AFC4E6DE2F}"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E7E930-BA09-4935-911F-67AFC4E6DE2F}"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9732-CAAD-4984-AA1A-4CB6A27EA4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E98F8-A5C1-4C7D-9209-FBB7C5A3E979}"/>
              </a:ext>
            </a:extLst>
          </p:cNvPr>
          <p:cNvSpPr>
            <a:spLocks noGrp="1"/>
          </p:cNvSpPr>
          <p:nvPr>
            <p:ph type="dt" sz="half" idx="10"/>
          </p:nvPr>
        </p:nvSpPr>
        <p:spPr/>
        <p:txBody>
          <a:bodyPr/>
          <a:lstStyle/>
          <a:p>
            <a:fld id="{7CE7E930-BA09-4935-911F-67AFC4E6DE2F}" type="datetimeFigureOut">
              <a:rPr lang="en-US" smtClean="0"/>
              <a:t>7/4/2023</a:t>
            </a:fld>
            <a:endParaRPr lang="en-US"/>
          </a:p>
        </p:txBody>
      </p:sp>
      <p:sp>
        <p:nvSpPr>
          <p:cNvPr id="4" name="Footer Placeholder 3">
            <a:extLst>
              <a:ext uri="{FF2B5EF4-FFF2-40B4-BE49-F238E27FC236}">
                <a16:creationId xmlns:a16="http://schemas.microsoft.com/office/drawing/2014/main" id="{CFBAB92B-E1F6-4554-97AC-4FA90194C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ECC0A-0B30-4FCB-8069-2039FBF0DE5A}"/>
              </a:ext>
            </a:extLst>
          </p:cNvPr>
          <p:cNvSpPr>
            <a:spLocks noGrp="1"/>
          </p:cNvSpPr>
          <p:nvPr>
            <p:ph type="sldNum" sz="quarter" idx="12"/>
          </p:nvPr>
        </p:nvSpPr>
        <p:spPr/>
        <p:txBody>
          <a:bodyPr/>
          <a:lstStyle/>
          <a:p>
            <a:fld id="{7A63C18F-2D7F-4037-98ED-A12CC4AB6206}" type="slidenum">
              <a:rPr lang="en-US" smtClean="0"/>
              <a:t>‹#›</a:t>
            </a:fld>
            <a:endParaRPr lang="en-US"/>
          </a:p>
        </p:txBody>
      </p:sp>
    </p:spTree>
    <p:extLst>
      <p:ext uri="{BB962C8B-B14F-4D97-AF65-F5344CB8AC3E}">
        <p14:creationId xmlns:p14="http://schemas.microsoft.com/office/powerpoint/2010/main" val="2032446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1AD4E3-E7FF-4B0C-BC3D-09FC0631A4ED}"/>
              </a:ext>
            </a:extLst>
          </p:cNvPr>
          <p:cNvSpPr>
            <a:spLocks noGrp="1"/>
          </p:cNvSpPr>
          <p:nvPr>
            <p:ph type="pic" sz="quarter" idx="13"/>
          </p:nvPr>
        </p:nvSpPr>
        <p:spPr>
          <a:xfrm>
            <a:off x="406174" y="771526"/>
            <a:ext cx="2641600" cy="2657475"/>
          </a:xfrm>
        </p:spPr>
        <p:txBody>
          <a:bodyPr/>
          <a:lstStyle/>
          <a:p>
            <a:endParaRPr lang="en-US"/>
          </a:p>
        </p:txBody>
      </p:sp>
      <p:sp>
        <p:nvSpPr>
          <p:cNvPr id="10" name="Picture Placeholder 8">
            <a:extLst>
              <a:ext uri="{FF2B5EF4-FFF2-40B4-BE49-F238E27FC236}">
                <a16:creationId xmlns:a16="http://schemas.microsoft.com/office/drawing/2014/main" id="{7C6AD3F9-766B-489E-91DD-D77B1BA4F2D5}"/>
              </a:ext>
            </a:extLst>
          </p:cNvPr>
          <p:cNvSpPr>
            <a:spLocks noGrp="1"/>
          </p:cNvSpPr>
          <p:nvPr>
            <p:ph type="pic" sz="quarter" idx="14"/>
          </p:nvPr>
        </p:nvSpPr>
        <p:spPr>
          <a:xfrm>
            <a:off x="3287260" y="771525"/>
            <a:ext cx="2641600" cy="2657475"/>
          </a:xfrm>
        </p:spPr>
        <p:txBody>
          <a:bodyPr/>
          <a:lstStyle/>
          <a:p>
            <a:endParaRPr lang="en-US"/>
          </a:p>
        </p:txBody>
      </p:sp>
      <p:sp>
        <p:nvSpPr>
          <p:cNvPr id="11" name="Picture Placeholder 8">
            <a:extLst>
              <a:ext uri="{FF2B5EF4-FFF2-40B4-BE49-F238E27FC236}">
                <a16:creationId xmlns:a16="http://schemas.microsoft.com/office/drawing/2014/main" id="{09F4E075-AD7A-4482-81E5-53BF3BF91F98}"/>
              </a:ext>
            </a:extLst>
          </p:cNvPr>
          <p:cNvSpPr>
            <a:spLocks noGrp="1"/>
          </p:cNvSpPr>
          <p:nvPr>
            <p:ph type="pic" sz="quarter" idx="15"/>
          </p:nvPr>
        </p:nvSpPr>
        <p:spPr>
          <a:xfrm>
            <a:off x="6168346" y="771524"/>
            <a:ext cx="2641600" cy="2657475"/>
          </a:xfrm>
        </p:spPr>
        <p:txBody>
          <a:bodyPr/>
          <a:lstStyle/>
          <a:p>
            <a:endParaRPr lang="en-US"/>
          </a:p>
        </p:txBody>
      </p:sp>
      <p:sp>
        <p:nvSpPr>
          <p:cNvPr id="12" name="Picture Placeholder 8">
            <a:extLst>
              <a:ext uri="{FF2B5EF4-FFF2-40B4-BE49-F238E27FC236}">
                <a16:creationId xmlns:a16="http://schemas.microsoft.com/office/drawing/2014/main" id="{4F1D19EE-DDA4-49A1-94E2-178F9AC5128C}"/>
              </a:ext>
            </a:extLst>
          </p:cNvPr>
          <p:cNvSpPr>
            <a:spLocks noGrp="1"/>
          </p:cNvSpPr>
          <p:nvPr>
            <p:ph type="pic" sz="quarter" idx="16"/>
          </p:nvPr>
        </p:nvSpPr>
        <p:spPr>
          <a:xfrm>
            <a:off x="9049432" y="771523"/>
            <a:ext cx="2641600" cy="2657475"/>
          </a:xfrm>
        </p:spPr>
        <p:txBody>
          <a:bodyPr/>
          <a:lstStyle/>
          <a:p>
            <a:endParaRPr lang="en-US"/>
          </a:p>
        </p:txBody>
      </p:sp>
      <p:sp>
        <p:nvSpPr>
          <p:cNvPr id="13" name="Picture Placeholder 8">
            <a:extLst>
              <a:ext uri="{FF2B5EF4-FFF2-40B4-BE49-F238E27FC236}">
                <a16:creationId xmlns:a16="http://schemas.microsoft.com/office/drawing/2014/main" id="{96CD5165-7D67-49F4-B869-6B3C41942DEA}"/>
              </a:ext>
            </a:extLst>
          </p:cNvPr>
          <p:cNvSpPr>
            <a:spLocks noGrp="1"/>
          </p:cNvSpPr>
          <p:nvPr>
            <p:ph type="pic" sz="quarter" idx="17"/>
          </p:nvPr>
        </p:nvSpPr>
        <p:spPr>
          <a:xfrm>
            <a:off x="406174" y="3674383"/>
            <a:ext cx="2641600" cy="2657475"/>
          </a:xfrm>
        </p:spPr>
        <p:txBody>
          <a:bodyPr/>
          <a:lstStyle/>
          <a:p>
            <a:endParaRPr lang="en-US"/>
          </a:p>
        </p:txBody>
      </p:sp>
      <p:sp>
        <p:nvSpPr>
          <p:cNvPr id="14" name="Picture Placeholder 8">
            <a:extLst>
              <a:ext uri="{FF2B5EF4-FFF2-40B4-BE49-F238E27FC236}">
                <a16:creationId xmlns:a16="http://schemas.microsoft.com/office/drawing/2014/main" id="{AE030247-0EE3-41A2-9754-8E60DA6D5E61}"/>
              </a:ext>
            </a:extLst>
          </p:cNvPr>
          <p:cNvSpPr>
            <a:spLocks noGrp="1"/>
          </p:cNvSpPr>
          <p:nvPr>
            <p:ph type="pic" sz="quarter" idx="18"/>
          </p:nvPr>
        </p:nvSpPr>
        <p:spPr>
          <a:xfrm>
            <a:off x="3287260" y="3674382"/>
            <a:ext cx="2641600" cy="2657475"/>
          </a:xfrm>
        </p:spPr>
        <p:txBody>
          <a:bodyPr/>
          <a:lstStyle/>
          <a:p>
            <a:endParaRPr lang="en-US"/>
          </a:p>
        </p:txBody>
      </p:sp>
      <p:sp>
        <p:nvSpPr>
          <p:cNvPr id="15" name="Picture Placeholder 8">
            <a:extLst>
              <a:ext uri="{FF2B5EF4-FFF2-40B4-BE49-F238E27FC236}">
                <a16:creationId xmlns:a16="http://schemas.microsoft.com/office/drawing/2014/main" id="{32DAE9CB-DBA1-4B50-978D-6E6550A0CD62}"/>
              </a:ext>
            </a:extLst>
          </p:cNvPr>
          <p:cNvSpPr>
            <a:spLocks noGrp="1"/>
          </p:cNvSpPr>
          <p:nvPr>
            <p:ph type="pic" sz="quarter" idx="19"/>
          </p:nvPr>
        </p:nvSpPr>
        <p:spPr>
          <a:xfrm>
            <a:off x="6168346" y="3674381"/>
            <a:ext cx="2641600" cy="2657475"/>
          </a:xfrm>
        </p:spPr>
        <p:txBody>
          <a:bodyPr/>
          <a:lstStyle/>
          <a:p>
            <a:endParaRPr lang="en-US"/>
          </a:p>
        </p:txBody>
      </p:sp>
      <p:sp>
        <p:nvSpPr>
          <p:cNvPr id="16" name="Picture Placeholder 8">
            <a:extLst>
              <a:ext uri="{FF2B5EF4-FFF2-40B4-BE49-F238E27FC236}">
                <a16:creationId xmlns:a16="http://schemas.microsoft.com/office/drawing/2014/main" id="{8E0DCCA3-19D5-4280-B06E-89DE603B8711}"/>
              </a:ext>
            </a:extLst>
          </p:cNvPr>
          <p:cNvSpPr>
            <a:spLocks noGrp="1"/>
          </p:cNvSpPr>
          <p:nvPr>
            <p:ph type="pic" sz="quarter" idx="20"/>
          </p:nvPr>
        </p:nvSpPr>
        <p:spPr>
          <a:xfrm>
            <a:off x="9049432" y="3674380"/>
            <a:ext cx="2641600" cy="2657475"/>
          </a:xfrm>
        </p:spPr>
        <p:txBody>
          <a:bodyPr/>
          <a:lstStyle/>
          <a:p>
            <a:endParaRPr lang="en-US"/>
          </a:p>
        </p:txBody>
      </p:sp>
    </p:spTree>
    <p:extLst>
      <p:ext uri="{BB962C8B-B14F-4D97-AF65-F5344CB8AC3E}">
        <p14:creationId xmlns:p14="http://schemas.microsoft.com/office/powerpoint/2010/main" val="123279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7E930-BA09-4935-911F-67AFC4E6DE2F}"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7E930-BA09-4935-911F-67AFC4E6DE2F}"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C18F-2D7F-4037-98ED-A12CC4AB620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E7E930-BA09-4935-911F-67AFC4E6DE2F}"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7E930-BA09-4935-911F-67AFC4E6DE2F}"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3C18F-2D7F-4037-98ED-A12CC4AB620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7E930-BA09-4935-911F-67AFC4E6DE2F}"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7E930-BA09-4935-911F-67AFC4E6DE2F}"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E930-BA09-4935-911F-67AFC4E6DE2F}"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C18F-2D7F-4037-98ED-A12CC4AB620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E930-BA09-4935-911F-67AFC4E6DE2F}"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C18F-2D7F-4037-98ED-A12CC4AB62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7CE7E930-BA09-4935-911F-67AFC4E6DE2F}" type="datetimeFigureOut">
              <a:rPr lang="en-US" smtClean="0"/>
              <a:t>7/4/2023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7A63C18F-2D7F-4037-98ED-A12CC4AB62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689" r:id="rId12"/>
    <p:sldLayoutId id="2147483686"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1.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hyperlink" Target="file:///C:\Users\Admin\Desktop\KHTN%208\N&#7897;i%20dung%20t&#7853;p%20hu&#7845;n%20v&#7873;%20Ma%20tr&#226;&#803;n%20v&#224;%20VD\Ma%20tr&#7853;n%20gi&#7919;a%20v&#224;%20cu&#7889;i%20HK1,2\MA%20TR&#7852;N%20GI&#7918;A%20K&#204;%201-KHTN8.docx" TargetMode="External"/><Relationship Id="rId2" Type="http://schemas.openxmlformats.org/officeDocument/2006/relationships/hyperlink" Target="file:///C:\Users\Admin\Desktop\KHTN%208\N&#7897;i%20dung%20t&#7853;p%20hu&#7845;n%20v&#7873;%20Ma%20tr&#226;&#803;n%20v&#224;%20VD\Ma%20tr&#7853;n%20gi&#7919;a%20v&#224;%20cu&#7889;i%20HK1,2\B&#7843;n%20&#273;&#7863;c%20t&#7843;%20m&#244;n%20KHTN%208.docx" TargetMode="External"/><Relationship Id="rId1" Type="http://schemas.openxmlformats.org/officeDocument/2006/relationships/slideLayout" Target="../slideLayouts/slideLayout2.xml"/><Relationship Id="rId6" Type="http://schemas.openxmlformats.org/officeDocument/2006/relationships/hyperlink" Target="file:///C:\Users\Admin\Desktop\KHTN%208\N&#7897;i%20dung%20t&#7853;p%20hu&#7845;n%20v&#7873;%20Ma%20tr&#226;&#803;n%20v&#224;%20VD\Ma%20tr&#7853;n%20gi&#7919;a%20v&#224;%20cu&#7889;i%20HK1,2\MA%20TRA&#803;&#770;N%20CUO&#770;&#769;I%20KI&#768;%202-KHTN%208.docx" TargetMode="External"/><Relationship Id="rId5" Type="http://schemas.openxmlformats.org/officeDocument/2006/relationships/hyperlink" Target="file:///C:\Users\Admin\Desktop\KHTN%208\N&#7897;i%20dung%20t&#7853;p%20hu&#7845;n%20v&#7873;%20Ma%20tr&#226;&#803;n%20v&#224;%20VD\Ma%20tr&#7853;n%20gi&#7919;a%20v&#224;%20cu&#7889;i%20HK1,2\MA%20TR&#7852;N%20GI&#7918;A%20HK2-KHTN8.docx" TargetMode="External"/><Relationship Id="rId4" Type="http://schemas.openxmlformats.org/officeDocument/2006/relationships/hyperlink" Target="file:///C:\Users\Admin\Desktop\KHTN%208\N&#7897;i%20dung%20t&#7853;p%20hu&#7845;n%20v&#7873;%20Ma%20tr&#226;&#803;n%20v&#224;%20VD\Ma%20tr&#7853;n%20gi&#7919;a%20v&#224;%20cu&#7889;i%20HK1,2\MA%20TR&#7852;N%20CU&#7888;I%20K&#204;%201-KHTN8.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file:///C:\Users\Admin\Desktop\KHTN%208\N&#7897;i%20dung%20t&#7853;p%20hu&#7845;n%20v&#7873;%20Ma%20tr&#226;&#803;n%20v&#224;%20VD\VD%20MT,%20&#272;T,%20&#272;&#7872;%20GI&#7918;A%20HKI,%20II\VD_MT,&#272;&#7873;%20GK1%20-%20KHTN8\KTGK%208%20-%20chu&#7849;n.docx" TargetMode="External"/><Relationship Id="rId2" Type="http://schemas.openxmlformats.org/officeDocument/2006/relationships/hyperlink" Target="file:///C:\Users\Admin\Desktop\KHTN%208\N&#7897;i%20dung%20t&#7853;p%20hu&#7845;n%20v&#7873;%20Ma%20tr&#226;&#803;n%20v&#224;%20VD\VD%20MT,%20&#272;T,%20&#272;&#7872;%20GI&#7918;A%20HKI,%20II\VD_MT,&#272;&#7873;%20GK1%20-%20KHTN8\1.%20MA%20TR&#7852;N%20GI&#7918;A%20K&#204;%201.docx" TargetMode="External"/><Relationship Id="rId1" Type="http://schemas.openxmlformats.org/officeDocument/2006/relationships/slideLayout" Target="../slideLayouts/slideLayout7.xml"/><Relationship Id="rId4" Type="http://schemas.openxmlformats.org/officeDocument/2006/relationships/hyperlink" Target="file:///C:\Users\Admin\Desktop\KHTN%208\N&#7897;i%20dung%20t&#7853;p%20hu&#7845;n%20v&#7873;%20Ma%20tr&#226;&#803;n%20v&#224;%20VD\VD%20MT,%20&#272;T,%20&#272;&#7872;%20GI&#7918;A%20HKI,%20II\VD_MA%20TRA&#803;&#770;N,%20BA&#777;N%20&#272;A&#803;&#774;C%20TA&#777;,%20&#272;E&#770;&#768;%20GIU&#795;&#771;A%20KI&#768;%202_KHTN%208.docx"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gvkhtn.thcs.haiduong@gmail.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gvkhtn.thcs.haiduong@gmail.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7.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1.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C2F479-8E7F-47EB-95A4-81142A36E838}"/>
              </a:ext>
            </a:extLst>
          </p:cNvPr>
          <p:cNvPicPr>
            <a:picLocks noChangeAspect="1"/>
          </p:cNvPicPr>
          <p:nvPr/>
        </p:nvPicPr>
        <p:blipFill>
          <a:blip r:embed="rId3"/>
          <a:stretch>
            <a:fillRect/>
          </a:stretch>
        </p:blipFill>
        <p:spPr>
          <a:xfrm>
            <a:off x="-1" y="0"/>
            <a:ext cx="12166495" cy="6858000"/>
          </a:xfrm>
          <a:prstGeom prst="rect">
            <a:avLst/>
          </a:prstGeom>
        </p:spPr>
      </p:pic>
      <p:sp>
        <p:nvSpPr>
          <p:cNvPr id="4" name="Shape 261">
            <a:extLst>
              <a:ext uri="{FF2B5EF4-FFF2-40B4-BE49-F238E27FC236}">
                <a16:creationId xmlns:a16="http://schemas.microsoft.com/office/drawing/2014/main" id="{6B61FAFA-8323-4A22-9F03-47171A588DA3}"/>
              </a:ext>
            </a:extLst>
          </p:cNvPr>
          <p:cNvSpPr txBox="1"/>
          <p:nvPr/>
        </p:nvSpPr>
        <p:spPr>
          <a:xfrm>
            <a:off x="666575" y="578553"/>
            <a:ext cx="10862406" cy="3956377"/>
          </a:xfrm>
          <a:prstGeom prst="rect">
            <a:avLst/>
          </a:prstGeom>
          <a:noFill/>
          <a:ln>
            <a:noFill/>
          </a:ln>
        </p:spPr>
        <p:txBody>
          <a:bodyPr lIns="91425" tIns="91425" rIns="91425" bIns="91425" anchor="ctr" anchorCtr="0">
            <a:noAutofit/>
          </a:bodyPr>
          <a:lstStyle/>
          <a:p>
            <a:pPr lvl="0" algn="ctr" rtl="0">
              <a:spcBef>
                <a:spcPts val="0"/>
              </a:spcBef>
              <a:buClr>
                <a:schemeClr val="dk1"/>
              </a:buClr>
              <a:buSzPct val="55000"/>
              <a:buFont typeface="Arial"/>
              <a:buNone/>
            </a:pPr>
            <a:endParaRPr lang="en" sz="4800" b="1" dirty="0" smtClean="0">
              <a:solidFill>
                <a:srgbClr val="FFFFFF"/>
              </a:solidFill>
              <a:highlight>
                <a:srgbClr val="CE2F1C"/>
              </a:highlight>
              <a:latin typeface="Times New Roman" pitchFamily="18" charset="0"/>
              <a:ea typeface="Droid Serif"/>
              <a:cs typeface="Times New Roman" pitchFamily="18" charset="0"/>
              <a:sym typeface="Droid Serif"/>
            </a:endParaRPr>
          </a:p>
          <a:p>
            <a:pPr lvl="0" algn="ctr" rtl="0">
              <a:spcBef>
                <a:spcPts val="0"/>
              </a:spcBef>
              <a:buClr>
                <a:schemeClr val="dk1"/>
              </a:buClr>
              <a:buSzPct val="55000"/>
              <a:buFont typeface="Arial"/>
              <a:buNone/>
            </a:pPr>
            <a:endParaRPr lang="en" sz="4800" b="1" dirty="0">
              <a:solidFill>
                <a:srgbClr val="FFFFFF"/>
              </a:solidFill>
              <a:highlight>
                <a:srgbClr val="CE2F1C"/>
              </a:highlight>
              <a:latin typeface="Times New Roman" pitchFamily="18" charset="0"/>
              <a:ea typeface="Droid Serif"/>
              <a:cs typeface="Times New Roman" pitchFamily="18" charset="0"/>
              <a:sym typeface="Droid Serif"/>
            </a:endParaRPr>
          </a:p>
          <a:p>
            <a:pPr lvl="0" algn="ctr" rtl="0">
              <a:spcBef>
                <a:spcPts val="0"/>
              </a:spcBef>
              <a:buClr>
                <a:schemeClr val="dk1"/>
              </a:buClr>
              <a:buSzPct val="55000"/>
              <a:buFont typeface="Arial"/>
              <a:buNone/>
            </a:pPr>
            <a:r>
              <a:rPr lang="en" sz="4800" b="1" dirty="0" smtClean="0">
                <a:solidFill>
                  <a:srgbClr val="FFFFFF"/>
                </a:solidFill>
                <a:highlight>
                  <a:srgbClr val="CE2F1C"/>
                </a:highlight>
                <a:latin typeface="Times New Roman" pitchFamily="18" charset="0"/>
                <a:ea typeface="Droid Serif"/>
                <a:cs typeface="Times New Roman" pitchFamily="18" charset="0"/>
                <a:sym typeface="Droid Serif"/>
              </a:rPr>
              <a:t>CHÀO </a:t>
            </a:r>
            <a:r>
              <a:rPr lang="en" sz="4800" b="1" dirty="0">
                <a:solidFill>
                  <a:srgbClr val="FFFFFF"/>
                </a:solidFill>
                <a:highlight>
                  <a:srgbClr val="CE2F1C"/>
                </a:highlight>
                <a:latin typeface="Times New Roman" pitchFamily="18" charset="0"/>
                <a:ea typeface="Droid Serif"/>
                <a:cs typeface="Times New Roman" pitchFamily="18" charset="0"/>
                <a:sym typeface="Droid Serif"/>
              </a:rPr>
              <a:t>MỪNG QUÝ THẦY, CÔ</a:t>
            </a:r>
          </a:p>
          <a:p>
            <a:pPr lvl="0" algn="ctr" rtl="0">
              <a:spcBef>
                <a:spcPts val="600"/>
              </a:spcBef>
              <a:buNone/>
            </a:pPr>
            <a:r>
              <a:rPr lang="en" sz="4400" b="1" dirty="0">
                <a:solidFill>
                  <a:srgbClr val="FFFFFF"/>
                </a:solidFill>
                <a:highlight>
                  <a:srgbClr val="CE2F1C"/>
                </a:highlight>
                <a:latin typeface="Times New Roman" pitchFamily="18" charset="0"/>
                <a:ea typeface="Droid Serif"/>
                <a:cs typeface="Times New Roman" pitchFamily="18" charset="0"/>
                <a:sym typeface="Droid Serif"/>
              </a:rPr>
              <a:t>VỀ DỰ LỚP TẬP HUẤN</a:t>
            </a:r>
          </a:p>
        </p:txBody>
      </p:sp>
    </p:spTree>
    <p:extLst>
      <p:ext uri="{BB962C8B-B14F-4D97-AF65-F5344CB8AC3E}">
        <p14:creationId xmlns:p14="http://schemas.microsoft.com/office/powerpoint/2010/main" val="138458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9179894"/>
              </p:ext>
            </p:extLst>
          </p:nvPr>
        </p:nvGraphicFramePr>
        <p:xfrm>
          <a:off x="203199" y="999360"/>
          <a:ext cx="11684002" cy="5751710"/>
        </p:xfrm>
        <a:graphic>
          <a:graphicData uri="http://schemas.openxmlformats.org/drawingml/2006/table">
            <a:tbl>
              <a:tblPr firstRow="1" firstCol="1" bandRow="1">
                <a:tableStyleId>{5C22544A-7EE6-4342-B048-85BDC9FD1C3A}</a:tableStyleId>
              </a:tblPr>
              <a:tblGrid>
                <a:gridCol w="2525789">
                  <a:extLst>
                    <a:ext uri="{9D8B030D-6E8A-4147-A177-3AD203B41FA5}">
                      <a16:colId xmlns:a16="http://schemas.microsoft.com/office/drawing/2014/main" val="20000"/>
                    </a:ext>
                  </a:extLst>
                </a:gridCol>
                <a:gridCol w="807507">
                  <a:extLst>
                    <a:ext uri="{9D8B030D-6E8A-4147-A177-3AD203B41FA5}">
                      <a16:colId xmlns:a16="http://schemas.microsoft.com/office/drawing/2014/main" val="20001"/>
                    </a:ext>
                  </a:extLst>
                </a:gridCol>
                <a:gridCol w="826919">
                  <a:extLst>
                    <a:ext uri="{9D8B030D-6E8A-4147-A177-3AD203B41FA5}">
                      <a16:colId xmlns:a16="http://schemas.microsoft.com/office/drawing/2014/main" val="20002"/>
                    </a:ext>
                  </a:extLst>
                </a:gridCol>
                <a:gridCol w="916208">
                  <a:extLst>
                    <a:ext uri="{9D8B030D-6E8A-4147-A177-3AD203B41FA5}">
                      <a16:colId xmlns:a16="http://schemas.microsoft.com/office/drawing/2014/main" val="20003"/>
                    </a:ext>
                  </a:extLst>
                </a:gridCol>
                <a:gridCol w="916208">
                  <a:extLst>
                    <a:ext uri="{9D8B030D-6E8A-4147-A177-3AD203B41FA5}">
                      <a16:colId xmlns:a16="http://schemas.microsoft.com/office/drawing/2014/main" val="20004"/>
                    </a:ext>
                  </a:extLst>
                </a:gridCol>
                <a:gridCol w="807507">
                  <a:extLst>
                    <a:ext uri="{9D8B030D-6E8A-4147-A177-3AD203B41FA5}">
                      <a16:colId xmlns:a16="http://schemas.microsoft.com/office/drawing/2014/main" val="20005"/>
                    </a:ext>
                  </a:extLst>
                </a:gridCol>
                <a:gridCol w="807507">
                  <a:extLst>
                    <a:ext uri="{9D8B030D-6E8A-4147-A177-3AD203B41FA5}">
                      <a16:colId xmlns:a16="http://schemas.microsoft.com/office/drawing/2014/main" val="20006"/>
                    </a:ext>
                  </a:extLst>
                </a:gridCol>
                <a:gridCol w="807507">
                  <a:extLst>
                    <a:ext uri="{9D8B030D-6E8A-4147-A177-3AD203B41FA5}">
                      <a16:colId xmlns:a16="http://schemas.microsoft.com/office/drawing/2014/main" val="20007"/>
                    </a:ext>
                  </a:extLst>
                </a:gridCol>
                <a:gridCol w="807507">
                  <a:extLst>
                    <a:ext uri="{9D8B030D-6E8A-4147-A177-3AD203B41FA5}">
                      <a16:colId xmlns:a16="http://schemas.microsoft.com/office/drawing/2014/main" val="20008"/>
                    </a:ext>
                  </a:extLst>
                </a:gridCol>
                <a:gridCol w="807507">
                  <a:extLst>
                    <a:ext uri="{9D8B030D-6E8A-4147-A177-3AD203B41FA5}">
                      <a16:colId xmlns:a16="http://schemas.microsoft.com/office/drawing/2014/main" val="20009"/>
                    </a:ext>
                  </a:extLst>
                </a:gridCol>
                <a:gridCol w="807507">
                  <a:extLst>
                    <a:ext uri="{9D8B030D-6E8A-4147-A177-3AD203B41FA5}">
                      <a16:colId xmlns:a16="http://schemas.microsoft.com/office/drawing/2014/main" val="20010"/>
                    </a:ext>
                  </a:extLst>
                </a:gridCol>
                <a:gridCol w="846329">
                  <a:extLst>
                    <a:ext uri="{9D8B030D-6E8A-4147-A177-3AD203B41FA5}">
                      <a16:colId xmlns:a16="http://schemas.microsoft.com/office/drawing/2014/main" val="20011"/>
                    </a:ext>
                  </a:extLst>
                </a:gridCol>
              </a:tblGrid>
              <a:tr h="267643">
                <a:tc>
                  <a:txBody>
                    <a:bodyPr/>
                    <a:lstStyle/>
                    <a:p>
                      <a:pPr algn="ctr">
                        <a:lnSpc>
                          <a:spcPct val="130000"/>
                        </a:lnSpc>
                        <a:spcBef>
                          <a:spcPts val="200"/>
                        </a:spcBef>
                        <a:spcAft>
                          <a:spcPts val="200"/>
                        </a:spcAft>
                      </a:pPr>
                      <a:r>
                        <a:rPr lang="nl-NL" sz="1400" dirty="0">
                          <a:effectLst/>
                        </a:rPr>
                        <a:t>Chủ đề</a:t>
                      </a:r>
                      <a:endParaRPr lang="en-US" sz="1600" dirty="0">
                        <a:effectLst/>
                        <a:latin typeface="Times New Roman"/>
                        <a:ea typeface="Calibri"/>
                        <a:cs typeface="Times New Roman"/>
                      </a:endParaRPr>
                    </a:p>
                  </a:txBody>
                  <a:tcPr marL="76483" marR="76483" marT="0" marB="0" anchor="ctr"/>
                </a:tc>
                <a:tc gridSpan="8">
                  <a:txBody>
                    <a:bodyPr/>
                    <a:lstStyle/>
                    <a:p>
                      <a:pPr algn="ctr">
                        <a:lnSpc>
                          <a:spcPct val="130000"/>
                        </a:lnSpc>
                        <a:spcBef>
                          <a:spcPts val="200"/>
                        </a:spcBef>
                        <a:spcAft>
                          <a:spcPts val="200"/>
                        </a:spcAft>
                      </a:pPr>
                      <a:r>
                        <a:rPr lang="nl-NL" sz="1400" dirty="0">
                          <a:effectLst/>
                        </a:rPr>
                        <a:t>MỨC ĐỘ</a:t>
                      </a:r>
                      <a:endParaRPr lang="en-US" sz="1600" dirty="0">
                        <a:effectLst/>
                        <a:latin typeface="Times New Roman"/>
                        <a:ea typeface="Calibri"/>
                        <a:cs typeface="Times New Roman"/>
                      </a:endParaRPr>
                    </a:p>
                  </a:txBody>
                  <a:tcPr marL="76483" marR="7648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a:lnSpc>
                          <a:spcPct val="130000"/>
                        </a:lnSpc>
                        <a:spcBef>
                          <a:spcPts val="200"/>
                        </a:spcBef>
                        <a:spcAft>
                          <a:spcPts val="200"/>
                        </a:spcAft>
                      </a:pPr>
                      <a:r>
                        <a:rPr lang="nl-NL" sz="1400" dirty="0">
                          <a:effectLst/>
                        </a:rPr>
                        <a:t>Tổng số </a:t>
                      </a:r>
                      <a:endParaRPr lang="en-US" sz="1600" dirty="0">
                        <a:effectLst/>
                        <a:latin typeface="Times New Roman"/>
                        <a:ea typeface="Calibri"/>
                        <a:cs typeface="Times New Roman"/>
                      </a:endParaRPr>
                    </a:p>
                  </a:txBody>
                  <a:tcPr marL="76483" marR="76483" marT="0" marB="0" anchor="ctr"/>
                </a:tc>
                <a:tc rowSpan="2" hMerge="1">
                  <a:txBody>
                    <a:bodyPr/>
                    <a:lstStyle/>
                    <a:p>
                      <a:endParaRPr lang="en-US"/>
                    </a:p>
                  </a:txBody>
                  <a:tcPr/>
                </a:tc>
                <a:tc rowSpan="3">
                  <a:txBody>
                    <a:bodyPr/>
                    <a:lstStyle/>
                    <a:p>
                      <a:pPr algn="ctr">
                        <a:lnSpc>
                          <a:spcPct val="130000"/>
                        </a:lnSpc>
                        <a:spcBef>
                          <a:spcPts val="200"/>
                        </a:spcBef>
                        <a:spcAft>
                          <a:spcPts val="200"/>
                        </a:spcAft>
                      </a:pPr>
                      <a:r>
                        <a:rPr lang="nl-NL" sz="1400" dirty="0">
                          <a:effectLst/>
                        </a:rPr>
                        <a:t>Điểm số</a:t>
                      </a:r>
                      <a:endParaRPr lang="en-US" sz="1600" dirty="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0"/>
                  </a:ext>
                </a:extLst>
              </a:tr>
              <a:tr h="273846">
                <a:tc rowSpan="2">
                  <a:txBody>
                    <a:bodyPr/>
                    <a:lstStyle/>
                    <a:p>
                      <a:pPr algn="ctr">
                        <a:lnSpc>
                          <a:spcPct val="130000"/>
                        </a:lnSpc>
                        <a:spcBef>
                          <a:spcPts val="200"/>
                        </a:spcBef>
                        <a:spcAft>
                          <a:spcPts val="200"/>
                        </a:spcAft>
                      </a:pPr>
                      <a:r>
                        <a:rPr lang="nl-NL" sz="1400" dirty="0">
                          <a:effectLst/>
                        </a:rPr>
                        <a:t> </a:t>
                      </a:r>
                      <a:endParaRPr lang="en-US" sz="1600" dirty="0">
                        <a:effectLst/>
                        <a:latin typeface="Times New Roman"/>
                        <a:ea typeface="Calibri"/>
                        <a:cs typeface="Times New Roman"/>
                      </a:endParaRPr>
                    </a:p>
                  </a:txBody>
                  <a:tcPr marL="76483" marR="76483" marT="0" marB="0" anchor="ctr"/>
                </a:tc>
                <a:tc gridSpan="2">
                  <a:txBody>
                    <a:bodyPr/>
                    <a:lstStyle/>
                    <a:p>
                      <a:pPr algn="ctr">
                        <a:lnSpc>
                          <a:spcPct val="130000"/>
                        </a:lnSpc>
                        <a:spcBef>
                          <a:spcPts val="200"/>
                        </a:spcBef>
                        <a:spcAft>
                          <a:spcPts val="200"/>
                        </a:spcAft>
                      </a:pPr>
                      <a:r>
                        <a:rPr lang="en-US" sz="1400">
                          <a:effectLst/>
                        </a:rPr>
                        <a:t>Nhận biết</a:t>
                      </a: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r>
                        <a:rPr lang="nl-NL" sz="1400">
                          <a:effectLst/>
                        </a:rPr>
                        <a:t>Thông hiểu</a:t>
                      </a: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r>
                        <a:rPr lang="en-US" sz="1400">
                          <a:effectLst/>
                        </a:rPr>
                        <a:t>Vận dụng</a:t>
                      </a: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r>
                        <a:rPr lang="nl-NL" sz="1400">
                          <a:effectLst/>
                        </a:rPr>
                        <a:t>Vận dụng cao</a:t>
                      </a: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070572">
                <a:tc vMerge="1">
                  <a:txBody>
                    <a:bodyPr/>
                    <a:lstStyle/>
                    <a:p>
                      <a:endParaRPr lang="en-US"/>
                    </a:p>
                  </a:txBody>
                  <a:tcPr/>
                </a:tc>
                <a:tc>
                  <a:txBody>
                    <a:bodyPr/>
                    <a:lstStyle/>
                    <a:p>
                      <a:pPr algn="ctr">
                        <a:lnSpc>
                          <a:spcPct val="130000"/>
                        </a:lnSpc>
                        <a:spcBef>
                          <a:spcPts val="200"/>
                        </a:spcBef>
                        <a:spcAft>
                          <a:spcPts val="200"/>
                        </a:spcAft>
                      </a:pPr>
                      <a:r>
                        <a:rPr lang="en-US" sz="1400">
                          <a:effectLst/>
                        </a:rPr>
                        <a:t>Tự luận</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Trắc nghiệm</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Tự luận</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dirty="0" err="1">
                          <a:effectLst/>
                        </a:rPr>
                        <a:t>Trắc</a:t>
                      </a:r>
                      <a:r>
                        <a:rPr lang="en-US" sz="1400" dirty="0">
                          <a:effectLst/>
                        </a:rPr>
                        <a:t> </a:t>
                      </a:r>
                      <a:r>
                        <a:rPr lang="en-US" sz="1400" dirty="0" err="1">
                          <a:effectLst/>
                        </a:rPr>
                        <a:t>nghiệm</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Tự luận</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dirty="0" err="1">
                          <a:effectLst/>
                        </a:rPr>
                        <a:t>Trắc</a:t>
                      </a:r>
                      <a:r>
                        <a:rPr lang="en-US" sz="1400" dirty="0">
                          <a:effectLst/>
                        </a:rPr>
                        <a:t> </a:t>
                      </a:r>
                      <a:r>
                        <a:rPr lang="en-US" sz="1400" dirty="0" err="1">
                          <a:effectLst/>
                        </a:rPr>
                        <a:t>nghiệm</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Tự luận</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Trắc nghiệm</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Số ý tự luận</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en-US" sz="1400">
                          <a:effectLst/>
                        </a:rPr>
                        <a:t>Số câu trắc nghiệm</a:t>
                      </a:r>
                      <a:endParaRPr lang="en-US" sz="1600">
                        <a:effectLst/>
                        <a:latin typeface="Times New Roman"/>
                        <a:ea typeface="Calibri"/>
                        <a:cs typeface="Times New Roman"/>
                      </a:endParaRPr>
                    </a:p>
                  </a:txBody>
                  <a:tcPr marL="76483" marR="76483" marT="0" marB="0" anchor="ctr"/>
                </a:tc>
                <a:tc vMerge="1">
                  <a:txBody>
                    <a:bodyPr/>
                    <a:lstStyle/>
                    <a:p>
                      <a:endParaRPr lang="en-US"/>
                    </a:p>
                  </a:txBody>
                  <a:tcPr/>
                </a:tc>
                <a:extLst>
                  <a:ext uri="{0D108BD9-81ED-4DB2-BD59-A6C34878D82A}">
                    <a16:rowId xmlns:a16="http://schemas.microsoft.com/office/drawing/2014/main" val="10002"/>
                  </a:ext>
                </a:extLst>
              </a:tr>
              <a:tr h="267643">
                <a:tc>
                  <a:txBody>
                    <a:bodyPr/>
                    <a:lstStyle/>
                    <a:p>
                      <a:pPr algn="ctr">
                        <a:lnSpc>
                          <a:spcPct val="130000"/>
                        </a:lnSpc>
                        <a:spcBef>
                          <a:spcPts val="200"/>
                        </a:spcBef>
                        <a:spcAft>
                          <a:spcPts val="200"/>
                        </a:spcAft>
                      </a:pPr>
                      <a:r>
                        <a:rPr lang="en-US" sz="1400">
                          <a:effectLst/>
                        </a:rPr>
                        <a:t>1</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2</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3</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4</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5</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6</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7</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8</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nl-NL" sz="1400">
                          <a:effectLst/>
                        </a:rPr>
                        <a:t>9</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fr-FR" sz="1400">
                          <a:effectLst/>
                        </a:rPr>
                        <a:t>10</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fr-FR" sz="1400">
                          <a:effectLst/>
                        </a:rPr>
                        <a:t>11</a:t>
                      </a: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r>
                        <a:rPr lang="fr-FR" sz="1400">
                          <a:effectLst/>
                        </a:rPr>
                        <a:t>12</a:t>
                      </a:r>
                      <a:endParaRPr lang="en-US" sz="160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3"/>
                  </a:ext>
                </a:extLst>
              </a:tr>
              <a:tr h="588075">
                <a:tc>
                  <a:txBody>
                    <a:bodyPr/>
                    <a:lstStyle/>
                    <a:p>
                      <a:pPr algn="ctr">
                        <a:lnSpc>
                          <a:spcPct val="130000"/>
                        </a:lnSpc>
                        <a:spcBef>
                          <a:spcPts val="200"/>
                        </a:spcBef>
                        <a:spcAft>
                          <a:spcPts val="200"/>
                        </a:spcAft>
                      </a:pPr>
                      <a:r>
                        <a:rPr lang="en-US" sz="1400" dirty="0" smtClean="0">
                          <a:effectLst/>
                        </a:rPr>
                        <a:t> </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4"/>
                  </a:ext>
                </a:extLst>
              </a:tr>
              <a:tr h="915539">
                <a:tc>
                  <a:txBody>
                    <a:bodyPr/>
                    <a:lstStyle/>
                    <a:p>
                      <a:pPr algn="ctr">
                        <a:lnSpc>
                          <a:spcPct val="130000"/>
                        </a:lnSpc>
                        <a:spcBef>
                          <a:spcPts val="200"/>
                        </a:spcBef>
                        <a:spcAft>
                          <a:spcPts val="200"/>
                        </a:spcAft>
                      </a:pPr>
                      <a:r>
                        <a:rPr lang="en-US" sz="1400" dirty="0" smtClean="0">
                          <a:effectLst/>
                        </a:rPr>
                        <a:t> </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5"/>
                  </a:ext>
                </a:extLst>
              </a:tr>
              <a:tr h="588075">
                <a:tc>
                  <a:txBody>
                    <a:bodyPr/>
                    <a:lstStyle/>
                    <a:p>
                      <a:pPr algn="ctr">
                        <a:lnSpc>
                          <a:spcPct val="130000"/>
                        </a:lnSpc>
                        <a:spcBef>
                          <a:spcPts val="200"/>
                        </a:spcBef>
                        <a:spcAft>
                          <a:spcPts val="200"/>
                        </a:spcAft>
                      </a:pPr>
                      <a:r>
                        <a:rPr lang="en-US" sz="1400" dirty="0" smtClean="0">
                          <a:effectLst/>
                        </a:rPr>
                        <a:t> </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6"/>
                  </a:ext>
                </a:extLst>
              </a:tr>
              <a:tr h="588075">
                <a:tc>
                  <a:txBody>
                    <a:bodyPr/>
                    <a:lstStyle/>
                    <a:p>
                      <a:pPr algn="ctr">
                        <a:lnSpc>
                          <a:spcPct val="130000"/>
                        </a:lnSpc>
                        <a:spcBef>
                          <a:spcPts val="200"/>
                        </a:spcBef>
                        <a:spcAft>
                          <a:spcPts val="200"/>
                        </a:spcAft>
                      </a:pPr>
                      <a:r>
                        <a:rPr lang="en-US" sz="1400" dirty="0" smtClean="0">
                          <a:effectLst/>
                        </a:rPr>
                        <a:t> </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7"/>
                  </a:ext>
                </a:extLst>
              </a:tr>
              <a:tr h="267643">
                <a:tc>
                  <a:txBody>
                    <a:bodyPr/>
                    <a:lstStyle/>
                    <a:p>
                      <a:pPr algn="ctr">
                        <a:lnSpc>
                          <a:spcPct val="130000"/>
                        </a:lnSpc>
                        <a:spcBef>
                          <a:spcPts val="200"/>
                        </a:spcBef>
                        <a:spcAft>
                          <a:spcPts val="200"/>
                        </a:spcAft>
                      </a:pPr>
                      <a:r>
                        <a:rPr lang="nl-NL" sz="1400" smtClean="0">
                          <a:effectLst/>
                        </a:rPr>
                        <a:t>Số ý</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8"/>
                  </a:ext>
                </a:extLst>
              </a:tr>
              <a:tr h="267643">
                <a:tc>
                  <a:txBody>
                    <a:bodyPr/>
                    <a:lstStyle/>
                    <a:p>
                      <a:pPr algn="ctr">
                        <a:lnSpc>
                          <a:spcPct val="130000"/>
                        </a:lnSpc>
                        <a:spcBef>
                          <a:spcPts val="200"/>
                        </a:spcBef>
                        <a:spcAft>
                          <a:spcPts val="200"/>
                        </a:spcAft>
                      </a:pPr>
                      <a:r>
                        <a:rPr lang="nl-NL" sz="1400" smtClean="0">
                          <a:effectLst/>
                        </a:rPr>
                        <a:t>Điểm số</a:t>
                      </a: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extLst>
                  <a:ext uri="{0D108BD9-81ED-4DB2-BD59-A6C34878D82A}">
                    <a16:rowId xmlns:a16="http://schemas.microsoft.com/office/drawing/2014/main" val="10009"/>
                  </a:ext>
                </a:extLst>
              </a:tr>
              <a:tr h="535286">
                <a:tc>
                  <a:txBody>
                    <a:bodyPr/>
                    <a:lstStyle/>
                    <a:p>
                      <a:pPr algn="ctr">
                        <a:lnSpc>
                          <a:spcPct val="130000"/>
                        </a:lnSpc>
                        <a:spcBef>
                          <a:spcPts val="200"/>
                        </a:spcBef>
                        <a:spcAft>
                          <a:spcPts val="200"/>
                        </a:spcAft>
                      </a:pPr>
                      <a:r>
                        <a:rPr lang="nl-NL" sz="1400" dirty="0" smtClean="0">
                          <a:effectLst/>
                        </a:rPr>
                        <a:t>Tổng số điểm</a:t>
                      </a:r>
                      <a:endParaRPr lang="en-US" sz="1600" dirty="0">
                        <a:effectLst/>
                        <a:latin typeface="Times New Roman"/>
                        <a:ea typeface="Calibri"/>
                        <a:cs typeface="Times New Roman"/>
                      </a:endParaRPr>
                    </a:p>
                  </a:txBody>
                  <a:tcPr marL="76483" marR="76483" marT="0" marB="0" anchor="ctr"/>
                </a:tc>
                <a:tc gridSpan="2">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endParaRPr lang="en-US" sz="1600">
                        <a:effectLst/>
                        <a:latin typeface="Times New Roman"/>
                        <a:ea typeface="Calibri"/>
                        <a:cs typeface="Times New Roman"/>
                      </a:endParaRPr>
                    </a:p>
                  </a:txBody>
                  <a:tcPr marL="76483" marR="76483" marT="0" marB="0" anchor="ctr"/>
                </a:tc>
                <a:tc hMerge="1">
                  <a:txBody>
                    <a:bodyPr/>
                    <a:lstStyle/>
                    <a:p>
                      <a:endParaRPr lang="en-US"/>
                    </a:p>
                  </a:txBody>
                  <a:tcPr/>
                </a:tc>
                <a:tc gridSpan="2">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tc>
                <a:tc hMerge="1">
                  <a:txBody>
                    <a:bodyPr/>
                    <a:lstStyle/>
                    <a:p>
                      <a:endParaRPr lang="en-US"/>
                    </a:p>
                  </a:txBody>
                  <a:tcPr/>
                </a:tc>
                <a:tc>
                  <a:txBody>
                    <a:bodyPr/>
                    <a:lstStyle/>
                    <a:p>
                      <a:pPr algn="ctr">
                        <a:lnSpc>
                          <a:spcPct val="130000"/>
                        </a:lnSpc>
                        <a:spcBef>
                          <a:spcPts val="200"/>
                        </a:spcBef>
                        <a:spcAft>
                          <a:spcPts val="200"/>
                        </a:spcAft>
                      </a:pPr>
                      <a:endParaRPr lang="en-US" sz="1600" dirty="0">
                        <a:effectLst/>
                        <a:latin typeface="Times New Roman"/>
                        <a:ea typeface="Calibri"/>
                        <a:cs typeface="Times New Roman"/>
                      </a:endParaRPr>
                    </a:p>
                  </a:txBody>
                  <a:tcPr marL="76483" marR="76483" marT="0" marB="0"/>
                </a:tc>
                <a:extLst>
                  <a:ext uri="{0D108BD9-81ED-4DB2-BD59-A6C34878D82A}">
                    <a16:rowId xmlns:a16="http://schemas.microsoft.com/office/drawing/2014/main" val="10010"/>
                  </a:ext>
                </a:extLst>
              </a:tr>
            </a:tbl>
          </a:graphicData>
        </a:graphic>
      </p:graphicFrame>
      <p:sp>
        <p:nvSpPr>
          <p:cNvPr id="6" name="TextBox 5"/>
          <p:cNvSpPr txBox="1"/>
          <p:nvPr/>
        </p:nvSpPr>
        <p:spPr>
          <a:xfrm>
            <a:off x="221673" y="76201"/>
            <a:ext cx="11684000" cy="461665"/>
          </a:xfrm>
          <a:prstGeom prst="rect">
            <a:avLst/>
          </a:prstGeom>
          <a:noFill/>
        </p:spPr>
        <p:txBody>
          <a:bodyPr wrap="square" rtlCol="0">
            <a:spAutoFit/>
          </a:bodyPr>
          <a:lstStyle/>
          <a:p>
            <a:pPr algn="ctr"/>
            <a:r>
              <a:rPr lang="en-US" sz="2400" b="1" dirty="0" smtClean="0">
                <a:solidFill>
                  <a:srgbClr val="FF0000"/>
                </a:solidFill>
              </a:rPr>
              <a:t>MA TRẬN</a:t>
            </a:r>
            <a:endParaRPr lang="en-US" sz="2400" b="1" dirty="0">
              <a:solidFill>
                <a:srgbClr val="FF0000"/>
              </a:solidFill>
            </a:endParaRPr>
          </a:p>
        </p:txBody>
      </p:sp>
    </p:spTree>
    <p:extLst>
      <p:ext uri="{BB962C8B-B14F-4D97-AF65-F5344CB8AC3E}">
        <p14:creationId xmlns:p14="http://schemas.microsoft.com/office/powerpoint/2010/main" val="35860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321219-0B4E-47C4-AAAE-7BC2FB66D508}"/>
              </a:ext>
            </a:extLst>
          </p:cNvPr>
          <p:cNvGraphicFramePr>
            <a:graphicFrameLocks noGrp="1"/>
          </p:cNvGraphicFramePr>
          <p:nvPr>
            <p:extLst>
              <p:ext uri="{D42A27DB-BD31-4B8C-83A1-F6EECF244321}">
                <p14:modId xmlns:p14="http://schemas.microsoft.com/office/powerpoint/2010/main" val="1939500369"/>
              </p:ext>
            </p:extLst>
          </p:nvPr>
        </p:nvGraphicFramePr>
        <p:xfrm>
          <a:off x="1" y="18657"/>
          <a:ext cx="12191999" cy="6421052"/>
        </p:xfrm>
        <a:graphic>
          <a:graphicData uri="http://schemas.openxmlformats.org/drawingml/2006/table">
            <a:tbl>
              <a:tblPr firstRow="1" firstCol="1" bandRow="1">
                <a:tableStyleId>{5C22544A-7EE6-4342-B048-85BDC9FD1C3A}</a:tableStyleId>
              </a:tblPr>
              <a:tblGrid>
                <a:gridCol w="1604864">
                  <a:extLst>
                    <a:ext uri="{9D8B030D-6E8A-4147-A177-3AD203B41FA5}">
                      <a16:colId xmlns:a16="http://schemas.microsoft.com/office/drawing/2014/main" val="4151450290"/>
                    </a:ext>
                  </a:extLst>
                </a:gridCol>
                <a:gridCol w="7092339">
                  <a:extLst>
                    <a:ext uri="{9D8B030D-6E8A-4147-A177-3AD203B41FA5}">
                      <a16:colId xmlns:a16="http://schemas.microsoft.com/office/drawing/2014/main" val="3345932739"/>
                    </a:ext>
                  </a:extLst>
                </a:gridCol>
                <a:gridCol w="3494796">
                  <a:extLst>
                    <a:ext uri="{9D8B030D-6E8A-4147-A177-3AD203B41FA5}">
                      <a16:colId xmlns:a16="http://schemas.microsoft.com/office/drawing/2014/main" val="1538209118"/>
                    </a:ext>
                  </a:extLst>
                </a:gridCol>
              </a:tblGrid>
              <a:tr h="751877">
                <a:tc>
                  <a:txBody>
                    <a:bodyPr/>
                    <a:lstStyle/>
                    <a:p>
                      <a:pPr indent="254000" algn="ctr">
                        <a:spcBef>
                          <a:spcPts val="200"/>
                        </a:spcBef>
                        <a:spcAft>
                          <a:spcPts val="200"/>
                        </a:spcAft>
                        <a:tabLst>
                          <a:tab pos="776605" algn="l"/>
                        </a:tabLst>
                      </a:pPr>
                      <a:r>
                        <a:rPr lang="en-US" sz="2000" dirty="0" err="1">
                          <a:effectLst/>
                          <a:latin typeface="Times New Roman" pitchFamily="18" charset="0"/>
                          <a:cs typeface="Times New Roman" pitchFamily="18" charset="0"/>
                        </a:rPr>
                        <a:t>Mức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độ</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nhận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thức</a:t>
                      </a:r>
                      <a:endParaRPr lang="en-US" sz="2000" dirty="0">
                        <a:effectLst/>
                        <a:latin typeface="Times New Roman" pitchFamily="18" charset="0"/>
                        <a:cs typeface="Times New Roman" pitchFamily="18" charset="0"/>
                      </a:endParaRPr>
                    </a:p>
                  </a:txBody>
                  <a:tcPr marL="54900" marR="54900" marT="0" marB="0" anchor="ctr"/>
                </a:tc>
                <a:tc>
                  <a:txBody>
                    <a:bodyPr/>
                    <a:lstStyle/>
                    <a:p>
                      <a:pPr indent="254000" algn="ctr">
                        <a:spcBef>
                          <a:spcPts val="200"/>
                        </a:spcBef>
                        <a:spcAft>
                          <a:spcPts val="200"/>
                        </a:spcAft>
                        <a:tabLst>
                          <a:tab pos="776605" algn="l"/>
                        </a:tabLst>
                      </a:pPr>
                      <a:r>
                        <a:rPr lang="en-US" sz="2000" dirty="0" err="1">
                          <a:effectLst/>
                          <a:latin typeface="Times New Roman" pitchFamily="18" charset="0"/>
                          <a:cs typeface="Times New Roman" pitchFamily="18" charset="0"/>
                        </a:rPr>
                        <a:t>Mô</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tả</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nchor="ctr"/>
                </a:tc>
                <a:tc>
                  <a:txBody>
                    <a:bodyPr/>
                    <a:lstStyle/>
                    <a:p>
                      <a:pPr indent="254000" algn="ctr">
                        <a:spcBef>
                          <a:spcPts val="200"/>
                        </a:spcBef>
                        <a:spcAft>
                          <a:spcPts val="200"/>
                        </a:spcAft>
                        <a:tabLst>
                          <a:tab pos="776605" algn="l"/>
                        </a:tabLst>
                      </a:pPr>
                      <a:r>
                        <a:rPr lang="en-US" sz="2000" dirty="0" err="1">
                          <a:effectLst/>
                          <a:latin typeface="Times New Roman" pitchFamily="18" charset="0"/>
                          <a:cs typeface="Times New Roman" pitchFamily="18" charset="0"/>
                        </a:rPr>
                        <a:t>Động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từ</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thường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dùng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đặc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tả</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câu</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hỏi</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nchor="ctr"/>
                </a:tc>
                <a:extLst>
                  <a:ext uri="{0D108BD9-81ED-4DB2-BD59-A6C34878D82A}">
                    <a16:rowId xmlns:a16="http://schemas.microsoft.com/office/drawing/2014/main" val="1158888495"/>
                  </a:ext>
                </a:extLst>
              </a:tr>
              <a:tr h="887048">
                <a:tc>
                  <a:txBody>
                    <a:bodyPr/>
                    <a:lstStyle/>
                    <a:p>
                      <a:pPr indent="254000" algn="ctr">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Nhận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biết</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nchor="ctr">
                    <a:solidFill>
                      <a:schemeClr val="accent3">
                        <a:lumMod val="20000"/>
                        <a:lumOff val="80000"/>
                      </a:schemeClr>
                    </a:solidFill>
                  </a:tcPr>
                </a:tc>
                <a:tc>
                  <a:txBody>
                    <a:bodyPr/>
                    <a:lstStyle/>
                    <a:p>
                      <a:pPr indent="254000" algn="l">
                        <a:spcBef>
                          <a:spcPts val="200"/>
                        </a:spcBef>
                        <a:spcAft>
                          <a:spcPts val="200"/>
                        </a:spcAft>
                        <a:tabLst>
                          <a:tab pos="776605" algn="l"/>
                        </a:tabLst>
                      </a:pPr>
                      <a:r>
                        <a:rPr lang="en-US" sz="2000" dirty="0" err="1">
                          <a:effectLst/>
                          <a:latin typeface="Times New Roman" pitchFamily="18" charset="0"/>
                          <a:cs typeface="Times New Roman" pitchFamily="18" charset="0"/>
                        </a:rPr>
                        <a:t>Học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nhớ</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khái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niệm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cơ</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bản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có</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thể</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nêu</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lên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hoặc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nhận</a:t>
                      </a:r>
                      <a:r>
                        <a:rPr lang="en-US" sz="2000" dirty="0">
                          <a:effectLst/>
                          <a:latin typeface="Times New Roman" pitchFamily="18" charset="0"/>
                          <a:cs typeface="Times New Roman" pitchFamily="18" charset="0"/>
                        </a:rPr>
                        <a:t> ra </a:t>
                      </a:r>
                      <a:r>
                        <a:rPr lang="en-US" sz="2000" dirty="0" err="1">
                          <a:effectLst/>
                          <a:latin typeface="Times New Roman" pitchFamily="18" charset="0"/>
                          <a:cs typeface="Times New Roman" pitchFamily="18" charset="0"/>
                        </a:rPr>
                        <a:t>chúng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khi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được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yêu</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cầu</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solidFill>
                      <a:schemeClr val="accent3">
                        <a:lumMod val="20000"/>
                        <a:lumOff val="80000"/>
                      </a:schemeClr>
                    </a:solidFill>
                  </a:tcPr>
                </a:tc>
                <a:tc>
                  <a:txBody>
                    <a:bodyPr/>
                    <a:lstStyle/>
                    <a:p>
                      <a:pPr algn="l">
                        <a:spcBef>
                          <a:spcPts val="200"/>
                        </a:spcBef>
                        <a:spcAft>
                          <a:spcPts val="200"/>
                        </a:spcAft>
                      </a:pPr>
                      <a:r>
                        <a:rPr lang="en-US" sz="2000" dirty="0" err="1">
                          <a:effectLst/>
                          <a:latin typeface="Times New Roman" pitchFamily="18" charset="0"/>
                          <a:cs typeface="Times New Roman" pitchFamily="18" charset="0"/>
                        </a:rPr>
                        <a:t>Kể</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liệt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kê</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nêu</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tên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định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viết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tìm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nhận</a:t>
                      </a:r>
                      <a:r>
                        <a:rPr lang="en-US" sz="2000" dirty="0">
                          <a:effectLst/>
                          <a:latin typeface="Times New Roman" pitchFamily="18" charset="0"/>
                          <a:cs typeface="Times New Roman" pitchFamily="18" charset="0"/>
                        </a:rPr>
                        <a:t> ra,…</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solidFill>
                      <a:schemeClr val="accent3">
                        <a:lumMod val="20000"/>
                        <a:lumOff val="80000"/>
                      </a:schemeClr>
                    </a:solidFill>
                  </a:tcPr>
                </a:tc>
                <a:extLst>
                  <a:ext uri="{0D108BD9-81ED-4DB2-BD59-A6C34878D82A}">
                    <a16:rowId xmlns:a16="http://schemas.microsoft.com/office/drawing/2014/main" val="2096055978"/>
                  </a:ext>
                </a:extLst>
              </a:tr>
              <a:tr h="1253126">
                <a:tc>
                  <a:txBody>
                    <a:bodyPr/>
                    <a:lstStyle/>
                    <a:p>
                      <a:pPr indent="254000" algn="ctr">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Thông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hiểu</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nchor="ctr">
                    <a:solidFill>
                      <a:schemeClr val="accent4">
                        <a:lumMod val="20000"/>
                        <a:lumOff val="80000"/>
                      </a:schemeClr>
                    </a:solidFill>
                  </a:tcPr>
                </a:tc>
                <a:tc>
                  <a:txBody>
                    <a:bodyPr/>
                    <a:lstStyle/>
                    <a:p>
                      <a:pPr indent="254000" algn="l">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Học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sinh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hiểu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khái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niệm</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cơ</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bản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và</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có</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thể</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dụng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chúng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khi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chúng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được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thể</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hiện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theo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tương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tự</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như</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giáo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viên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đã</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giảng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hoặc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như</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ví</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dụ</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tiêu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biểu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về</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chúng</a:t>
                      </a:r>
                      <a:r>
                        <a:rPr lang="en-US" sz="2000" dirty="0">
                          <a:solidFill>
                            <a:schemeClr val="tx1"/>
                          </a:solidFill>
                          <a:effectLst/>
                          <a:latin typeface="Times New Roman" pitchFamily="18" charset="0"/>
                          <a:cs typeface="Times New Roman" pitchFamily="18" charset="0"/>
                        </a:rPr>
                        <a:t> trên </a:t>
                      </a:r>
                      <a:r>
                        <a:rPr lang="en-US" sz="2000" dirty="0" err="1">
                          <a:solidFill>
                            <a:schemeClr val="tx1"/>
                          </a:solidFill>
                          <a:effectLst/>
                          <a:latin typeface="Times New Roman" pitchFamily="18" charset="0"/>
                          <a:cs typeface="Times New Roman" pitchFamily="18" charset="0"/>
                        </a:rPr>
                        <a:t>lớp</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học</a:t>
                      </a:r>
                      <a:r>
                        <a:rPr lang="en-US" sz="20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solidFill>
                      <a:schemeClr val="accent4">
                        <a:lumMod val="20000"/>
                        <a:lumOff val="80000"/>
                      </a:schemeClr>
                    </a:solidFill>
                  </a:tcPr>
                </a:tc>
                <a:tc>
                  <a:txBody>
                    <a:bodyPr/>
                    <a:lstStyle/>
                    <a:p>
                      <a:pPr indent="254000" algn="l">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Giải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thích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diễn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giải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phác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thảo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thảo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luận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phân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biệt</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dự</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đoán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khẳng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định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lại</a:t>
                      </a:r>
                      <a:r>
                        <a:rPr lang="en-US" sz="2000" dirty="0">
                          <a:solidFill>
                            <a:schemeClr val="tx1"/>
                          </a:solidFill>
                          <a:effectLst/>
                          <a:latin typeface="Times New Roman" pitchFamily="18" charset="0"/>
                          <a:cs typeface="Times New Roman" pitchFamily="18" charset="0"/>
                        </a:rPr>
                        <a:t>, so </a:t>
                      </a:r>
                      <a:r>
                        <a:rPr lang="en-US" sz="2000" dirty="0" err="1">
                          <a:solidFill>
                            <a:schemeClr val="tx1"/>
                          </a:solidFill>
                          <a:effectLst/>
                          <a:latin typeface="Times New Roman" pitchFamily="18" charset="0"/>
                          <a:cs typeface="Times New Roman" pitchFamily="18" charset="0"/>
                        </a:rPr>
                        <a:t>sánh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mô</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tả</a:t>
                      </a:r>
                      <a:r>
                        <a:rPr lang="en-US" sz="20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solidFill>
                      <a:schemeClr val="accent4">
                        <a:lumMod val="20000"/>
                        <a:lumOff val="80000"/>
                      </a:schemeClr>
                    </a:solidFill>
                  </a:tcPr>
                </a:tc>
                <a:extLst>
                  <a:ext uri="{0D108BD9-81ED-4DB2-BD59-A6C34878D82A}">
                    <a16:rowId xmlns:a16="http://schemas.microsoft.com/office/drawing/2014/main" val="1780507638"/>
                  </a:ext>
                </a:extLst>
              </a:tr>
              <a:tr h="1503752">
                <a:tc>
                  <a:txBody>
                    <a:bodyPr/>
                    <a:lstStyle/>
                    <a:p>
                      <a:pPr indent="254000" algn="ctr">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Vận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dụng</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nchor="ctr">
                    <a:solidFill>
                      <a:schemeClr val="accent5">
                        <a:lumMod val="20000"/>
                        <a:lumOff val="80000"/>
                      </a:schemeClr>
                    </a:solidFill>
                  </a:tcPr>
                </a:tc>
                <a:tc>
                  <a:txBody>
                    <a:bodyPr/>
                    <a:lstStyle/>
                    <a:p>
                      <a:pPr indent="254000" algn="l">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Học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sinh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có</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thể</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hiểu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được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khái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niệm</a:t>
                      </a:r>
                      <a:r>
                        <a:rPr lang="en-US" sz="2000" dirty="0">
                          <a:solidFill>
                            <a:schemeClr val="tx1"/>
                          </a:solidFill>
                          <a:effectLst/>
                          <a:latin typeface="Times New Roman" pitchFamily="18" charset="0"/>
                          <a:cs typeface="Times New Roman" pitchFamily="18" charset="0"/>
                        </a:rPr>
                        <a:t> ở </a:t>
                      </a:r>
                      <a:r>
                        <a:rPr lang="en-US" sz="2000" dirty="0" err="1">
                          <a:solidFill>
                            <a:schemeClr val="tx1"/>
                          </a:solidFill>
                          <a:effectLst/>
                          <a:latin typeface="Times New Roman" pitchFamily="18" charset="0"/>
                          <a:cs typeface="Times New Roman" pitchFamily="18" charset="0"/>
                        </a:rPr>
                        <a:t>một</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mức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độ</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cao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hơn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thông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hiểu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tạo</a:t>
                      </a:r>
                      <a:r>
                        <a:rPr lang="en-US" sz="2000" dirty="0">
                          <a:solidFill>
                            <a:schemeClr val="tx1"/>
                          </a:solidFill>
                          <a:effectLst/>
                          <a:latin typeface="Times New Roman" pitchFamily="18" charset="0"/>
                          <a:cs typeface="Times New Roman" pitchFamily="18" charset="0"/>
                        </a:rPr>
                        <a:t> ra </a:t>
                      </a:r>
                      <a:r>
                        <a:rPr lang="en-US" sz="2000" dirty="0" err="1">
                          <a:solidFill>
                            <a:schemeClr val="tx1"/>
                          </a:solidFill>
                          <a:effectLst/>
                          <a:latin typeface="Times New Roman" pitchFamily="18" charset="0"/>
                          <a:cs typeface="Times New Roman" pitchFamily="18" charset="0"/>
                        </a:rPr>
                        <a:t>được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sự</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liên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kết</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hợp</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lý</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giữa</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khái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niệm</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cơ</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bản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và</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có</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thể</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dụng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chúng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để</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tổ</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chức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lại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các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thông</a:t>
                      </a:r>
                      <a:r>
                        <a:rPr lang="en-US" sz="2000" dirty="0">
                          <a:solidFill>
                            <a:schemeClr val="tx1"/>
                          </a:solidFill>
                          <a:effectLst/>
                          <a:latin typeface="Times New Roman" pitchFamily="18" charset="0"/>
                          <a:cs typeface="Times New Roman" pitchFamily="18" charset="0"/>
                        </a:rPr>
                        <a:t> tin </a:t>
                      </a:r>
                      <a:r>
                        <a:rPr lang="en-US" sz="2000" dirty="0" err="1">
                          <a:solidFill>
                            <a:schemeClr val="tx1"/>
                          </a:solidFill>
                          <a:effectLst/>
                          <a:latin typeface="Times New Roman" pitchFamily="18" charset="0"/>
                          <a:cs typeface="Times New Roman" pitchFamily="18" charset="0"/>
                        </a:rPr>
                        <a:t>đã</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được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trình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bày</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giống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với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bài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giảng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của</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giáo</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viên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hoặc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trong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sách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giáo</a:t>
                      </a:r>
                      <a:r>
                        <a:rPr lang="en-US" sz="2000" dirty="0">
                          <a:solidFill>
                            <a:schemeClr val="tx1"/>
                          </a:solidFill>
                          <a:effectLst/>
                          <a:latin typeface="Times New Roman" pitchFamily="18" charset="0"/>
                          <a:cs typeface="Times New Roman" pitchFamily="18" charset="0"/>
                        </a:rPr>
                        <a:t> khoa.</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solidFill>
                      <a:schemeClr val="accent5">
                        <a:lumMod val="20000"/>
                        <a:lumOff val="80000"/>
                      </a:schemeClr>
                    </a:solidFill>
                  </a:tcPr>
                </a:tc>
                <a:tc>
                  <a:txBody>
                    <a:bodyPr/>
                    <a:lstStyle/>
                    <a:p>
                      <a:pPr indent="254000" algn="l">
                        <a:spcBef>
                          <a:spcPts val="200"/>
                        </a:spcBef>
                        <a:spcAft>
                          <a:spcPts val="200"/>
                        </a:spcAft>
                        <a:tabLst>
                          <a:tab pos="776605" algn="l"/>
                        </a:tabLst>
                      </a:pPr>
                      <a:r>
                        <a:rPr lang="en-US" sz="2000" dirty="0" err="1">
                          <a:effectLst/>
                          <a:latin typeface="Times New Roman" pitchFamily="18" charset="0"/>
                          <a:cs typeface="Times New Roman" pitchFamily="18" charset="0"/>
                        </a:rPr>
                        <a:t>Giải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quyết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thể</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hiện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sử</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dụng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rõ</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xây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dựng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hoàn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thiện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xem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xét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sáng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tỏ</a:t>
                      </a:r>
                      <a:r>
                        <a:rPr lang="en-US" sz="2000" dirty="0">
                          <a:effectLst/>
                          <a:latin typeface="Times New Roman" pitchFamily="18" charset="0"/>
                          <a:cs typeface="Times New Roman" pitchFamily="18" charset="0"/>
                        </a:rPr>
                        <a:t>..</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solidFill>
                      <a:schemeClr val="accent5">
                        <a:lumMod val="20000"/>
                        <a:lumOff val="80000"/>
                      </a:schemeClr>
                    </a:solidFill>
                  </a:tcPr>
                </a:tc>
                <a:extLst>
                  <a:ext uri="{0D108BD9-81ED-4DB2-BD59-A6C34878D82A}">
                    <a16:rowId xmlns:a16="http://schemas.microsoft.com/office/drawing/2014/main" val="2852274078"/>
                  </a:ext>
                </a:extLst>
              </a:tr>
              <a:tr h="2005001">
                <a:tc>
                  <a:txBody>
                    <a:bodyPr/>
                    <a:lstStyle/>
                    <a:p>
                      <a:pPr indent="254000" algn="ctr">
                        <a:spcBef>
                          <a:spcPts val="200"/>
                        </a:spcBef>
                        <a:spcAft>
                          <a:spcPts val="200"/>
                        </a:spcAft>
                        <a:tabLst>
                          <a:tab pos="776605" algn="l"/>
                        </a:tabLst>
                      </a:pPr>
                      <a:r>
                        <a:rPr lang="en-US" sz="2000" dirty="0" err="1">
                          <a:solidFill>
                            <a:schemeClr val="tx1"/>
                          </a:solidFill>
                          <a:effectLst/>
                          <a:latin typeface="Times New Roman" pitchFamily="18" charset="0"/>
                          <a:cs typeface="Times New Roman" pitchFamily="18" charset="0"/>
                        </a:rPr>
                        <a:t>Vận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dụng</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cao</a:t>
                      </a:r>
                      <a:endParaRPr lang="en-US" sz="2000" dirty="0">
                        <a:solidFill>
                          <a:schemeClr val="tx1"/>
                        </a:solidFill>
                        <a:effectLst/>
                        <a:latin typeface="Times New Roman" pitchFamily="18" charset="0"/>
                        <a:ea typeface="Calibri" panose="020F0502020204030204" pitchFamily="34" charset="0"/>
                        <a:cs typeface="Times New Roman" pitchFamily="18" charset="0"/>
                      </a:endParaRPr>
                    </a:p>
                  </a:txBody>
                  <a:tcPr marL="54900" marR="54900" marT="0" marB="0" anchor="ctr">
                    <a:solidFill>
                      <a:schemeClr val="accent4">
                        <a:lumMod val="20000"/>
                        <a:lumOff val="80000"/>
                      </a:schemeClr>
                    </a:solidFill>
                  </a:tcPr>
                </a:tc>
                <a:tc>
                  <a:txBody>
                    <a:bodyPr/>
                    <a:lstStyle/>
                    <a:p>
                      <a:pPr indent="254000" algn="l">
                        <a:spcBef>
                          <a:spcPts val="200"/>
                        </a:spcBef>
                        <a:spcAft>
                          <a:spcPts val="200"/>
                        </a:spcAft>
                        <a:tabLst>
                          <a:tab pos="776605" algn="l"/>
                        </a:tabLst>
                      </a:pPr>
                      <a:r>
                        <a:rPr lang="en-US" sz="2000" dirty="0" err="1">
                          <a:effectLst/>
                          <a:latin typeface="Times New Roman" pitchFamily="18" charset="0"/>
                          <a:cs typeface="Times New Roman" pitchFamily="18" charset="0"/>
                        </a:rPr>
                        <a:t>Học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có</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thể</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sử</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dụng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kiến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về</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môn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học</a:t>
                      </a:r>
                      <a:r>
                        <a:rPr lang="en-US" sz="2000" dirty="0">
                          <a:effectLst/>
                          <a:latin typeface="Times New Roman" pitchFamily="18" charset="0"/>
                          <a:cs typeface="Times New Roman" pitchFamily="18" charset="0"/>
                        </a:rPr>
                        <a:t> – </a:t>
                      </a:r>
                      <a:r>
                        <a:rPr lang="en-US" sz="2000" dirty="0" err="1">
                          <a:effectLst/>
                          <a:latin typeface="Times New Roman" pitchFamily="18" charset="0"/>
                          <a:cs typeface="Times New Roman" pitchFamily="18" charset="0"/>
                        </a:rPr>
                        <a:t>chủ</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đề</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để</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giải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quyết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vấn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đề</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mới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không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giống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với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những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điều</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đã</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được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học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hoặc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trình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bày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sách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giáo</a:t>
                      </a:r>
                      <a:r>
                        <a:rPr lang="en-US" sz="2000" dirty="0">
                          <a:effectLst/>
                          <a:latin typeface="Times New Roman" pitchFamily="18" charset="0"/>
                          <a:cs typeface="Times New Roman" pitchFamily="18" charset="0"/>
                        </a:rPr>
                        <a:t> khoa, </a:t>
                      </a:r>
                      <a:r>
                        <a:rPr lang="en-US" sz="2000" dirty="0" err="1">
                          <a:effectLst/>
                          <a:latin typeface="Times New Roman" pitchFamily="18" charset="0"/>
                          <a:cs typeface="Times New Roman" pitchFamily="18" charset="0"/>
                        </a:rPr>
                        <a:t>nhưng</a:t>
                      </a:r>
                      <a:r>
                        <a:rPr lang="en-US" sz="2000" dirty="0">
                          <a:effectLst/>
                          <a:latin typeface="Times New Roman" pitchFamily="18" charset="0"/>
                          <a:cs typeface="Times New Roman" pitchFamily="18" charset="0"/>
                        </a:rPr>
                        <a:t> ở </a:t>
                      </a:r>
                      <a:r>
                        <a:rPr lang="en-US" sz="2000" dirty="0" err="1">
                          <a:effectLst/>
                          <a:latin typeface="Times New Roman" pitchFamily="18" charset="0"/>
                          <a:cs typeface="Times New Roman" pitchFamily="18" charset="0"/>
                        </a:rPr>
                        <a:t>mức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độ</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phù</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nhiệm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với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kỹ</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năng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kiến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được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giảng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dạy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phù</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với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mức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độ</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nhận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thức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này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Đây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những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vấn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đề</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nhiệm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giống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với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tình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huống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thực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tiễn</a:t>
                      </a:r>
                      <a:r>
                        <a:rPr lang="en-US" sz="2000" dirty="0">
                          <a:effectLst/>
                          <a:latin typeface="Times New Roman" pitchFamily="18" charset="0"/>
                          <a:cs typeface="Times New Roman" pitchFamily="18" charset="0"/>
                        </a:rPr>
                        <a:t>.</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solidFill>
                      <a:schemeClr val="accent4">
                        <a:lumMod val="20000"/>
                        <a:lumOff val="80000"/>
                      </a:schemeClr>
                    </a:solidFill>
                  </a:tcPr>
                </a:tc>
                <a:tc>
                  <a:txBody>
                    <a:bodyPr/>
                    <a:lstStyle/>
                    <a:p>
                      <a:pPr indent="254000" algn="l">
                        <a:spcBef>
                          <a:spcPts val="200"/>
                        </a:spcBef>
                        <a:spcAft>
                          <a:spcPts val="200"/>
                        </a:spcAft>
                        <a:tabLst>
                          <a:tab pos="776605" algn="l"/>
                        </a:tabLst>
                      </a:pPr>
                      <a:r>
                        <a:rPr lang="en-US" sz="2000" dirty="0" err="1">
                          <a:effectLst/>
                          <a:latin typeface="Times New Roman" pitchFamily="18" charset="0"/>
                          <a:cs typeface="Times New Roman" pitchFamily="18" charset="0"/>
                        </a:rPr>
                        <a:t>Tạo</a:t>
                      </a:r>
                      <a:r>
                        <a:rPr lang="en-US" sz="2000" dirty="0">
                          <a:effectLst/>
                          <a:latin typeface="Times New Roman" pitchFamily="18" charset="0"/>
                          <a:cs typeface="Times New Roman" pitchFamily="18" charset="0"/>
                        </a:rPr>
                        <a:t> ra, </a:t>
                      </a:r>
                      <a:r>
                        <a:rPr lang="en-US" sz="2000" dirty="0" err="1">
                          <a:effectLst/>
                          <a:latin typeface="Times New Roman" pitchFamily="18" charset="0"/>
                          <a:cs typeface="Times New Roman" pitchFamily="18" charset="0"/>
                        </a:rPr>
                        <a:t>phát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hiện</a:t>
                      </a:r>
                      <a:r>
                        <a:rPr lang="en-US" sz="2000" dirty="0">
                          <a:effectLst/>
                          <a:latin typeface="Times New Roman" pitchFamily="18" charset="0"/>
                          <a:cs typeface="Times New Roman" pitchFamily="18" charset="0"/>
                        </a:rPr>
                        <a:t> ra, </a:t>
                      </a:r>
                      <a:r>
                        <a:rPr lang="en-US" sz="2000" dirty="0" err="1">
                          <a:effectLst/>
                          <a:latin typeface="Times New Roman" pitchFamily="18" charset="0"/>
                          <a:cs typeface="Times New Roman" pitchFamily="18" charset="0"/>
                        </a:rPr>
                        <a:t>soạn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thảo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dự</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báo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lập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kế</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hoạch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xây</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dựng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thiết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kế</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tưởng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tượng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đề</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xuất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định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hình</a:t>
                      </a:r>
                      <a:r>
                        <a:rPr lang="en-US" sz="2000" dirty="0">
                          <a:effectLst/>
                          <a:latin typeface="Times New Roman" pitchFamily="18" charset="0"/>
                          <a:cs typeface="Times New Roman" pitchFamily="18" charset="0"/>
                        </a:rPr>
                        <a:t>.</a:t>
                      </a:r>
                      <a:endParaRPr lang="en-US" sz="2000" dirty="0">
                        <a:effectLst/>
                        <a:latin typeface="Times New Roman" pitchFamily="18" charset="0"/>
                        <a:ea typeface="Calibri" panose="020F0502020204030204" pitchFamily="34" charset="0"/>
                        <a:cs typeface="Times New Roman" pitchFamily="18" charset="0"/>
                      </a:endParaRPr>
                    </a:p>
                  </a:txBody>
                  <a:tcPr marL="54900" marR="54900" marT="0" marB="0">
                    <a:solidFill>
                      <a:schemeClr val="accent4">
                        <a:lumMod val="20000"/>
                        <a:lumOff val="80000"/>
                      </a:schemeClr>
                    </a:solidFill>
                  </a:tcPr>
                </a:tc>
                <a:extLst>
                  <a:ext uri="{0D108BD9-81ED-4DB2-BD59-A6C34878D82A}">
                    <a16:rowId xmlns:a16="http://schemas.microsoft.com/office/drawing/2014/main" val="3126495525"/>
                  </a:ext>
                </a:extLst>
              </a:tr>
            </a:tbl>
          </a:graphicData>
        </a:graphic>
      </p:graphicFrame>
    </p:spTree>
    <p:extLst>
      <p:ext uri="{BB962C8B-B14F-4D97-AF65-F5344CB8AC3E}">
        <p14:creationId xmlns:p14="http://schemas.microsoft.com/office/powerpoint/2010/main" val="1748868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96F90F-CB5D-4A38-BD9C-D246C33891E6}"/>
              </a:ext>
            </a:extLst>
          </p:cNvPr>
          <p:cNvGrpSpPr/>
          <p:nvPr/>
        </p:nvGrpSpPr>
        <p:grpSpPr>
          <a:xfrm>
            <a:off x="-276408" y="440424"/>
            <a:ext cx="3428489" cy="3621524"/>
            <a:chOff x="-152400" y="99959"/>
            <a:chExt cx="3428489" cy="3621524"/>
          </a:xfrm>
        </p:grpSpPr>
        <p:sp>
          <p:nvSpPr>
            <p:cNvPr id="3" name="Rectangle: Rounded Corners 2">
              <a:extLst>
                <a:ext uri="{FF2B5EF4-FFF2-40B4-BE49-F238E27FC236}">
                  <a16:creationId xmlns:a16="http://schemas.microsoft.com/office/drawing/2014/main" id="{E1056539-75B8-466B-9B54-7791E3E8FE5B}"/>
                </a:ext>
              </a:extLst>
            </p:cNvPr>
            <p:cNvSpPr/>
            <p:nvPr/>
          </p:nvSpPr>
          <p:spPr>
            <a:xfrm flipH="1">
              <a:off x="-152400" y="99959"/>
              <a:ext cx="3186257" cy="3621524"/>
            </a:xfrm>
            <a:prstGeom prst="roundRect">
              <a:avLst>
                <a:gd name="adj" fmla="val 50000"/>
              </a:avLst>
            </a:prstGeom>
            <a:gradFill flip="none" rotWithShape="1">
              <a:gsLst>
                <a:gs pos="64000">
                  <a:schemeClr val="bg1">
                    <a:lumMod val="50000"/>
                  </a:schemeClr>
                </a:gs>
                <a:gs pos="0">
                  <a:srgbClr val="DCF3FB"/>
                </a:gs>
              </a:gsLst>
              <a:lin ang="108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196D1E-7B60-4BAA-B435-5B46A111B479}"/>
                </a:ext>
              </a:extLst>
            </p:cNvPr>
            <p:cNvSpPr txBox="1">
              <a:spLocks noChangeAspect="1"/>
            </p:cNvSpPr>
            <p:nvPr/>
          </p:nvSpPr>
          <p:spPr>
            <a:xfrm>
              <a:off x="253770" y="867528"/>
              <a:ext cx="701035" cy="2218549"/>
            </a:xfrm>
            <a:custGeom>
              <a:avLst/>
              <a:gdLst/>
              <a:ahLst/>
              <a:cxnLst/>
              <a:rect l="l" t="t" r="r" b="b"/>
              <a:pathLst>
                <a:path w="592503" h="2126932">
                  <a:moveTo>
                    <a:pt x="367656" y="0"/>
                  </a:moveTo>
                  <a:lnTo>
                    <a:pt x="592503" y="0"/>
                  </a:lnTo>
                  <a:lnTo>
                    <a:pt x="592503" y="2126932"/>
                  </a:lnTo>
                  <a:lnTo>
                    <a:pt x="258271" y="2126932"/>
                  </a:lnTo>
                  <a:lnTo>
                    <a:pt x="258271" y="504387"/>
                  </a:lnTo>
                  <a:lnTo>
                    <a:pt x="0" y="504387"/>
                  </a:lnTo>
                  <a:lnTo>
                    <a:pt x="0" y="267386"/>
                  </a:lnTo>
                  <a:cubicBezTo>
                    <a:pt x="64821" y="267386"/>
                    <a:pt x="117994" y="260296"/>
                    <a:pt x="159520" y="246116"/>
                  </a:cubicBezTo>
                  <a:cubicBezTo>
                    <a:pt x="201046" y="231937"/>
                    <a:pt x="234976" y="212693"/>
                    <a:pt x="261309" y="188385"/>
                  </a:cubicBezTo>
                  <a:cubicBezTo>
                    <a:pt x="287643" y="164077"/>
                    <a:pt x="308912" y="135718"/>
                    <a:pt x="325117" y="103308"/>
                  </a:cubicBezTo>
                  <a:cubicBezTo>
                    <a:pt x="341322" y="70897"/>
                    <a:pt x="355502" y="36461"/>
                    <a:pt x="367656" y="0"/>
                  </a:cubicBezTo>
                  <a:close/>
                </a:path>
              </a:pathLst>
            </a:custGeom>
            <a:solidFill>
              <a:srgbClr val="F9DBA5"/>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3900">
                <a:solidFill>
                  <a:srgbClr val="545EDB"/>
                </a:solidFill>
                <a:effectLst>
                  <a:outerShdw dist="38100" dir="10800000" algn="r" rotWithShape="0">
                    <a:schemeClr val="tx2">
                      <a:lumMod val="20000"/>
                      <a:lumOff val="80000"/>
                      <a:alpha val="41000"/>
                    </a:schemeClr>
                  </a:outerShdw>
                </a:effectLst>
                <a:latin typeface="#9Slide02 Tieu de rat dai 02" panose="020B0606020202050201" pitchFamily="34" charset="0"/>
              </a:endParaRPr>
            </a:p>
          </p:txBody>
        </p:sp>
        <p:sp>
          <p:nvSpPr>
            <p:cNvPr id="5" name="Freeform: Shape 4">
              <a:extLst>
                <a:ext uri="{FF2B5EF4-FFF2-40B4-BE49-F238E27FC236}">
                  <a16:creationId xmlns:a16="http://schemas.microsoft.com/office/drawing/2014/main" id="{2945344E-0939-4D46-98EB-A7EDC0AD9588}"/>
                </a:ext>
              </a:extLst>
            </p:cNvPr>
            <p:cNvSpPr/>
            <p:nvPr/>
          </p:nvSpPr>
          <p:spPr>
            <a:xfrm>
              <a:off x="958860" y="320025"/>
              <a:ext cx="2317229" cy="3146730"/>
            </a:xfrm>
            <a:custGeom>
              <a:avLst/>
              <a:gdLst>
                <a:gd name="connsiteX0" fmla="*/ 576420 w 1795620"/>
                <a:gd name="connsiteY0" fmla="*/ 0 h 2438400"/>
                <a:gd name="connsiteX1" fmla="*/ 1795620 w 1795620"/>
                <a:gd name="connsiteY1" fmla="*/ 1219200 h 2438400"/>
                <a:gd name="connsiteX2" fmla="*/ 576420 w 1795620"/>
                <a:gd name="connsiteY2" fmla="*/ 2438400 h 2438400"/>
                <a:gd name="connsiteX3" fmla="*/ 101852 w 1795620"/>
                <a:gd name="connsiteY3" fmla="*/ 2342589 h 2438400"/>
                <a:gd name="connsiteX4" fmla="*/ 0 w 1795620"/>
                <a:gd name="connsiteY4" fmla="*/ 2293525 h 2438400"/>
                <a:gd name="connsiteX5" fmla="*/ 0 w 1795620"/>
                <a:gd name="connsiteY5" fmla="*/ 144876 h 2438400"/>
                <a:gd name="connsiteX6" fmla="*/ 101852 w 1795620"/>
                <a:gd name="connsiteY6" fmla="*/ 95811 h 2438400"/>
                <a:gd name="connsiteX7" fmla="*/ 576420 w 1795620"/>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620" h="2438400">
                  <a:moveTo>
                    <a:pt x="576420" y="0"/>
                  </a:moveTo>
                  <a:cubicBezTo>
                    <a:pt x="1249766" y="0"/>
                    <a:pt x="1795620" y="545854"/>
                    <a:pt x="1795620" y="1219200"/>
                  </a:cubicBezTo>
                  <a:cubicBezTo>
                    <a:pt x="1795620" y="1892546"/>
                    <a:pt x="1249766" y="2438400"/>
                    <a:pt x="576420" y="2438400"/>
                  </a:cubicBezTo>
                  <a:cubicBezTo>
                    <a:pt x="408084" y="2438400"/>
                    <a:pt x="247715" y="2404284"/>
                    <a:pt x="101852" y="2342589"/>
                  </a:cubicBezTo>
                  <a:lnTo>
                    <a:pt x="0" y="2293525"/>
                  </a:lnTo>
                  <a:lnTo>
                    <a:pt x="0" y="144876"/>
                  </a:lnTo>
                  <a:lnTo>
                    <a:pt x="101852" y="95811"/>
                  </a:lnTo>
                  <a:cubicBezTo>
                    <a:pt x="247715" y="34116"/>
                    <a:pt x="408084" y="0"/>
                    <a:pt x="576420" y="0"/>
                  </a:cubicBezTo>
                  <a:close/>
                </a:path>
              </a:pathLst>
            </a:custGeom>
            <a:solidFill>
              <a:schemeClr val="bg2">
                <a:lumMod val="90000"/>
              </a:schemeClr>
            </a:solidFill>
            <a:ln>
              <a:noFill/>
            </a:ln>
            <a:effectLst>
              <a:outerShdw blurRad="50800" dist="38100" dir="10800000" sx="102000" sy="102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FBCC70CC-E896-4752-8C34-B34D95D72CED}"/>
                </a:ext>
              </a:extLst>
            </p:cNvPr>
            <p:cNvSpPr txBox="1"/>
            <p:nvPr/>
          </p:nvSpPr>
          <p:spPr>
            <a:xfrm>
              <a:off x="938283" y="820505"/>
              <a:ext cx="2262117" cy="2062103"/>
            </a:xfrm>
            <a:prstGeom prst="rect">
              <a:avLst/>
            </a:prstGeom>
            <a:noFill/>
          </p:spPr>
          <p:txBody>
            <a:bodyPr wrap="square">
              <a:spAutoFit/>
            </a:bodyPr>
            <a:lstStyle/>
            <a:p>
              <a:pPr marL="0" indent="0" algn="just">
                <a:lnSpc>
                  <a:spcPct val="100000"/>
                </a:lnSpc>
                <a:buNone/>
              </a:pPr>
              <a:r>
                <a:rPr lang="en-US" sz="1600" dirty="0">
                  <a:latin typeface="#9Slide03 IcielSamsung Sharp Bo" pitchFamily="2" charset="0"/>
                  <a:ea typeface="#9Slide03 IcielSamsung Sharp Bo" pitchFamily="2" charset="0"/>
                  <a:cs typeface="#9Slide03 IcielSamsung Sharp Bo" pitchFamily="2" charset="0"/>
                </a:rPr>
                <a:t>-</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Các</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a:latin typeface="Times New Roman" pitchFamily="18" charset="0"/>
                  <a:ea typeface="#9Slide03 IcielSamsung Sharp Bo" pitchFamily="2" charset="0"/>
                  <a:cs typeface="Times New Roman" pitchFamily="18" charset="0"/>
                </a:rPr>
                <a:t>ở </a:t>
              </a:r>
              <a:r>
                <a:rPr lang="en-US" sz="1600" dirty="0" err="1">
                  <a:latin typeface="Times New Roman" pitchFamily="18" charset="0"/>
                  <a:ea typeface="#9Slide03 IcielSamsung Sharp Bo" pitchFamily="2" charset="0"/>
                  <a:cs typeface="Times New Roman" pitchFamily="18" charset="0"/>
                </a:rPr>
                <a:t>cấp</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độ</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nhận</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biết</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và</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thông</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hiểu</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là</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các</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trắc</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nghiệm</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khách</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quan</a:t>
              </a:r>
              <a:r>
                <a:rPr lang="en-US" sz="1600" dirty="0">
                  <a:latin typeface="Times New Roman" pitchFamily="18" charset="0"/>
                  <a:ea typeface="#9Slide03 IcielSamsung Sharp Bo" pitchFamily="2" charset="0"/>
                  <a:cs typeface="Times New Roman" pitchFamily="18" charset="0"/>
                </a:rPr>
                <a:t> 4 </a:t>
              </a:r>
              <a:r>
                <a:rPr lang="en-US" sz="1600" dirty="0" err="1">
                  <a:latin typeface="Times New Roman" pitchFamily="18" charset="0"/>
                  <a:ea typeface="#9Slide03 IcielSamsung Sharp Bo" pitchFamily="2" charset="0"/>
                  <a:cs typeface="Times New Roman" pitchFamily="18" charset="0"/>
                </a:rPr>
                <a:t>lựa</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chọn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trong</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đó</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có</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duy</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nhất</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một</a:t>
              </a:r>
              <a:endParaRPr lang="en-US" sz="1600" dirty="0">
                <a:latin typeface="Times New Roman" pitchFamily="18" charset="0"/>
                <a:ea typeface="#9Slide03 IcielSamsung Sharp Bo" pitchFamily="2" charset="0"/>
                <a:cs typeface="Times New Roman" pitchFamily="18" charset="0"/>
              </a:endParaRP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lựa</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chọn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đúng</a:t>
              </a:r>
              <a:r>
                <a:rPr lang="en-US" sz="1600" dirty="0">
                  <a:latin typeface="Times New Roman" pitchFamily="18" charset="0"/>
                  <a:ea typeface="#9Slide03 IcielSamsung Sharp Bo" pitchFamily="2" charset="0"/>
                  <a:cs typeface="Times New Roman" pitchFamily="18" charset="0"/>
                </a:rPr>
                <a:t>.</a:t>
              </a:r>
            </a:p>
          </p:txBody>
        </p:sp>
      </p:grpSp>
      <p:grpSp>
        <p:nvGrpSpPr>
          <p:cNvPr id="14" name="Group 13">
            <a:extLst>
              <a:ext uri="{FF2B5EF4-FFF2-40B4-BE49-F238E27FC236}">
                <a16:creationId xmlns:a16="http://schemas.microsoft.com/office/drawing/2014/main" id="{C0CAE605-2A52-424A-9E1A-A277B38FADF3}"/>
              </a:ext>
            </a:extLst>
          </p:cNvPr>
          <p:cNvGrpSpPr/>
          <p:nvPr/>
        </p:nvGrpSpPr>
        <p:grpSpPr>
          <a:xfrm>
            <a:off x="4196021" y="858717"/>
            <a:ext cx="3448360" cy="3621524"/>
            <a:chOff x="4137658" y="99959"/>
            <a:chExt cx="3448360" cy="3621524"/>
          </a:xfrm>
        </p:grpSpPr>
        <p:sp>
          <p:nvSpPr>
            <p:cNvPr id="15" name="Rectangle: Rounded Corners 14">
              <a:extLst>
                <a:ext uri="{FF2B5EF4-FFF2-40B4-BE49-F238E27FC236}">
                  <a16:creationId xmlns:a16="http://schemas.microsoft.com/office/drawing/2014/main" id="{C91ECD75-319A-49E8-9FA6-844C18D279D1}"/>
                </a:ext>
              </a:extLst>
            </p:cNvPr>
            <p:cNvSpPr/>
            <p:nvPr/>
          </p:nvSpPr>
          <p:spPr>
            <a:xfrm flipH="1">
              <a:off x="4137658" y="99959"/>
              <a:ext cx="3186257" cy="3621524"/>
            </a:xfrm>
            <a:prstGeom prst="roundRect">
              <a:avLst>
                <a:gd name="adj" fmla="val 50000"/>
              </a:avLst>
            </a:prstGeom>
            <a:gradFill flip="none" rotWithShape="1">
              <a:gsLst>
                <a:gs pos="64000">
                  <a:schemeClr val="bg1">
                    <a:lumMod val="50000"/>
                  </a:schemeClr>
                </a:gs>
                <a:gs pos="0">
                  <a:srgbClr val="DCF3FB"/>
                </a:gs>
              </a:gsLst>
              <a:lin ang="108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D77CA9B-0F09-4D54-B53A-77F4F3BBF416}"/>
                </a:ext>
              </a:extLst>
            </p:cNvPr>
            <p:cNvGrpSpPr/>
            <p:nvPr/>
          </p:nvGrpSpPr>
          <p:grpSpPr>
            <a:xfrm>
              <a:off x="4505864" y="320025"/>
              <a:ext cx="3080154" cy="3146730"/>
              <a:chOff x="4505864" y="320025"/>
              <a:chExt cx="3080154" cy="3146730"/>
            </a:xfrm>
          </p:grpSpPr>
          <p:sp>
            <p:nvSpPr>
              <p:cNvPr id="17" name="TextBox 16">
                <a:extLst>
                  <a:ext uri="{FF2B5EF4-FFF2-40B4-BE49-F238E27FC236}">
                    <a16:creationId xmlns:a16="http://schemas.microsoft.com/office/drawing/2014/main" id="{06815467-3814-424E-B3A2-17EE36AD98F0}"/>
                  </a:ext>
                </a:extLst>
              </p:cNvPr>
              <p:cNvSpPr txBox="1">
                <a:spLocks noChangeAspect="1"/>
              </p:cNvSpPr>
              <p:nvPr/>
            </p:nvSpPr>
            <p:spPr>
              <a:xfrm>
                <a:off x="4505864" y="854851"/>
                <a:ext cx="1039549" cy="2243904"/>
              </a:xfrm>
              <a:custGeom>
                <a:avLst/>
                <a:gdLst/>
                <a:ahLst/>
                <a:cxnLst/>
                <a:rect l="l" t="t" r="r" b="b"/>
                <a:pathLst>
                  <a:path w="996620" h="2151240">
                    <a:moveTo>
                      <a:pt x="498310" y="0"/>
                    </a:moveTo>
                    <a:cubicBezTo>
                      <a:pt x="662388" y="0"/>
                      <a:pt x="786459" y="46083"/>
                      <a:pt x="870523" y="138251"/>
                    </a:cubicBezTo>
                    <a:cubicBezTo>
                      <a:pt x="954588" y="230417"/>
                      <a:pt x="996620" y="362591"/>
                      <a:pt x="996620" y="534772"/>
                    </a:cubicBezTo>
                    <a:cubicBezTo>
                      <a:pt x="996620" y="646182"/>
                      <a:pt x="980415" y="746958"/>
                      <a:pt x="948004" y="837100"/>
                    </a:cubicBezTo>
                    <a:cubicBezTo>
                      <a:pt x="915594" y="927241"/>
                      <a:pt x="874575" y="1009280"/>
                      <a:pt x="824946" y="1083216"/>
                    </a:cubicBezTo>
                    <a:cubicBezTo>
                      <a:pt x="775318" y="1157152"/>
                      <a:pt x="721638" y="1225518"/>
                      <a:pt x="663907" y="1288313"/>
                    </a:cubicBezTo>
                    <a:cubicBezTo>
                      <a:pt x="606176" y="1351108"/>
                      <a:pt x="552496" y="1410865"/>
                      <a:pt x="502868" y="1467583"/>
                    </a:cubicBezTo>
                    <a:cubicBezTo>
                      <a:pt x="453239" y="1524301"/>
                      <a:pt x="412220" y="1579500"/>
                      <a:pt x="379810" y="1633180"/>
                    </a:cubicBezTo>
                    <a:cubicBezTo>
                      <a:pt x="347399" y="1686860"/>
                      <a:pt x="331194" y="1743072"/>
                      <a:pt x="331194" y="1801816"/>
                    </a:cubicBezTo>
                    <a:cubicBezTo>
                      <a:pt x="331194" y="1822072"/>
                      <a:pt x="332207" y="1837265"/>
                      <a:pt x="334232" y="1847393"/>
                    </a:cubicBezTo>
                    <a:lnTo>
                      <a:pt x="966235" y="1847393"/>
                    </a:lnTo>
                    <a:lnTo>
                      <a:pt x="966235" y="2151240"/>
                    </a:lnTo>
                    <a:lnTo>
                      <a:pt x="0" y="2151240"/>
                    </a:lnTo>
                    <a:lnTo>
                      <a:pt x="0" y="1889931"/>
                    </a:lnTo>
                    <a:cubicBezTo>
                      <a:pt x="0" y="1786623"/>
                      <a:pt x="16205" y="1695469"/>
                      <a:pt x="48616" y="1616468"/>
                    </a:cubicBezTo>
                    <a:cubicBezTo>
                      <a:pt x="81026" y="1537468"/>
                      <a:pt x="122046" y="1465051"/>
                      <a:pt x="171674" y="1399218"/>
                    </a:cubicBezTo>
                    <a:cubicBezTo>
                      <a:pt x="221303" y="1333384"/>
                      <a:pt x="274476" y="1271602"/>
                      <a:pt x="331194" y="1213871"/>
                    </a:cubicBezTo>
                    <a:cubicBezTo>
                      <a:pt x="387912" y="1156140"/>
                      <a:pt x="441086" y="1094864"/>
                      <a:pt x="490714" y="1030043"/>
                    </a:cubicBezTo>
                    <a:cubicBezTo>
                      <a:pt x="540342" y="965222"/>
                      <a:pt x="581362" y="894324"/>
                      <a:pt x="613772" y="817350"/>
                    </a:cubicBezTo>
                    <a:cubicBezTo>
                      <a:pt x="646183" y="740375"/>
                      <a:pt x="662388" y="650234"/>
                      <a:pt x="662388" y="546925"/>
                    </a:cubicBezTo>
                    <a:cubicBezTo>
                      <a:pt x="662388" y="451720"/>
                      <a:pt x="646689" y="387405"/>
                      <a:pt x="615291" y="353982"/>
                    </a:cubicBezTo>
                    <a:cubicBezTo>
                      <a:pt x="583894" y="320559"/>
                      <a:pt x="541862" y="303847"/>
                      <a:pt x="489195" y="303847"/>
                    </a:cubicBezTo>
                    <a:cubicBezTo>
                      <a:pt x="436528" y="303847"/>
                      <a:pt x="394496" y="319546"/>
                      <a:pt x="363098" y="350944"/>
                    </a:cubicBezTo>
                    <a:cubicBezTo>
                      <a:pt x="331700" y="382341"/>
                      <a:pt x="316002" y="436528"/>
                      <a:pt x="316002" y="513502"/>
                    </a:cubicBezTo>
                    <a:lnTo>
                      <a:pt x="316002" y="741388"/>
                    </a:lnTo>
                    <a:lnTo>
                      <a:pt x="0" y="741388"/>
                    </a:lnTo>
                    <a:lnTo>
                      <a:pt x="0" y="534772"/>
                    </a:lnTo>
                    <a:cubicBezTo>
                      <a:pt x="0" y="362591"/>
                      <a:pt x="42032" y="230417"/>
                      <a:pt x="126097" y="138251"/>
                    </a:cubicBezTo>
                    <a:cubicBezTo>
                      <a:pt x="210161" y="46083"/>
                      <a:pt x="334232" y="0"/>
                      <a:pt x="498310" y="0"/>
                    </a:cubicBezTo>
                    <a:close/>
                  </a:path>
                </a:pathLst>
              </a:custGeom>
              <a:solidFill>
                <a:srgbClr val="FFBA70"/>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3900">
                    <a:solidFill>
                      <a:srgbClr val="545EDB"/>
                    </a:solidFill>
                    <a:effectLst>
                      <a:outerShdw dist="38100" dir="10800000" algn="r" rotWithShape="0">
                        <a:schemeClr val="tx2">
                          <a:lumMod val="20000"/>
                          <a:lumOff val="80000"/>
                          <a:alpha val="41000"/>
                        </a:schemeClr>
                      </a:outerShdw>
                    </a:effectLst>
                    <a:latin typeface="#9Slide02 Tieu de rat dai 02" panose="020B0606020202050201" pitchFamily="34" charset="0"/>
                  </a:defRPr>
                </a:lvl1pPr>
              </a:lstStyle>
              <a:p>
                <a:endParaRPr lang="en-US"/>
              </a:p>
            </p:txBody>
          </p:sp>
          <p:sp>
            <p:nvSpPr>
              <p:cNvPr id="18" name="Freeform: Shape 17">
                <a:extLst>
                  <a:ext uri="{FF2B5EF4-FFF2-40B4-BE49-F238E27FC236}">
                    <a16:creationId xmlns:a16="http://schemas.microsoft.com/office/drawing/2014/main" id="{59707032-AF64-4C64-83F2-EEFBDEEA28D7}"/>
                  </a:ext>
                </a:extLst>
              </p:cNvPr>
              <p:cNvSpPr/>
              <p:nvPr/>
            </p:nvSpPr>
            <p:spPr>
              <a:xfrm>
                <a:off x="5268789" y="320025"/>
                <a:ext cx="2317229" cy="3146730"/>
              </a:xfrm>
              <a:custGeom>
                <a:avLst/>
                <a:gdLst>
                  <a:gd name="connsiteX0" fmla="*/ 576420 w 1795620"/>
                  <a:gd name="connsiteY0" fmla="*/ 0 h 2438400"/>
                  <a:gd name="connsiteX1" fmla="*/ 1795620 w 1795620"/>
                  <a:gd name="connsiteY1" fmla="*/ 1219200 h 2438400"/>
                  <a:gd name="connsiteX2" fmla="*/ 576420 w 1795620"/>
                  <a:gd name="connsiteY2" fmla="*/ 2438400 h 2438400"/>
                  <a:gd name="connsiteX3" fmla="*/ 101852 w 1795620"/>
                  <a:gd name="connsiteY3" fmla="*/ 2342589 h 2438400"/>
                  <a:gd name="connsiteX4" fmla="*/ 0 w 1795620"/>
                  <a:gd name="connsiteY4" fmla="*/ 2293525 h 2438400"/>
                  <a:gd name="connsiteX5" fmla="*/ 0 w 1795620"/>
                  <a:gd name="connsiteY5" fmla="*/ 144876 h 2438400"/>
                  <a:gd name="connsiteX6" fmla="*/ 101852 w 1795620"/>
                  <a:gd name="connsiteY6" fmla="*/ 95811 h 2438400"/>
                  <a:gd name="connsiteX7" fmla="*/ 576420 w 1795620"/>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620" h="2438400">
                    <a:moveTo>
                      <a:pt x="576420" y="0"/>
                    </a:moveTo>
                    <a:cubicBezTo>
                      <a:pt x="1249766" y="0"/>
                      <a:pt x="1795620" y="545854"/>
                      <a:pt x="1795620" y="1219200"/>
                    </a:cubicBezTo>
                    <a:cubicBezTo>
                      <a:pt x="1795620" y="1892546"/>
                      <a:pt x="1249766" y="2438400"/>
                      <a:pt x="576420" y="2438400"/>
                    </a:cubicBezTo>
                    <a:cubicBezTo>
                      <a:pt x="408084" y="2438400"/>
                      <a:pt x="247715" y="2404284"/>
                      <a:pt x="101852" y="2342589"/>
                    </a:cubicBezTo>
                    <a:lnTo>
                      <a:pt x="0" y="2293525"/>
                    </a:lnTo>
                    <a:lnTo>
                      <a:pt x="0" y="144876"/>
                    </a:lnTo>
                    <a:lnTo>
                      <a:pt x="101852" y="95811"/>
                    </a:lnTo>
                    <a:cubicBezTo>
                      <a:pt x="247715" y="34116"/>
                      <a:pt x="408084" y="0"/>
                      <a:pt x="576420" y="0"/>
                    </a:cubicBezTo>
                    <a:close/>
                  </a:path>
                </a:pathLst>
              </a:custGeom>
              <a:solidFill>
                <a:srgbClr val="FFBA70"/>
              </a:solidFill>
              <a:ln>
                <a:noFill/>
              </a:ln>
              <a:effectLst>
                <a:outerShdw blurRad="50800" dist="38100" dir="10800000" sx="102000" sy="102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FE5CF93C-AA40-443F-9976-62E79D5B5879}"/>
                  </a:ext>
                </a:extLst>
              </p:cNvPr>
              <p:cNvSpPr txBox="1"/>
              <p:nvPr/>
            </p:nvSpPr>
            <p:spPr>
              <a:xfrm>
                <a:off x="5306981" y="1433348"/>
                <a:ext cx="2259581" cy="1077218"/>
              </a:xfrm>
              <a:prstGeom prst="rect">
                <a:avLst/>
              </a:prstGeom>
              <a:noFill/>
            </p:spPr>
            <p:txBody>
              <a:bodyPr wrap="square">
                <a:spAutoFit/>
              </a:bodyPr>
              <a:lstStyle/>
              <a:p>
                <a:pPr marL="0" indent="0" algn="just">
                  <a:lnSpc>
                    <a:spcPct val="100000"/>
                  </a:lnSpc>
                  <a:buNone/>
                </a:pP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Các</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ở </a:t>
                </a:r>
                <a:r>
                  <a:rPr lang="en-US" sz="1600" dirty="0" err="1">
                    <a:latin typeface="Times New Roman" pitchFamily="18" charset="0"/>
                    <a:ea typeface="#9Slide03 IcielSamsung Sharp Bo" pitchFamily="2" charset="0"/>
                    <a:cs typeface="Times New Roman" pitchFamily="18" charset="0"/>
                  </a:rPr>
                  <a:t>cấp</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độ</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vận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dụng</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và</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vận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dụng</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cao</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là</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các</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tự</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luận</a:t>
                </a:r>
                <a:r>
                  <a:rPr lang="en-US" sz="1600" dirty="0">
                    <a:latin typeface="Times New Roman" pitchFamily="18" charset="0"/>
                    <a:ea typeface="#9Slide03 IcielSamsung Sharp Bo" pitchFamily="2" charset="0"/>
                    <a:cs typeface="Times New Roman" pitchFamily="18" charset="0"/>
                  </a:rPr>
                  <a:t>.</a:t>
                </a:r>
              </a:p>
            </p:txBody>
          </p:sp>
        </p:grpSp>
      </p:grpSp>
      <p:grpSp>
        <p:nvGrpSpPr>
          <p:cNvPr id="27" name="Group 26">
            <a:extLst>
              <a:ext uri="{FF2B5EF4-FFF2-40B4-BE49-F238E27FC236}">
                <a16:creationId xmlns:a16="http://schemas.microsoft.com/office/drawing/2014/main" id="{A0C0FC48-6994-47E0-9E95-F4B0157E64D5}"/>
              </a:ext>
            </a:extLst>
          </p:cNvPr>
          <p:cNvGrpSpPr/>
          <p:nvPr/>
        </p:nvGrpSpPr>
        <p:grpSpPr>
          <a:xfrm>
            <a:off x="8457008" y="440424"/>
            <a:ext cx="3491392" cy="3621524"/>
            <a:chOff x="8525101" y="99959"/>
            <a:chExt cx="3491392" cy="3621524"/>
          </a:xfrm>
        </p:grpSpPr>
        <p:sp>
          <p:nvSpPr>
            <p:cNvPr id="28" name="Rectangle: Rounded Corners 27">
              <a:extLst>
                <a:ext uri="{FF2B5EF4-FFF2-40B4-BE49-F238E27FC236}">
                  <a16:creationId xmlns:a16="http://schemas.microsoft.com/office/drawing/2014/main" id="{D3E2F519-E13D-4BAD-98EC-91603060178A}"/>
                </a:ext>
              </a:extLst>
            </p:cNvPr>
            <p:cNvSpPr/>
            <p:nvPr/>
          </p:nvSpPr>
          <p:spPr>
            <a:xfrm flipH="1">
              <a:off x="8525101" y="99959"/>
              <a:ext cx="3186257" cy="3621524"/>
            </a:xfrm>
            <a:prstGeom prst="roundRect">
              <a:avLst>
                <a:gd name="adj" fmla="val 50000"/>
              </a:avLst>
            </a:prstGeom>
            <a:gradFill flip="none" rotWithShape="1">
              <a:gsLst>
                <a:gs pos="64000">
                  <a:schemeClr val="bg1">
                    <a:lumMod val="50000"/>
                  </a:schemeClr>
                </a:gs>
                <a:gs pos="0">
                  <a:srgbClr val="DCF3FB"/>
                </a:gs>
              </a:gsLst>
              <a:lin ang="108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E4C9BA1-E380-41DA-A7B4-BB08A2545BEA}"/>
                </a:ext>
              </a:extLst>
            </p:cNvPr>
            <p:cNvSpPr txBox="1">
              <a:spLocks noChangeAspect="1"/>
            </p:cNvSpPr>
            <p:nvPr/>
          </p:nvSpPr>
          <p:spPr>
            <a:xfrm>
              <a:off x="8879631" y="842173"/>
              <a:ext cx="1039549" cy="2269259"/>
            </a:xfrm>
            <a:custGeom>
              <a:avLst/>
              <a:gdLst/>
              <a:ahLst/>
              <a:cxnLst/>
              <a:rect l="l" t="t" r="r" b="b"/>
              <a:pathLst>
                <a:path w="996620" h="2175548">
                  <a:moveTo>
                    <a:pt x="498310" y="0"/>
                  </a:moveTo>
                  <a:cubicBezTo>
                    <a:pt x="662388" y="0"/>
                    <a:pt x="786459" y="46083"/>
                    <a:pt x="870523" y="138250"/>
                  </a:cubicBezTo>
                  <a:cubicBezTo>
                    <a:pt x="954588" y="230417"/>
                    <a:pt x="996620" y="362591"/>
                    <a:pt x="996620" y="534771"/>
                  </a:cubicBezTo>
                  <a:lnTo>
                    <a:pt x="996620" y="589464"/>
                  </a:lnTo>
                  <a:cubicBezTo>
                    <a:pt x="996620" y="816337"/>
                    <a:pt x="918632" y="962184"/>
                    <a:pt x="762657" y="1027004"/>
                  </a:cubicBezTo>
                  <a:cubicBezTo>
                    <a:pt x="847735" y="1063466"/>
                    <a:pt x="907998" y="1119678"/>
                    <a:pt x="943447" y="1195640"/>
                  </a:cubicBezTo>
                  <a:cubicBezTo>
                    <a:pt x="978896" y="1271602"/>
                    <a:pt x="996620" y="1364275"/>
                    <a:pt x="996620" y="1473660"/>
                  </a:cubicBezTo>
                  <a:lnTo>
                    <a:pt x="996620" y="1640776"/>
                  </a:lnTo>
                  <a:cubicBezTo>
                    <a:pt x="996620" y="1812957"/>
                    <a:pt x="954588" y="1945130"/>
                    <a:pt x="870523" y="2037297"/>
                  </a:cubicBezTo>
                  <a:cubicBezTo>
                    <a:pt x="786459" y="2129464"/>
                    <a:pt x="662388" y="2175548"/>
                    <a:pt x="498310" y="2175548"/>
                  </a:cubicBezTo>
                  <a:cubicBezTo>
                    <a:pt x="334232" y="2175548"/>
                    <a:pt x="210161" y="2129464"/>
                    <a:pt x="126097" y="2037297"/>
                  </a:cubicBezTo>
                  <a:cubicBezTo>
                    <a:pt x="42032" y="1945130"/>
                    <a:pt x="0" y="1812957"/>
                    <a:pt x="0" y="1640776"/>
                  </a:cubicBezTo>
                  <a:lnTo>
                    <a:pt x="0" y="1464545"/>
                  </a:lnTo>
                  <a:lnTo>
                    <a:pt x="316002" y="1464545"/>
                  </a:lnTo>
                  <a:lnTo>
                    <a:pt x="316002" y="1662046"/>
                  </a:lnTo>
                  <a:cubicBezTo>
                    <a:pt x="316002" y="1739020"/>
                    <a:pt x="331700" y="1793206"/>
                    <a:pt x="363098" y="1824604"/>
                  </a:cubicBezTo>
                  <a:cubicBezTo>
                    <a:pt x="394495" y="1856002"/>
                    <a:pt x="436528" y="1871701"/>
                    <a:pt x="489195" y="1871701"/>
                  </a:cubicBezTo>
                  <a:cubicBezTo>
                    <a:pt x="541862" y="1871701"/>
                    <a:pt x="583894" y="1855495"/>
                    <a:pt x="615291" y="1823085"/>
                  </a:cubicBezTo>
                  <a:cubicBezTo>
                    <a:pt x="646689" y="1790674"/>
                    <a:pt x="662388" y="1726866"/>
                    <a:pt x="662388" y="1631661"/>
                  </a:cubicBezTo>
                  <a:lnTo>
                    <a:pt x="662388" y="1464545"/>
                  </a:lnTo>
                  <a:cubicBezTo>
                    <a:pt x="662388" y="1365288"/>
                    <a:pt x="645170" y="1295403"/>
                    <a:pt x="610734" y="1254890"/>
                  </a:cubicBezTo>
                  <a:cubicBezTo>
                    <a:pt x="576298" y="1214377"/>
                    <a:pt x="520592" y="1194120"/>
                    <a:pt x="443618" y="1194120"/>
                  </a:cubicBezTo>
                  <a:lnTo>
                    <a:pt x="331194" y="1194120"/>
                  </a:lnTo>
                  <a:lnTo>
                    <a:pt x="331194" y="890273"/>
                  </a:lnTo>
                  <a:lnTo>
                    <a:pt x="461848" y="890273"/>
                  </a:lnTo>
                  <a:cubicBezTo>
                    <a:pt x="524644" y="890273"/>
                    <a:pt x="573766" y="874068"/>
                    <a:pt x="609214" y="841657"/>
                  </a:cubicBezTo>
                  <a:cubicBezTo>
                    <a:pt x="644663" y="809247"/>
                    <a:pt x="662388" y="750503"/>
                    <a:pt x="662388" y="665426"/>
                  </a:cubicBezTo>
                  <a:lnTo>
                    <a:pt x="662388" y="546925"/>
                  </a:lnTo>
                  <a:cubicBezTo>
                    <a:pt x="662388" y="451720"/>
                    <a:pt x="646689" y="387405"/>
                    <a:pt x="615291" y="353982"/>
                  </a:cubicBezTo>
                  <a:cubicBezTo>
                    <a:pt x="583894" y="320559"/>
                    <a:pt x="541862" y="303847"/>
                    <a:pt x="489195" y="303847"/>
                  </a:cubicBezTo>
                  <a:cubicBezTo>
                    <a:pt x="436528" y="303847"/>
                    <a:pt x="394495" y="319546"/>
                    <a:pt x="363098" y="350944"/>
                  </a:cubicBezTo>
                  <a:cubicBezTo>
                    <a:pt x="331700" y="382341"/>
                    <a:pt x="316002" y="436527"/>
                    <a:pt x="316002" y="513502"/>
                  </a:cubicBezTo>
                  <a:lnTo>
                    <a:pt x="316002" y="650233"/>
                  </a:lnTo>
                  <a:lnTo>
                    <a:pt x="0" y="650233"/>
                  </a:lnTo>
                  <a:lnTo>
                    <a:pt x="0" y="534771"/>
                  </a:lnTo>
                  <a:cubicBezTo>
                    <a:pt x="0" y="362591"/>
                    <a:pt x="42032" y="230417"/>
                    <a:pt x="126097" y="138250"/>
                  </a:cubicBezTo>
                  <a:cubicBezTo>
                    <a:pt x="210161" y="46083"/>
                    <a:pt x="334232" y="0"/>
                    <a:pt x="498310" y="0"/>
                  </a:cubicBezTo>
                  <a:close/>
                </a:path>
              </a:pathLst>
            </a:custGeom>
            <a:solidFill>
              <a:srgbClr val="FFAF24">
                <a:lumMod val="90000"/>
              </a:srgb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3900">
                  <a:solidFill>
                    <a:srgbClr val="545EDB"/>
                  </a:solidFill>
                  <a:effectLst>
                    <a:outerShdw dist="38100" dir="10800000" algn="r" rotWithShape="0">
                      <a:schemeClr val="tx2">
                        <a:lumMod val="20000"/>
                        <a:lumOff val="80000"/>
                        <a:alpha val="41000"/>
                      </a:schemeClr>
                    </a:outerShdw>
                  </a:effectLst>
                  <a:latin typeface="#9Slide02 Tieu de rat dai 02" panose="020B0606020202050201" pitchFamily="34" charset="0"/>
                </a:defRPr>
              </a:lvl1pPr>
            </a:lstStyle>
            <a:p>
              <a:endParaRPr lang="en-US"/>
            </a:p>
          </p:txBody>
        </p:sp>
        <p:sp>
          <p:nvSpPr>
            <p:cNvPr id="30" name="Freeform: Shape 29">
              <a:extLst>
                <a:ext uri="{FF2B5EF4-FFF2-40B4-BE49-F238E27FC236}">
                  <a16:creationId xmlns:a16="http://schemas.microsoft.com/office/drawing/2014/main" id="{74D0A41F-9A28-4EE6-A84A-27562D8A6CF0}"/>
                </a:ext>
              </a:extLst>
            </p:cNvPr>
            <p:cNvSpPr/>
            <p:nvPr/>
          </p:nvSpPr>
          <p:spPr>
            <a:xfrm>
              <a:off x="9699264" y="320025"/>
              <a:ext cx="2317229" cy="3146730"/>
            </a:xfrm>
            <a:custGeom>
              <a:avLst/>
              <a:gdLst>
                <a:gd name="connsiteX0" fmla="*/ 576420 w 1795620"/>
                <a:gd name="connsiteY0" fmla="*/ 0 h 2438400"/>
                <a:gd name="connsiteX1" fmla="*/ 1795620 w 1795620"/>
                <a:gd name="connsiteY1" fmla="*/ 1219200 h 2438400"/>
                <a:gd name="connsiteX2" fmla="*/ 576420 w 1795620"/>
                <a:gd name="connsiteY2" fmla="*/ 2438400 h 2438400"/>
                <a:gd name="connsiteX3" fmla="*/ 101852 w 1795620"/>
                <a:gd name="connsiteY3" fmla="*/ 2342589 h 2438400"/>
                <a:gd name="connsiteX4" fmla="*/ 0 w 1795620"/>
                <a:gd name="connsiteY4" fmla="*/ 2293525 h 2438400"/>
                <a:gd name="connsiteX5" fmla="*/ 0 w 1795620"/>
                <a:gd name="connsiteY5" fmla="*/ 144876 h 2438400"/>
                <a:gd name="connsiteX6" fmla="*/ 101852 w 1795620"/>
                <a:gd name="connsiteY6" fmla="*/ 95811 h 2438400"/>
                <a:gd name="connsiteX7" fmla="*/ 576420 w 1795620"/>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620" h="2438400">
                  <a:moveTo>
                    <a:pt x="576420" y="0"/>
                  </a:moveTo>
                  <a:cubicBezTo>
                    <a:pt x="1249766" y="0"/>
                    <a:pt x="1795620" y="545854"/>
                    <a:pt x="1795620" y="1219200"/>
                  </a:cubicBezTo>
                  <a:cubicBezTo>
                    <a:pt x="1795620" y="1892546"/>
                    <a:pt x="1249766" y="2438400"/>
                    <a:pt x="576420" y="2438400"/>
                  </a:cubicBezTo>
                  <a:cubicBezTo>
                    <a:pt x="408084" y="2438400"/>
                    <a:pt x="247715" y="2404284"/>
                    <a:pt x="101852" y="2342589"/>
                  </a:cubicBezTo>
                  <a:lnTo>
                    <a:pt x="0" y="2293525"/>
                  </a:lnTo>
                  <a:lnTo>
                    <a:pt x="0" y="144876"/>
                  </a:lnTo>
                  <a:lnTo>
                    <a:pt x="101852" y="95811"/>
                  </a:lnTo>
                  <a:cubicBezTo>
                    <a:pt x="247715" y="34116"/>
                    <a:pt x="408084" y="0"/>
                    <a:pt x="576420" y="0"/>
                  </a:cubicBezTo>
                  <a:close/>
                </a:path>
              </a:pathLst>
            </a:custGeom>
            <a:solidFill>
              <a:srgbClr val="FFAF24">
                <a:lumMod val="90000"/>
              </a:srgbClr>
            </a:solidFill>
            <a:ln>
              <a:noFill/>
            </a:ln>
            <a:effectLst>
              <a:outerShdw blurRad="50800" dist="38100" dir="10800000" sx="102000" sy="102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B9705A12-7150-435E-BEC8-9A3EB67DC403}"/>
                </a:ext>
              </a:extLst>
            </p:cNvPr>
            <p:cNvSpPr txBox="1"/>
            <p:nvPr/>
          </p:nvSpPr>
          <p:spPr>
            <a:xfrm>
              <a:off x="9685503" y="411937"/>
              <a:ext cx="2330989" cy="2993127"/>
            </a:xfrm>
            <a:prstGeom prst="rect">
              <a:avLst/>
            </a:prstGeom>
            <a:noFill/>
          </p:spPr>
          <p:txBody>
            <a:bodyPr wrap="square">
              <a:spAutoFit/>
            </a:bodyPr>
            <a:lstStyle/>
            <a:p>
              <a:pPr>
                <a:spcAft>
                  <a:spcPts val="300"/>
                </a:spcAft>
              </a:pPr>
              <a:r>
                <a:rPr lang="en-US" sz="1600" dirty="0" err="1">
                  <a:solidFill>
                    <a:schemeClr val="bg1"/>
                  </a:solidFill>
                  <a:latin typeface="Times New Roman" pitchFamily="18" charset="0"/>
                  <a:ea typeface="#9Slide03 IcielSamsung Sharp Bo" pitchFamily="2" charset="0"/>
                  <a:cs typeface="Times New Roman" pitchFamily="18" charset="0"/>
                </a:rPr>
                <a:t>Đã</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chọn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câu</a:t>
              </a:r>
              <a:r>
                <a:rPr lang="en-US" sz="1600" dirty="0">
                  <a:solidFill>
                    <a:schemeClr val="bg1"/>
                  </a:solidFill>
                  <a:latin typeface="Times New Roman" pitchFamily="18" charset="0"/>
                  <a:ea typeface="#9Slide03 IcielSamsung Sharp Bo" pitchFamily="2" charset="0"/>
                  <a:cs typeface="Times New Roman" pitchFamily="18" charset="0"/>
                </a:rPr>
                <a:t> </a:t>
              </a:r>
            </a:p>
            <a:p>
              <a:pPr>
                <a:spcAft>
                  <a:spcPts val="300"/>
                </a:spcAft>
              </a:pPr>
              <a:r>
                <a:rPr lang="en-US" sz="1600" dirty="0" err="1">
                  <a:solidFill>
                    <a:schemeClr val="bg1"/>
                  </a:solidFill>
                  <a:latin typeface="Times New Roman" pitchFamily="18" charset="0"/>
                  <a:ea typeface="#9Slide03 IcielSamsung Sharp Bo" pitchFamily="2" charset="0"/>
                  <a:cs typeface="Times New Roman" pitchFamily="18" charset="0"/>
                </a:rPr>
                <a:t>mức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độ</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vận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dụng</a:t>
              </a:r>
              <a:r>
                <a:rPr lang="en-US" sz="1600" dirty="0">
                  <a:solidFill>
                    <a:schemeClr val="bg1"/>
                  </a:solidFill>
                  <a:latin typeface="Times New Roman" pitchFamily="18" charset="0"/>
                  <a:ea typeface="#9Slide03 IcielSamsung Sharp Bo" pitchFamily="2" charset="0"/>
                  <a:cs typeface="Times New Roman" pitchFamily="18" charset="0"/>
                </a:rPr>
                <a:t>”</a:t>
              </a:r>
            </a:p>
            <a:p>
              <a:pPr>
                <a:spcAft>
                  <a:spcPts val="300"/>
                </a:spcAft>
              </a:pPr>
              <a:r>
                <a:rPr lang="en-US" sz="1600" dirty="0">
                  <a:solidFill>
                    <a:schemeClr val="bg1"/>
                  </a:solidFill>
                  <a:latin typeface="Times New Roman" pitchFamily="18" charset="0"/>
                  <a:ea typeface="#9Slide03 IcielSamsung Sharp Bo" pitchFamily="2" charset="0"/>
                  <a:cs typeface="Times New Roman" pitchFamily="18" charset="0"/>
                </a:rPr>
                <a:t>ở </a:t>
              </a:r>
              <a:r>
                <a:rPr lang="en-US" sz="1600" dirty="0" err="1">
                  <a:solidFill>
                    <a:schemeClr val="bg1"/>
                  </a:solidFill>
                  <a:latin typeface="Times New Roman" pitchFamily="18" charset="0"/>
                  <a:ea typeface="#9Slide03 IcielSamsung Sharp Bo" pitchFamily="2" charset="0"/>
                  <a:cs typeface="Times New Roman" pitchFamily="18" charset="0"/>
                </a:rPr>
                <a:t>đơn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vị</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kiến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thức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này</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thì</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không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chọn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câu</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vận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dụng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cao</a:t>
              </a:r>
              <a:r>
                <a:rPr lang="en-US" sz="1600" dirty="0">
                  <a:solidFill>
                    <a:schemeClr val="bg1"/>
                  </a:solidFill>
                  <a:latin typeface="Times New Roman" pitchFamily="18" charset="0"/>
                  <a:ea typeface="#9Slide03 IcielSamsung Sharp Bo" pitchFamily="2" charset="0"/>
                  <a:cs typeface="Times New Roman" pitchFamily="18" charset="0"/>
                </a:rPr>
                <a:t>” ở </a:t>
              </a:r>
              <a:r>
                <a:rPr lang="en-US" sz="1600" dirty="0" err="1">
                  <a:solidFill>
                    <a:schemeClr val="bg1"/>
                  </a:solidFill>
                  <a:latin typeface="Times New Roman" pitchFamily="18" charset="0"/>
                  <a:ea typeface="#9Slide03 IcielSamsung Sharp Bo" pitchFamily="2" charset="0"/>
                  <a:cs typeface="Times New Roman" pitchFamily="18" charset="0"/>
                </a:rPr>
                <a:t>đơn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vị</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kiến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thức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đó</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và</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các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câu</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trong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cùng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mức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độ</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nhận</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thức</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không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chọn</a:t>
              </a:r>
              <a:r>
                <a:rPr lang="en-US" sz="1600" dirty="0">
                  <a:solidFill>
                    <a:schemeClr val="bg1"/>
                  </a:solidFill>
                  <a:latin typeface="Times New Roman" pitchFamily="18" charset="0"/>
                  <a:ea typeface="#9Slide03 IcielSamsung Sharp Bo" pitchFamily="2" charset="0"/>
                  <a:cs typeface="Times New Roman" pitchFamily="18" charset="0"/>
                </a:rPr>
                <a:t> </a:t>
              </a:r>
            </a:p>
            <a:p>
              <a:pPr>
                <a:spcAft>
                  <a:spcPts val="300"/>
                </a:spcAft>
              </a:pPr>
              <a:r>
                <a:rPr lang="en-US" sz="1600" dirty="0" err="1">
                  <a:solidFill>
                    <a:schemeClr val="bg1"/>
                  </a:solidFill>
                  <a:latin typeface="Times New Roman" pitchFamily="18" charset="0"/>
                  <a:ea typeface="#9Slide03 IcielSamsung Sharp Bo" pitchFamily="2" charset="0"/>
                  <a:cs typeface="Times New Roman" pitchFamily="18" charset="0"/>
                </a:rPr>
                <a:t>vào</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cùng</a:t>
              </a:r>
              <a:r>
                <a:rPr lang="en-US" sz="1600" dirty="0">
                  <a:solidFill>
                    <a:schemeClr val="bg1"/>
                  </a:solidFill>
                  <a:latin typeface="Times New Roman" pitchFamily="18" charset="0"/>
                  <a:ea typeface="#9Slide03 IcielSamsung Sharp Bo" pitchFamily="2" charset="0"/>
                  <a:cs typeface="Times New Roman" pitchFamily="18" charset="0"/>
                </a:rPr>
                <a:t> </a:t>
              </a:r>
              <a:r>
                <a:rPr lang="en-US" sz="1600" dirty="0" err="1">
                  <a:solidFill>
                    <a:schemeClr val="bg1"/>
                  </a:solidFill>
                  <a:latin typeface="Times New Roman" pitchFamily="18" charset="0"/>
                  <a:ea typeface="#9Slide03 IcielSamsung Sharp Bo" pitchFamily="2" charset="0"/>
                  <a:cs typeface="Times New Roman" pitchFamily="18" charset="0"/>
                </a:rPr>
                <a:t>một</a:t>
              </a:r>
              <a:r>
                <a:rPr lang="en-US" sz="1600" dirty="0">
                  <a:solidFill>
                    <a:schemeClr val="bg1"/>
                  </a:solidFill>
                  <a:latin typeface="Times New Roman" pitchFamily="18" charset="0"/>
                  <a:ea typeface="#9Slide03 IcielSamsung Sharp Bo" pitchFamily="2" charset="0"/>
                  <a:cs typeface="Times New Roman" pitchFamily="18" charset="0"/>
                </a:rPr>
                <a:t> </a:t>
              </a:r>
            </a:p>
            <a:p>
              <a:pPr>
                <a:spcAft>
                  <a:spcPts val="300"/>
                </a:spcAft>
              </a:pPr>
              <a:r>
                <a:rPr lang="en-US" sz="1600" dirty="0" err="1">
                  <a:solidFill>
                    <a:schemeClr val="bg1"/>
                  </a:solidFill>
                  <a:latin typeface="Times New Roman" pitchFamily="18" charset="0"/>
                  <a:ea typeface="#9Slide03 IcielSamsung Sharp Bo" pitchFamily="2" charset="0"/>
                  <a:cs typeface="Times New Roman" pitchFamily="18" charset="0"/>
                </a:rPr>
                <a:t>nội</a:t>
              </a:r>
              <a:r>
                <a:rPr lang="en-US" sz="1600" dirty="0">
                  <a:solidFill>
                    <a:schemeClr val="bg1"/>
                  </a:solidFill>
                  <a:latin typeface="Times New Roman" pitchFamily="18" charset="0"/>
                  <a:ea typeface="#9Slide03 IcielSamsung Sharp Bo" pitchFamily="2" charset="0"/>
                  <a:cs typeface="Times New Roman" pitchFamily="18" charset="0"/>
                </a:rPr>
                <a:t> dung.</a:t>
              </a:r>
            </a:p>
            <a:p>
              <a:pPr lvl="0">
                <a:spcAft>
                  <a:spcPts val="300"/>
                </a:spcAft>
              </a:pPr>
              <a:endParaRPr lang="vi-VN" sz="1600" dirty="0">
                <a:solidFill>
                  <a:schemeClr val="bg1"/>
                </a:solidFill>
                <a:effectLst/>
                <a:latin typeface="Bahnschrift Light SemiCondensed" panose="020B0502040204020203" pitchFamily="34" charset="0"/>
                <a:ea typeface="Calibri" panose="020F0502020204030204" pitchFamily="34"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B7352D4C-5FBA-4F94-B90E-AE15A0DD4576}"/>
              </a:ext>
            </a:extLst>
          </p:cNvPr>
          <p:cNvGrpSpPr/>
          <p:nvPr/>
        </p:nvGrpSpPr>
        <p:grpSpPr>
          <a:xfrm>
            <a:off x="1509390" y="3369977"/>
            <a:ext cx="3583727" cy="3621524"/>
            <a:chOff x="1762309" y="3136518"/>
            <a:chExt cx="3583727" cy="3621524"/>
          </a:xfrm>
        </p:grpSpPr>
        <p:sp>
          <p:nvSpPr>
            <p:cNvPr id="40" name="Rectangle: Rounded Corners 39">
              <a:extLst>
                <a:ext uri="{FF2B5EF4-FFF2-40B4-BE49-F238E27FC236}">
                  <a16:creationId xmlns:a16="http://schemas.microsoft.com/office/drawing/2014/main" id="{96010BEB-104F-4F8C-856D-3254270BD75F}"/>
                </a:ext>
              </a:extLst>
            </p:cNvPr>
            <p:cNvSpPr/>
            <p:nvPr/>
          </p:nvSpPr>
          <p:spPr>
            <a:xfrm flipH="1">
              <a:off x="1762309" y="3136518"/>
              <a:ext cx="3186257" cy="3621524"/>
            </a:xfrm>
            <a:prstGeom prst="roundRect">
              <a:avLst>
                <a:gd name="adj" fmla="val 45011"/>
              </a:avLst>
            </a:prstGeom>
            <a:gradFill flip="none" rotWithShape="1">
              <a:gsLst>
                <a:gs pos="64000">
                  <a:schemeClr val="bg1">
                    <a:lumMod val="50000"/>
                  </a:schemeClr>
                </a:gs>
                <a:gs pos="0">
                  <a:srgbClr val="DCF3FB"/>
                </a:gs>
              </a:gsLst>
              <a:lin ang="108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C62BDF4-6818-4780-BD61-67A5E9786924}"/>
                </a:ext>
              </a:extLst>
            </p:cNvPr>
            <p:cNvSpPr txBox="1">
              <a:spLocks noChangeAspect="1"/>
            </p:cNvSpPr>
            <p:nvPr/>
          </p:nvSpPr>
          <p:spPr>
            <a:xfrm>
              <a:off x="1979861" y="3851588"/>
              <a:ext cx="1179000" cy="2218549"/>
            </a:xfrm>
            <a:custGeom>
              <a:avLst/>
              <a:gdLst/>
              <a:ahLst/>
              <a:cxnLst/>
              <a:rect l="l" t="t" r="r" b="b"/>
              <a:pathLst>
                <a:path w="1130312" h="2126932">
                  <a:moveTo>
                    <a:pt x="644156" y="638079"/>
                  </a:moveTo>
                  <a:lnTo>
                    <a:pt x="306886" y="1437198"/>
                  </a:lnTo>
                  <a:lnTo>
                    <a:pt x="644156" y="1437198"/>
                  </a:lnTo>
                  <a:close/>
                  <a:moveTo>
                    <a:pt x="607695" y="0"/>
                  </a:moveTo>
                  <a:lnTo>
                    <a:pt x="972312" y="0"/>
                  </a:lnTo>
                  <a:lnTo>
                    <a:pt x="972312" y="1437198"/>
                  </a:lnTo>
                  <a:lnTo>
                    <a:pt x="1130312" y="1437198"/>
                  </a:lnTo>
                  <a:lnTo>
                    <a:pt x="1130312" y="1741046"/>
                  </a:lnTo>
                  <a:lnTo>
                    <a:pt x="972312" y="1741046"/>
                  </a:lnTo>
                  <a:lnTo>
                    <a:pt x="972312" y="2126932"/>
                  </a:lnTo>
                  <a:lnTo>
                    <a:pt x="644156" y="2126932"/>
                  </a:lnTo>
                  <a:lnTo>
                    <a:pt x="644156" y="1741046"/>
                  </a:lnTo>
                  <a:lnTo>
                    <a:pt x="0" y="1741046"/>
                  </a:lnTo>
                  <a:lnTo>
                    <a:pt x="0" y="1437198"/>
                  </a:lnTo>
                  <a:close/>
                </a:path>
              </a:pathLst>
            </a:custGeom>
            <a:solidFill>
              <a:srgbClr val="9398F0">
                <a:lumMod val="80000"/>
                <a:lumOff val="20000"/>
              </a:srgb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3900">
                  <a:solidFill>
                    <a:srgbClr val="545EDB"/>
                  </a:solidFill>
                  <a:effectLst>
                    <a:outerShdw dist="38100" dir="10800000" algn="r" rotWithShape="0">
                      <a:schemeClr val="tx2">
                        <a:lumMod val="20000"/>
                        <a:lumOff val="80000"/>
                        <a:alpha val="41000"/>
                      </a:schemeClr>
                    </a:outerShdw>
                  </a:effectLst>
                  <a:latin typeface="#9Slide02 Tieu de rat dai 02" panose="020B0606020202050201" pitchFamily="34" charset="0"/>
                </a:defRPr>
              </a:lvl1pPr>
            </a:lstStyle>
            <a:p>
              <a:endParaRPr lang="en-US"/>
            </a:p>
          </p:txBody>
        </p:sp>
        <p:sp>
          <p:nvSpPr>
            <p:cNvPr id="42" name="Freeform: Shape 41">
              <a:extLst>
                <a:ext uri="{FF2B5EF4-FFF2-40B4-BE49-F238E27FC236}">
                  <a16:creationId xmlns:a16="http://schemas.microsoft.com/office/drawing/2014/main" id="{FAD4C966-7B7E-4E4B-BA07-476CD03469D5}"/>
                </a:ext>
              </a:extLst>
            </p:cNvPr>
            <p:cNvSpPr/>
            <p:nvPr/>
          </p:nvSpPr>
          <p:spPr>
            <a:xfrm>
              <a:off x="2893440" y="3356584"/>
              <a:ext cx="2317229" cy="3146730"/>
            </a:xfrm>
            <a:custGeom>
              <a:avLst/>
              <a:gdLst>
                <a:gd name="connsiteX0" fmla="*/ 576420 w 1795620"/>
                <a:gd name="connsiteY0" fmla="*/ 0 h 2438400"/>
                <a:gd name="connsiteX1" fmla="*/ 1795620 w 1795620"/>
                <a:gd name="connsiteY1" fmla="*/ 1219200 h 2438400"/>
                <a:gd name="connsiteX2" fmla="*/ 576420 w 1795620"/>
                <a:gd name="connsiteY2" fmla="*/ 2438400 h 2438400"/>
                <a:gd name="connsiteX3" fmla="*/ 101852 w 1795620"/>
                <a:gd name="connsiteY3" fmla="*/ 2342589 h 2438400"/>
                <a:gd name="connsiteX4" fmla="*/ 0 w 1795620"/>
                <a:gd name="connsiteY4" fmla="*/ 2293525 h 2438400"/>
                <a:gd name="connsiteX5" fmla="*/ 0 w 1795620"/>
                <a:gd name="connsiteY5" fmla="*/ 144876 h 2438400"/>
                <a:gd name="connsiteX6" fmla="*/ 101852 w 1795620"/>
                <a:gd name="connsiteY6" fmla="*/ 95811 h 2438400"/>
                <a:gd name="connsiteX7" fmla="*/ 576420 w 1795620"/>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620" h="2438400">
                  <a:moveTo>
                    <a:pt x="576420" y="0"/>
                  </a:moveTo>
                  <a:cubicBezTo>
                    <a:pt x="1249766" y="0"/>
                    <a:pt x="1795620" y="545854"/>
                    <a:pt x="1795620" y="1219200"/>
                  </a:cubicBezTo>
                  <a:cubicBezTo>
                    <a:pt x="1795620" y="1892546"/>
                    <a:pt x="1249766" y="2438400"/>
                    <a:pt x="576420" y="2438400"/>
                  </a:cubicBezTo>
                  <a:cubicBezTo>
                    <a:pt x="408084" y="2438400"/>
                    <a:pt x="247715" y="2404284"/>
                    <a:pt x="101852" y="2342589"/>
                  </a:cubicBezTo>
                  <a:lnTo>
                    <a:pt x="0" y="2293525"/>
                  </a:lnTo>
                  <a:lnTo>
                    <a:pt x="0" y="144876"/>
                  </a:lnTo>
                  <a:lnTo>
                    <a:pt x="101852" y="95811"/>
                  </a:lnTo>
                  <a:cubicBezTo>
                    <a:pt x="247715" y="34116"/>
                    <a:pt x="408084" y="0"/>
                    <a:pt x="576420" y="0"/>
                  </a:cubicBezTo>
                  <a:close/>
                </a:path>
              </a:pathLst>
            </a:custGeom>
            <a:solidFill>
              <a:srgbClr val="9398F0">
                <a:lumMod val="80000"/>
                <a:lumOff val="20000"/>
              </a:srgbClr>
            </a:solidFill>
            <a:ln>
              <a:noFill/>
            </a:ln>
            <a:effectLst>
              <a:outerShdw blurRad="50800" dist="38100" dir="10800000" sx="102000" sy="102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9475B5BD-9D0F-474C-8232-6982155C54DA}"/>
                </a:ext>
              </a:extLst>
            </p:cNvPr>
            <p:cNvSpPr txBox="1"/>
            <p:nvPr/>
          </p:nvSpPr>
          <p:spPr>
            <a:xfrm>
              <a:off x="2895600" y="3989996"/>
              <a:ext cx="2450436" cy="1569660"/>
            </a:xfrm>
            <a:prstGeom prst="rect">
              <a:avLst/>
            </a:prstGeom>
            <a:noFill/>
          </p:spPr>
          <p:txBody>
            <a:bodyPr wrap="square">
              <a:spAutoFit/>
            </a:bodyPr>
            <a:lstStyle/>
            <a:p>
              <a:pPr marL="0" indent="0" algn="just">
                <a:lnSpc>
                  <a:spcPct val="100000"/>
                </a:lnSpc>
                <a:buNone/>
              </a:pPr>
              <a:r>
                <a:rPr lang="en-US" sz="1600" dirty="0">
                  <a:latin typeface="Times New Roman" pitchFamily="18" charset="0"/>
                  <a:ea typeface="#9Slide03 IcielSamsung Sharp Bo" pitchFamily="2" charset="0"/>
                  <a:cs typeface="Times New Roman" pitchFamily="18" charset="0"/>
                </a:rPr>
                <a:t>(1* ) </a:t>
              </a:r>
              <a:r>
                <a:rPr lang="en-US" sz="1600" dirty="0" err="1">
                  <a:latin typeface="Times New Roman" pitchFamily="18" charset="0"/>
                  <a:ea typeface="#9Slide03 IcielSamsung Sharp Bo" pitchFamily="2" charset="0"/>
                  <a:cs typeface="Times New Roman" pitchFamily="18" charset="0"/>
                </a:rPr>
                <a:t>Giáo</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viên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có</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thể</a:t>
              </a:r>
              <a:r>
                <a:rPr lang="en-US" sz="1600" dirty="0">
                  <a:latin typeface="Times New Roman" pitchFamily="18" charset="0"/>
                  <a:ea typeface="#9Slide03 IcielSamsung Sharp Bo" pitchFamily="2" charset="0"/>
                  <a:cs typeface="Times New Roman" pitchFamily="18" charset="0"/>
                </a:rPr>
                <a:t> ra 2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cho</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đề</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kiểm</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tra</a:t>
              </a:r>
              <a:r>
                <a:rPr lang="en-US" sz="1600" dirty="0">
                  <a:latin typeface="Times New Roman" pitchFamily="18" charset="0"/>
                  <a:ea typeface="#9Slide03 IcielSamsung Sharp Bo" pitchFamily="2" charset="0"/>
                  <a:cs typeface="Times New Roman" pitchFamily="18" charset="0"/>
                </a:rPr>
                <a:t> ở </a:t>
              </a:r>
            </a:p>
            <a:p>
              <a:pPr marL="0" indent="0" algn="just">
                <a:lnSpc>
                  <a:spcPct val="100000"/>
                </a:lnSpc>
                <a:buNone/>
              </a:pPr>
              <a:r>
                <a:rPr lang="en-US" sz="1600" dirty="0" err="1">
                  <a:latin typeface="Times New Roman" pitchFamily="18" charset="0"/>
                  <a:ea typeface="#9Slide03 IcielSamsung Sharp Bo" pitchFamily="2" charset="0"/>
                  <a:cs typeface="Times New Roman" pitchFamily="18" charset="0"/>
                </a:rPr>
                <a:t>cấp</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độ</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vận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dụng</a:t>
              </a:r>
              <a:r>
                <a:rPr lang="en-US" sz="1600" dirty="0">
                  <a:latin typeface="Times New Roman" pitchFamily="18" charset="0"/>
                  <a:ea typeface="#9Slide03 IcielSamsung Sharp Bo" pitchFamily="2" charset="0"/>
                  <a:cs typeface="Times New Roman" pitchFamily="18" charset="0"/>
                </a:rPr>
                <a:t> </a:t>
              </a:r>
            </a:p>
            <a:p>
              <a:pPr marL="0" indent="0" algn="just">
                <a:lnSpc>
                  <a:spcPct val="100000"/>
                </a:lnSpc>
                <a:buNone/>
              </a:pPr>
              <a:r>
                <a:rPr lang="en-US" sz="1600" dirty="0">
                  <a:latin typeface="Times New Roman" pitchFamily="18" charset="0"/>
                  <a:ea typeface="#9Slide03 IcielSamsung Sharp Bo" pitchFamily="2" charset="0"/>
                  <a:cs typeface="Times New Roman" pitchFamily="18" charset="0"/>
                </a:rPr>
                <a:t>ở </a:t>
              </a:r>
              <a:r>
                <a:rPr lang="en-US" sz="1600" dirty="0" err="1">
                  <a:latin typeface="Times New Roman" pitchFamily="18" charset="0"/>
                  <a:ea typeface="#9Slide03 IcielSamsung Sharp Bo" pitchFamily="2" charset="0"/>
                  <a:cs typeface="Times New Roman" pitchFamily="18" charset="0"/>
                </a:rPr>
                <a:t>đơn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vị</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kiến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thức</a:t>
              </a:r>
              <a:r>
                <a:rPr lang="en-US" sz="1600" dirty="0">
                  <a:latin typeface="Times New Roman" pitchFamily="18" charset="0"/>
                  <a:ea typeface="#9Slide03 IcielSamsung Sharp Bo" pitchFamily="2" charset="0"/>
                  <a:cs typeface="Times New Roman" pitchFamily="18" charset="0"/>
                </a:rPr>
                <a:t>:</a:t>
              </a:r>
            </a:p>
            <a:p>
              <a:pPr marL="0" indent="0" algn="just">
                <a:lnSpc>
                  <a:spcPct val="100000"/>
                </a:lnSpc>
                <a:buNone/>
              </a:pPr>
              <a:r>
                <a:rPr lang="en-US" sz="1600" dirty="0">
                  <a:latin typeface="Times New Roman" pitchFamily="18" charset="0"/>
                  <a:ea typeface="#9Slide03 IcielSamsung Sharp Bo" pitchFamily="2" charset="0"/>
                  <a:cs typeface="Times New Roman" pitchFamily="18" charset="0"/>
                </a:rPr>
                <a:t> (1) </a:t>
              </a:r>
              <a:r>
                <a:rPr lang="en-US" sz="1600" dirty="0">
                  <a:latin typeface="Times New Roman" pitchFamily="18" charset="0"/>
                  <a:ea typeface="#9Slide03 IcielSamsung Sharp Bo" pitchFamily="2" charset="0"/>
                  <a:cs typeface="Times New Roman" pitchFamily="18" charset="0"/>
                  <a:sym typeface="Symbol"/>
                </a:rPr>
                <a:t></a:t>
              </a:r>
              <a:r>
                <a:rPr lang="en-US" sz="1600" dirty="0">
                  <a:latin typeface="Times New Roman" pitchFamily="18" charset="0"/>
                  <a:ea typeface="#9Slide03 IcielSamsung Sharp Bo" pitchFamily="2" charset="0"/>
                  <a:cs typeface="Times New Roman" pitchFamily="18" charset="0"/>
                </a:rPr>
                <a:t> (7) </a:t>
              </a:r>
              <a:r>
                <a:rPr lang="en-US" sz="1600" dirty="0" err="1">
                  <a:latin typeface="Times New Roman" pitchFamily="18" charset="0"/>
                  <a:ea typeface="#9Slide03 IcielSamsung Sharp Bo" pitchFamily="2" charset="0"/>
                  <a:cs typeface="Times New Roman" pitchFamily="18" charset="0"/>
                </a:rPr>
                <a:t>hoặc</a:t>
              </a:r>
              <a:r>
                <a:rPr lang="en-US" sz="1600" dirty="0">
                  <a:latin typeface="Times New Roman" pitchFamily="18" charset="0"/>
                  <a:ea typeface="#9Slide03 IcielSamsung Sharp Bo" pitchFamily="2" charset="0"/>
                  <a:cs typeface="Times New Roman" pitchFamily="18" charset="0"/>
                </a:rPr>
                <a:t> (9)</a:t>
              </a:r>
            </a:p>
          </p:txBody>
        </p:sp>
      </p:grpSp>
      <p:grpSp>
        <p:nvGrpSpPr>
          <p:cNvPr id="51" name="Group 50">
            <a:extLst>
              <a:ext uri="{FF2B5EF4-FFF2-40B4-BE49-F238E27FC236}">
                <a16:creationId xmlns:a16="http://schemas.microsoft.com/office/drawing/2014/main" id="{FE3D928E-994B-4FDD-8DDE-D571AC7F05E2}"/>
              </a:ext>
            </a:extLst>
          </p:cNvPr>
          <p:cNvGrpSpPr/>
          <p:nvPr/>
        </p:nvGrpSpPr>
        <p:grpSpPr>
          <a:xfrm>
            <a:off x="6732828" y="3341862"/>
            <a:ext cx="3448360" cy="3621524"/>
            <a:chOff x="6513007" y="3136518"/>
            <a:chExt cx="3448360" cy="3621524"/>
          </a:xfrm>
        </p:grpSpPr>
        <p:sp>
          <p:nvSpPr>
            <p:cNvPr id="52" name="Rectangle: Rounded Corners 51">
              <a:extLst>
                <a:ext uri="{FF2B5EF4-FFF2-40B4-BE49-F238E27FC236}">
                  <a16:creationId xmlns:a16="http://schemas.microsoft.com/office/drawing/2014/main" id="{C1A189F1-F4CC-4B30-91F7-B4DFC9593B45}"/>
                </a:ext>
              </a:extLst>
            </p:cNvPr>
            <p:cNvSpPr/>
            <p:nvPr/>
          </p:nvSpPr>
          <p:spPr>
            <a:xfrm flipH="1">
              <a:off x="6513007" y="3136518"/>
              <a:ext cx="3186257" cy="3621524"/>
            </a:xfrm>
            <a:prstGeom prst="roundRect">
              <a:avLst>
                <a:gd name="adj" fmla="val 45011"/>
              </a:avLst>
            </a:prstGeom>
            <a:gradFill flip="none" rotWithShape="1">
              <a:gsLst>
                <a:gs pos="64000">
                  <a:schemeClr val="bg1">
                    <a:lumMod val="50000"/>
                  </a:schemeClr>
                </a:gs>
                <a:gs pos="0">
                  <a:srgbClr val="DCF3FB"/>
                </a:gs>
              </a:gsLst>
              <a:lin ang="108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0C58DDE-D911-4C68-8BD4-186076C42995}"/>
                </a:ext>
              </a:extLst>
            </p:cNvPr>
            <p:cNvSpPr txBox="1">
              <a:spLocks noChangeAspect="1"/>
            </p:cNvSpPr>
            <p:nvPr/>
          </p:nvSpPr>
          <p:spPr>
            <a:xfrm>
              <a:off x="6804140" y="3838910"/>
              <a:ext cx="1039548" cy="2243904"/>
            </a:xfrm>
            <a:custGeom>
              <a:avLst/>
              <a:gdLst/>
              <a:ahLst/>
              <a:cxnLst/>
              <a:rect l="l" t="t" r="r" b="b"/>
              <a:pathLst>
                <a:path w="996619" h="2151240">
                  <a:moveTo>
                    <a:pt x="60769" y="0"/>
                  </a:moveTo>
                  <a:lnTo>
                    <a:pt x="941927" y="0"/>
                  </a:lnTo>
                  <a:lnTo>
                    <a:pt x="941927" y="303847"/>
                  </a:lnTo>
                  <a:lnTo>
                    <a:pt x="361578" y="303847"/>
                  </a:lnTo>
                  <a:lnTo>
                    <a:pt x="334232" y="811273"/>
                  </a:lnTo>
                  <a:cubicBezTo>
                    <a:pt x="397027" y="707964"/>
                    <a:pt x="494258" y="656310"/>
                    <a:pt x="625925" y="656310"/>
                  </a:cubicBezTo>
                  <a:cubicBezTo>
                    <a:pt x="749490" y="656310"/>
                    <a:pt x="842164" y="697836"/>
                    <a:pt x="903946" y="780888"/>
                  </a:cubicBezTo>
                  <a:cubicBezTo>
                    <a:pt x="965728" y="863940"/>
                    <a:pt x="996619" y="984466"/>
                    <a:pt x="996619" y="1142466"/>
                  </a:cubicBezTo>
                  <a:lnTo>
                    <a:pt x="996619" y="1616468"/>
                  </a:lnTo>
                  <a:cubicBezTo>
                    <a:pt x="996619" y="1788649"/>
                    <a:pt x="954587" y="1920822"/>
                    <a:pt x="870523" y="2012989"/>
                  </a:cubicBezTo>
                  <a:cubicBezTo>
                    <a:pt x="786458" y="2105156"/>
                    <a:pt x="662387" y="2151240"/>
                    <a:pt x="498309" y="2151240"/>
                  </a:cubicBezTo>
                  <a:cubicBezTo>
                    <a:pt x="334232" y="2151240"/>
                    <a:pt x="210161" y="2105615"/>
                    <a:pt x="126096" y="2014366"/>
                  </a:cubicBezTo>
                  <a:cubicBezTo>
                    <a:pt x="42032" y="1923117"/>
                    <a:pt x="0" y="1791497"/>
                    <a:pt x="0" y="1619507"/>
                  </a:cubicBezTo>
                  <a:lnTo>
                    <a:pt x="0" y="1443275"/>
                  </a:lnTo>
                  <a:lnTo>
                    <a:pt x="316001" y="1443275"/>
                  </a:lnTo>
                  <a:lnTo>
                    <a:pt x="316001" y="1640776"/>
                  </a:lnTo>
                  <a:cubicBezTo>
                    <a:pt x="316001" y="1717751"/>
                    <a:pt x="331700" y="1771431"/>
                    <a:pt x="363097" y="1801815"/>
                  </a:cubicBezTo>
                  <a:cubicBezTo>
                    <a:pt x="394495" y="1832200"/>
                    <a:pt x="436527" y="1847393"/>
                    <a:pt x="489194" y="1847393"/>
                  </a:cubicBezTo>
                  <a:cubicBezTo>
                    <a:pt x="541861" y="1847393"/>
                    <a:pt x="583893" y="1832145"/>
                    <a:pt x="615291" y="1801649"/>
                  </a:cubicBezTo>
                  <a:cubicBezTo>
                    <a:pt x="646688" y="1771154"/>
                    <a:pt x="662387" y="1717292"/>
                    <a:pt x="662387" y="1640064"/>
                  </a:cubicBezTo>
                  <a:lnTo>
                    <a:pt x="662387" y="1170525"/>
                  </a:lnTo>
                  <a:cubicBezTo>
                    <a:pt x="662387" y="1093297"/>
                    <a:pt x="646688" y="1038929"/>
                    <a:pt x="615291" y="1007420"/>
                  </a:cubicBezTo>
                  <a:cubicBezTo>
                    <a:pt x="583893" y="975912"/>
                    <a:pt x="541861" y="960158"/>
                    <a:pt x="489194" y="960158"/>
                  </a:cubicBezTo>
                  <a:cubicBezTo>
                    <a:pt x="436527" y="960158"/>
                    <a:pt x="394495" y="975857"/>
                    <a:pt x="363097" y="1007254"/>
                  </a:cubicBezTo>
                  <a:cubicBezTo>
                    <a:pt x="331700" y="1038652"/>
                    <a:pt x="316001" y="1092838"/>
                    <a:pt x="316001" y="1169812"/>
                  </a:cubicBezTo>
                  <a:lnTo>
                    <a:pt x="316001" y="1233620"/>
                  </a:lnTo>
                  <a:lnTo>
                    <a:pt x="0" y="1233620"/>
                  </a:lnTo>
                  <a:close/>
                </a:path>
              </a:pathLst>
            </a:custGeom>
            <a:solidFill>
              <a:srgbClr val="858BFE"/>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3900">
                  <a:solidFill>
                    <a:srgbClr val="545EDB"/>
                  </a:solidFill>
                  <a:effectLst>
                    <a:outerShdw dist="38100" dir="10800000" algn="r" rotWithShape="0">
                      <a:schemeClr val="tx2">
                        <a:lumMod val="20000"/>
                        <a:lumOff val="80000"/>
                        <a:alpha val="41000"/>
                      </a:schemeClr>
                    </a:outerShdw>
                  </a:effectLst>
                  <a:latin typeface="#9Slide02 Tieu de rat dai 02" panose="020B0606020202050201" pitchFamily="34" charset="0"/>
                </a:defRPr>
              </a:lvl1pPr>
            </a:lstStyle>
            <a:p>
              <a:endParaRPr lang="en-US"/>
            </a:p>
          </p:txBody>
        </p:sp>
        <p:sp>
          <p:nvSpPr>
            <p:cNvPr id="54" name="Freeform: Shape 53">
              <a:extLst>
                <a:ext uri="{FF2B5EF4-FFF2-40B4-BE49-F238E27FC236}">
                  <a16:creationId xmlns:a16="http://schemas.microsoft.com/office/drawing/2014/main" id="{9F125157-A452-4A52-B95D-0DB8AF0CF6A2}"/>
                </a:ext>
              </a:extLst>
            </p:cNvPr>
            <p:cNvSpPr/>
            <p:nvPr/>
          </p:nvSpPr>
          <p:spPr>
            <a:xfrm>
              <a:off x="7644138" y="3356584"/>
              <a:ext cx="2317229" cy="3146730"/>
            </a:xfrm>
            <a:custGeom>
              <a:avLst/>
              <a:gdLst>
                <a:gd name="connsiteX0" fmla="*/ 576420 w 1795620"/>
                <a:gd name="connsiteY0" fmla="*/ 0 h 2438400"/>
                <a:gd name="connsiteX1" fmla="*/ 1795620 w 1795620"/>
                <a:gd name="connsiteY1" fmla="*/ 1219200 h 2438400"/>
                <a:gd name="connsiteX2" fmla="*/ 576420 w 1795620"/>
                <a:gd name="connsiteY2" fmla="*/ 2438400 h 2438400"/>
                <a:gd name="connsiteX3" fmla="*/ 101852 w 1795620"/>
                <a:gd name="connsiteY3" fmla="*/ 2342589 h 2438400"/>
                <a:gd name="connsiteX4" fmla="*/ 0 w 1795620"/>
                <a:gd name="connsiteY4" fmla="*/ 2293525 h 2438400"/>
                <a:gd name="connsiteX5" fmla="*/ 0 w 1795620"/>
                <a:gd name="connsiteY5" fmla="*/ 144876 h 2438400"/>
                <a:gd name="connsiteX6" fmla="*/ 101852 w 1795620"/>
                <a:gd name="connsiteY6" fmla="*/ 95811 h 2438400"/>
                <a:gd name="connsiteX7" fmla="*/ 576420 w 1795620"/>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620" h="2438400">
                  <a:moveTo>
                    <a:pt x="576420" y="0"/>
                  </a:moveTo>
                  <a:cubicBezTo>
                    <a:pt x="1249766" y="0"/>
                    <a:pt x="1795620" y="545854"/>
                    <a:pt x="1795620" y="1219200"/>
                  </a:cubicBezTo>
                  <a:cubicBezTo>
                    <a:pt x="1795620" y="1892546"/>
                    <a:pt x="1249766" y="2438400"/>
                    <a:pt x="576420" y="2438400"/>
                  </a:cubicBezTo>
                  <a:cubicBezTo>
                    <a:pt x="408084" y="2438400"/>
                    <a:pt x="247715" y="2404284"/>
                    <a:pt x="101852" y="2342589"/>
                  </a:cubicBezTo>
                  <a:lnTo>
                    <a:pt x="0" y="2293525"/>
                  </a:lnTo>
                  <a:lnTo>
                    <a:pt x="0" y="144876"/>
                  </a:lnTo>
                  <a:lnTo>
                    <a:pt x="101852" y="95811"/>
                  </a:lnTo>
                  <a:cubicBezTo>
                    <a:pt x="247715" y="34116"/>
                    <a:pt x="408084" y="0"/>
                    <a:pt x="576420" y="0"/>
                  </a:cubicBezTo>
                  <a:close/>
                </a:path>
              </a:pathLst>
            </a:custGeom>
            <a:solidFill>
              <a:srgbClr val="858BFE"/>
            </a:solidFill>
            <a:ln>
              <a:noFill/>
            </a:ln>
            <a:effectLst>
              <a:outerShdw blurRad="50800" dist="38100" dir="10800000" sx="102000" sy="102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692200F7-6AEA-44F6-97F6-AA823C52D03F}"/>
                </a:ext>
              </a:extLst>
            </p:cNvPr>
            <p:cNvSpPr txBox="1"/>
            <p:nvPr/>
          </p:nvSpPr>
          <p:spPr>
            <a:xfrm>
              <a:off x="7657748" y="4040678"/>
              <a:ext cx="2261432" cy="1569660"/>
            </a:xfrm>
            <a:prstGeom prst="rect">
              <a:avLst/>
            </a:prstGeom>
            <a:noFill/>
          </p:spPr>
          <p:txBody>
            <a:bodyPr wrap="square">
              <a:spAutoFit/>
            </a:bodyPr>
            <a:lstStyle/>
            <a:p>
              <a:pPr lvl="0"/>
              <a:r>
                <a:rPr lang="en-US" sz="1600" dirty="0">
                  <a:latin typeface="#9Slide03 IcielSamsung Sharp Bo" pitchFamily="2" charset="0"/>
                  <a:ea typeface="#9Slide03 IcielSamsung Sharp Bo" pitchFamily="2" charset="0"/>
                  <a:cs typeface="#9Slide03 IcielSamsung Sharp Bo" pitchFamily="2" charset="0"/>
                </a:rPr>
                <a:t>(</a:t>
              </a:r>
              <a:r>
                <a:rPr lang="en-US" sz="1600" dirty="0">
                  <a:latin typeface="Times New Roman" pitchFamily="18" charset="0"/>
                  <a:ea typeface="#9Slide03 IcielSamsung Sharp Bo" pitchFamily="2" charset="0"/>
                  <a:cs typeface="Times New Roman" pitchFamily="18" charset="0"/>
                </a:rPr>
                <a:t>1**) </a:t>
              </a:r>
              <a:r>
                <a:rPr lang="en-US" sz="1600" dirty="0" err="1">
                  <a:latin typeface="Times New Roman" pitchFamily="18" charset="0"/>
                  <a:ea typeface="#9Slide03 IcielSamsung Sharp Bo" pitchFamily="2" charset="0"/>
                  <a:cs typeface="Times New Roman" pitchFamily="18" charset="0"/>
                </a:rPr>
                <a:t>Giáo</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viên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có</a:t>
              </a:r>
              <a:r>
                <a:rPr lang="en-US" sz="1600" dirty="0">
                  <a:latin typeface="Times New Roman" pitchFamily="18" charset="0"/>
                  <a:ea typeface="#9Slide03 IcielSamsung Sharp Bo" pitchFamily="2" charset="0"/>
                  <a:cs typeface="Times New Roman" pitchFamily="18" charset="0"/>
                </a:rPr>
                <a:t> </a:t>
              </a:r>
            </a:p>
            <a:p>
              <a:pPr lvl="0"/>
              <a:r>
                <a:rPr lang="en-US" sz="1600" dirty="0" err="1">
                  <a:latin typeface="Times New Roman" pitchFamily="18" charset="0"/>
                  <a:ea typeface="#9Slide03 IcielSamsung Sharp Bo" pitchFamily="2" charset="0"/>
                  <a:cs typeface="Times New Roman" pitchFamily="18" charset="0"/>
                </a:rPr>
                <a:t>thể</a:t>
              </a:r>
              <a:r>
                <a:rPr lang="en-US" sz="1600" dirty="0">
                  <a:latin typeface="Times New Roman" pitchFamily="18" charset="0"/>
                  <a:ea typeface="#9Slide03 IcielSamsung Sharp Bo" pitchFamily="2" charset="0"/>
                  <a:cs typeface="Times New Roman" pitchFamily="18" charset="0"/>
                </a:rPr>
                <a:t> ra 2 </a:t>
              </a:r>
              <a:r>
                <a:rPr lang="en-US" sz="1600" dirty="0" err="1">
                  <a:latin typeface="Times New Roman" pitchFamily="18" charset="0"/>
                  <a:ea typeface="#9Slide03 IcielSamsung Sharp Bo" pitchFamily="2" charset="0"/>
                  <a:cs typeface="Times New Roman" pitchFamily="18" charset="0"/>
                </a:rPr>
                <a:t>câu</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hỏi</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cho</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đề</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kiểm</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tra</a:t>
              </a:r>
              <a:r>
                <a:rPr lang="en-US" sz="1600" dirty="0">
                  <a:latin typeface="Times New Roman" pitchFamily="18" charset="0"/>
                  <a:ea typeface="#9Slide03 IcielSamsung Sharp Bo" pitchFamily="2" charset="0"/>
                  <a:cs typeface="Times New Roman" pitchFamily="18" charset="0"/>
                </a:rPr>
                <a:t> ở </a:t>
              </a:r>
              <a:r>
                <a:rPr lang="en-US" sz="1600" dirty="0" err="1">
                  <a:latin typeface="Times New Roman" pitchFamily="18" charset="0"/>
                  <a:ea typeface="#9Slide03 IcielSamsung Sharp Bo" pitchFamily="2" charset="0"/>
                  <a:cs typeface="Times New Roman" pitchFamily="18" charset="0"/>
                </a:rPr>
                <a:t>cấp</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độ</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vận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dụng</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cao</a:t>
              </a:r>
              <a:r>
                <a:rPr lang="en-US" sz="1600" dirty="0">
                  <a:latin typeface="Times New Roman" pitchFamily="18" charset="0"/>
                  <a:ea typeface="#9Slide03 IcielSamsung Sharp Bo" pitchFamily="2" charset="0"/>
                  <a:cs typeface="Times New Roman" pitchFamily="18" charset="0"/>
                </a:rPr>
                <a:t> ở </a:t>
              </a:r>
              <a:r>
                <a:rPr lang="en-US" sz="1600" dirty="0" err="1">
                  <a:latin typeface="Times New Roman" pitchFamily="18" charset="0"/>
                  <a:ea typeface="#9Slide03 IcielSamsung Sharp Bo" pitchFamily="2" charset="0"/>
                  <a:cs typeface="Times New Roman" pitchFamily="18" charset="0"/>
                </a:rPr>
                <a:t>đơn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vị</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kiến</a:t>
              </a:r>
              <a:r>
                <a:rPr lang="en-US" sz="1600" dirty="0">
                  <a:latin typeface="Times New Roman" pitchFamily="18" charset="0"/>
                  <a:ea typeface="#9Slide03 IcielSamsung Sharp Bo" pitchFamily="2" charset="0"/>
                  <a:cs typeface="Times New Roman" pitchFamily="18" charset="0"/>
                </a:rPr>
                <a:t> </a:t>
              </a:r>
              <a:r>
                <a:rPr lang="en-US" sz="1600" dirty="0" err="1">
                  <a:latin typeface="Times New Roman" pitchFamily="18" charset="0"/>
                  <a:ea typeface="#9Slide03 IcielSamsung Sharp Bo" pitchFamily="2" charset="0"/>
                  <a:cs typeface="Times New Roman" pitchFamily="18" charset="0"/>
                </a:rPr>
                <a:t>thức</a:t>
              </a:r>
              <a:r>
                <a:rPr lang="en-US" sz="1600" dirty="0">
                  <a:latin typeface="Times New Roman" pitchFamily="18" charset="0"/>
                  <a:ea typeface="#9Slide03 IcielSamsung Sharp Bo" pitchFamily="2" charset="0"/>
                  <a:cs typeface="Times New Roman" pitchFamily="18" charset="0"/>
                </a:rPr>
                <a:t>: (5) </a:t>
              </a:r>
              <a:r>
                <a:rPr lang="en-US" sz="1600" dirty="0" err="1">
                  <a:latin typeface="Times New Roman" pitchFamily="18" charset="0"/>
                  <a:ea typeface="#9Slide03 IcielSamsung Sharp Bo" pitchFamily="2" charset="0"/>
                  <a:cs typeface="Times New Roman" pitchFamily="18" charset="0"/>
                </a:rPr>
                <a:t>hoặc</a:t>
              </a:r>
              <a:r>
                <a:rPr lang="en-US" sz="1600" dirty="0">
                  <a:latin typeface="Times New Roman" pitchFamily="18" charset="0"/>
                  <a:ea typeface="#9Slide03 IcielSamsung Sharp Bo" pitchFamily="2" charset="0"/>
                  <a:cs typeface="Times New Roman" pitchFamily="18" charset="0"/>
                </a:rPr>
                <a:t> (6) </a:t>
              </a:r>
              <a:r>
                <a:rPr lang="en-US" sz="1600" dirty="0" err="1">
                  <a:latin typeface="Times New Roman" pitchFamily="18" charset="0"/>
                  <a:ea typeface="#9Slide03 IcielSamsung Sharp Bo" pitchFamily="2" charset="0"/>
                  <a:cs typeface="Times New Roman" pitchFamily="18" charset="0"/>
                </a:rPr>
                <a:t>hoặc</a:t>
              </a:r>
              <a:r>
                <a:rPr lang="en-US" sz="1600" dirty="0">
                  <a:latin typeface="Times New Roman" pitchFamily="18" charset="0"/>
                  <a:ea typeface="#9Slide03 IcielSamsung Sharp Bo" pitchFamily="2" charset="0"/>
                  <a:cs typeface="Times New Roman" pitchFamily="18" charset="0"/>
                </a:rPr>
                <a:t> (9)</a:t>
              </a:r>
              <a:endParaRPr lang="vi-VN" sz="1600" dirty="0">
                <a:solidFill>
                  <a:srgbClr val="002060"/>
                </a:solidFill>
                <a:effectLst/>
                <a:latin typeface="Times New Roman" pitchFamily="18" charset="0"/>
                <a:ea typeface="Calibri" panose="020F0502020204030204" pitchFamily="34" charset="0"/>
                <a:cs typeface="Times New Roman" pitchFamily="18" charset="0"/>
              </a:endParaRPr>
            </a:p>
          </p:txBody>
        </p:sp>
      </p:grpSp>
      <p:grpSp>
        <p:nvGrpSpPr>
          <p:cNvPr id="63" name="Group 62">
            <a:extLst>
              <a:ext uri="{FF2B5EF4-FFF2-40B4-BE49-F238E27FC236}">
                <a16:creationId xmlns:a16="http://schemas.microsoft.com/office/drawing/2014/main" id="{F4464624-C273-4E0B-8169-C5DB3ACF07EF}"/>
              </a:ext>
            </a:extLst>
          </p:cNvPr>
          <p:cNvGrpSpPr/>
          <p:nvPr/>
        </p:nvGrpSpPr>
        <p:grpSpPr>
          <a:xfrm>
            <a:off x="-1908195" y="-161356"/>
            <a:ext cx="1371600" cy="4825083"/>
            <a:chOff x="-1801775" y="-494000"/>
            <a:chExt cx="1371600" cy="4825083"/>
          </a:xfrm>
        </p:grpSpPr>
        <p:sp>
          <p:nvSpPr>
            <p:cNvPr id="64" name="Rectangle 63">
              <a:extLst>
                <a:ext uri="{FF2B5EF4-FFF2-40B4-BE49-F238E27FC236}">
                  <a16:creationId xmlns:a16="http://schemas.microsoft.com/office/drawing/2014/main" id="{FDE485F1-2AC1-4F78-85F1-ECE1817A42E9}"/>
                </a:ext>
              </a:extLst>
            </p:cNvPr>
            <p:cNvSpPr/>
            <p:nvPr/>
          </p:nvSpPr>
          <p:spPr>
            <a:xfrm>
              <a:off x="-1801775" y="-494000"/>
              <a:ext cx="1371600" cy="609600"/>
            </a:xfrm>
            <a:prstGeom prst="rect">
              <a:avLst/>
            </a:prstGeom>
            <a:solidFill>
              <a:srgbClr val="24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4186"/>
                </a:solidFill>
              </a:endParaRPr>
            </a:p>
          </p:txBody>
        </p:sp>
        <p:sp>
          <p:nvSpPr>
            <p:cNvPr id="65" name="Rectangle 64">
              <a:extLst>
                <a:ext uri="{FF2B5EF4-FFF2-40B4-BE49-F238E27FC236}">
                  <a16:creationId xmlns:a16="http://schemas.microsoft.com/office/drawing/2014/main" id="{EE561008-020D-4C7A-B3E8-ABE54C0B3A6D}"/>
                </a:ext>
              </a:extLst>
            </p:cNvPr>
            <p:cNvSpPr/>
            <p:nvPr/>
          </p:nvSpPr>
          <p:spPr>
            <a:xfrm>
              <a:off x="-1801775" y="193338"/>
              <a:ext cx="13716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F5A0987-D76F-4B7E-9577-F9C22AE213CB}"/>
                </a:ext>
              </a:extLst>
            </p:cNvPr>
            <p:cNvSpPr/>
            <p:nvPr/>
          </p:nvSpPr>
          <p:spPr>
            <a:xfrm>
              <a:off x="-1801775" y="898967"/>
              <a:ext cx="1371600" cy="609600"/>
            </a:xfrm>
            <a:prstGeom prst="rect">
              <a:avLst/>
            </a:prstGeom>
            <a:solidFill>
              <a:srgbClr val="D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F3FB"/>
                </a:solidFill>
              </a:endParaRPr>
            </a:p>
          </p:txBody>
        </p:sp>
        <p:sp>
          <p:nvSpPr>
            <p:cNvPr id="67" name="Rectangle 66">
              <a:extLst>
                <a:ext uri="{FF2B5EF4-FFF2-40B4-BE49-F238E27FC236}">
                  <a16:creationId xmlns:a16="http://schemas.microsoft.com/office/drawing/2014/main" id="{908A933C-0F93-4B33-9DA8-B2A484777EAF}"/>
                </a:ext>
              </a:extLst>
            </p:cNvPr>
            <p:cNvSpPr/>
            <p:nvPr/>
          </p:nvSpPr>
          <p:spPr>
            <a:xfrm>
              <a:off x="-1801775" y="1604596"/>
              <a:ext cx="1371600" cy="609600"/>
            </a:xfrm>
            <a:prstGeom prst="rect">
              <a:avLst/>
            </a:prstGeom>
            <a:solidFill>
              <a:srgbClr val="FC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CE6EF90-9E6B-4ED6-B93C-38A96605FECE}"/>
                </a:ext>
              </a:extLst>
            </p:cNvPr>
            <p:cNvSpPr/>
            <p:nvPr/>
          </p:nvSpPr>
          <p:spPr>
            <a:xfrm>
              <a:off x="-1801775" y="2310225"/>
              <a:ext cx="1371600" cy="609600"/>
            </a:xfrm>
            <a:prstGeom prst="rect">
              <a:avLst/>
            </a:prstGeom>
            <a:solidFill>
              <a:srgbClr val="FFB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24CEB34-043C-4C47-9359-78D1F6C1D249}"/>
                </a:ext>
              </a:extLst>
            </p:cNvPr>
            <p:cNvSpPr/>
            <p:nvPr/>
          </p:nvSpPr>
          <p:spPr>
            <a:xfrm>
              <a:off x="-1801775" y="3015854"/>
              <a:ext cx="1371600" cy="609600"/>
            </a:xfrm>
            <a:prstGeom prst="rect">
              <a:avLst/>
            </a:prstGeom>
            <a:solidFill>
              <a:srgbClr val="FFA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C9E0BF4-26D1-492C-A553-FDB364B597F8}"/>
                </a:ext>
              </a:extLst>
            </p:cNvPr>
            <p:cNvSpPr/>
            <p:nvPr/>
          </p:nvSpPr>
          <p:spPr>
            <a:xfrm>
              <a:off x="-1801775" y="3721483"/>
              <a:ext cx="1371600" cy="609600"/>
            </a:xfrm>
            <a:prstGeom prst="rect">
              <a:avLst/>
            </a:prstGeom>
            <a:solidFill>
              <a:srgbClr val="A9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Rounded Corners 71">
            <a:extLst>
              <a:ext uri="{FF2B5EF4-FFF2-40B4-BE49-F238E27FC236}">
                <a16:creationId xmlns:a16="http://schemas.microsoft.com/office/drawing/2014/main" id="{930529AF-D32D-458C-A2FF-F43F1648A5B1}"/>
              </a:ext>
            </a:extLst>
          </p:cNvPr>
          <p:cNvSpPr/>
          <p:nvPr/>
        </p:nvSpPr>
        <p:spPr>
          <a:xfrm>
            <a:off x="1843941" y="42233"/>
            <a:ext cx="7980993" cy="652920"/>
          </a:xfrm>
          <a:prstGeom prst="roundRect">
            <a:avLst/>
          </a:prstGeom>
          <a:solidFill>
            <a:srgbClr val="FCEC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MỘT SỐ LƯU Ý TRONG MA TRẬN ĐỀ </a:t>
            </a:r>
          </a:p>
        </p:txBody>
      </p:sp>
      <p:grpSp>
        <p:nvGrpSpPr>
          <p:cNvPr id="73" name="Group 72">
            <a:extLst>
              <a:ext uri="{FF2B5EF4-FFF2-40B4-BE49-F238E27FC236}">
                <a16:creationId xmlns:a16="http://schemas.microsoft.com/office/drawing/2014/main" id="{987051F2-4508-41CE-9CAE-432E387D4E86}"/>
              </a:ext>
            </a:extLst>
          </p:cNvPr>
          <p:cNvGrpSpPr/>
          <p:nvPr/>
        </p:nvGrpSpPr>
        <p:grpSpPr>
          <a:xfrm>
            <a:off x="-1910111" y="-161356"/>
            <a:ext cx="1371600" cy="4825083"/>
            <a:chOff x="-1801775" y="-494000"/>
            <a:chExt cx="1371600" cy="4825083"/>
          </a:xfrm>
        </p:grpSpPr>
        <p:sp>
          <p:nvSpPr>
            <p:cNvPr id="74" name="Rectangle 73">
              <a:extLst>
                <a:ext uri="{FF2B5EF4-FFF2-40B4-BE49-F238E27FC236}">
                  <a16:creationId xmlns:a16="http://schemas.microsoft.com/office/drawing/2014/main" id="{968E7B94-24DE-4949-9B32-88077679ECE6}"/>
                </a:ext>
              </a:extLst>
            </p:cNvPr>
            <p:cNvSpPr/>
            <p:nvPr/>
          </p:nvSpPr>
          <p:spPr>
            <a:xfrm>
              <a:off x="-1801775" y="-494000"/>
              <a:ext cx="1371600" cy="609600"/>
            </a:xfrm>
            <a:prstGeom prst="rect">
              <a:avLst/>
            </a:prstGeom>
            <a:solidFill>
              <a:srgbClr val="24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4186"/>
                </a:solidFill>
              </a:endParaRPr>
            </a:p>
          </p:txBody>
        </p:sp>
        <p:sp>
          <p:nvSpPr>
            <p:cNvPr id="75" name="Rectangle 74">
              <a:extLst>
                <a:ext uri="{FF2B5EF4-FFF2-40B4-BE49-F238E27FC236}">
                  <a16:creationId xmlns:a16="http://schemas.microsoft.com/office/drawing/2014/main" id="{282EBF1C-D01C-4881-B119-EF8A24DEEE81}"/>
                </a:ext>
              </a:extLst>
            </p:cNvPr>
            <p:cNvSpPr/>
            <p:nvPr/>
          </p:nvSpPr>
          <p:spPr>
            <a:xfrm>
              <a:off x="-1801775" y="193338"/>
              <a:ext cx="13716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42C9B0-C8E8-4CE8-81D0-AD277CD5A8F9}"/>
                </a:ext>
              </a:extLst>
            </p:cNvPr>
            <p:cNvSpPr/>
            <p:nvPr/>
          </p:nvSpPr>
          <p:spPr>
            <a:xfrm>
              <a:off x="-1801775" y="898967"/>
              <a:ext cx="1371600" cy="609600"/>
            </a:xfrm>
            <a:prstGeom prst="rect">
              <a:avLst/>
            </a:prstGeom>
            <a:solidFill>
              <a:srgbClr val="D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F3FB"/>
                </a:solidFill>
              </a:endParaRPr>
            </a:p>
          </p:txBody>
        </p:sp>
        <p:sp>
          <p:nvSpPr>
            <p:cNvPr id="77" name="Rectangle 76">
              <a:extLst>
                <a:ext uri="{FF2B5EF4-FFF2-40B4-BE49-F238E27FC236}">
                  <a16:creationId xmlns:a16="http://schemas.microsoft.com/office/drawing/2014/main" id="{0F93DDD4-14CC-4100-9F4C-E1C7071158A6}"/>
                </a:ext>
              </a:extLst>
            </p:cNvPr>
            <p:cNvSpPr/>
            <p:nvPr/>
          </p:nvSpPr>
          <p:spPr>
            <a:xfrm>
              <a:off x="-1801775" y="1604596"/>
              <a:ext cx="1371600" cy="609600"/>
            </a:xfrm>
            <a:prstGeom prst="rect">
              <a:avLst/>
            </a:prstGeom>
            <a:solidFill>
              <a:srgbClr val="FC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25E6BDC-9A9F-488B-A39C-EC4D4F1DE4F5}"/>
                </a:ext>
              </a:extLst>
            </p:cNvPr>
            <p:cNvSpPr/>
            <p:nvPr/>
          </p:nvSpPr>
          <p:spPr>
            <a:xfrm>
              <a:off x="-1801775" y="2310225"/>
              <a:ext cx="1371600" cy="609600"/>
            </a:xfrm>
            <a:prstGeom prst="rect">
              <a:avLst/>
            </a:prstGeom>
            <a:solidFill>
              <a:srgbClr val="FFB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9A43ED-74AB-478F-8B0F-9BF3F815584C}"/>
                </a:ext>
              </a:extLst>
            </p:cNvPr>
            <p:cNvSpPr/>
            <p:nvPr/>
          </p:nvSpPr>
          <p:spPr>
            <a:xfrm>
              <a:off x="-1801775" y="3015854"/>
              <a:ext cx="1371600" cy="609600"/>
            </a:xfrm>
            <a:prstGeom prst="rect">
              <a:avLst/>
            </a:prstGeom>
            <a:solidFill>
              <a:srgbClr val="FFA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EACA57E-961A-42E4-9D5A-033B2554D101}"/>
                </a:ext>
              </a:extLst>
            </p:cNvPr>
            <p:cNvSpPr/>
            <p:nvPr/>
          </p:nvSpPr>
          <p:spPr>
            <a:xfrm>
              <a:off x="-1801775" y="3721483"/>
              <a:ext cx="1371600" cy="609600"/>
            </a:xfrm>
            <a:prstGeom prst="rect">
              <a:avLst/>
            </a:prstGeom>
            <a:solidFill>
              <a:srgbClr val="A9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468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3333" fill="hold" nodeType="clickEffect" p14:presetBounceEnd="41333">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1333">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1333">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3333" fill="hold" nodeType="clickEffect" p14:presetBounceEnd="41333">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41333">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41333">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3333" fill="hold" nodeType="clickEffect" p14:presetBounceEnd="41333">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41333">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41333">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3333" fill="hold" nodeType="clickEffect" p14:presetBounceEnd="41333">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14:bounceEnd="41333">
                                          <p:cBhvr additive="base">
                                            <p:cTn id="25" dur="1000" fill="hold"/>
                                            <p:tgtEl>
                                              <p:spTgt spid="39"/>
                                            </p:tgtEl>
                                            <p:attrNameLst>
                                              <p:attrName>ppt_x</p:attrName>
                                            </p:attrNameLst>
                                          </p:cBhvr>
                                          <p:tavLst>
                                            <p:tav tm="0">
                                              <p:val>
                                                <p:strVal val="#ppt_x"/>
                                              </p:val>
                                            </p:tav>
                                            <p:tav tm="100000">
                                              <p:val>
                                                <p:strVal val="#ppt_x"/>
                                              </p:val>
                                            </p:tav>
                                          </p:tavLst>
                                        </p:anim>
                                        <p:anim calcmode="lin" valueType="num" p14:bounceEnd="41333">
                                          <p:cBhvr additive="base">
                                            <p:cTn id="26"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3333" fill="hold" nodeType="clickEffect" p14:presetBounceEnd="41333">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14:bounceEnd="41333">
                                          <p:cBhvr additive="base">
                                            <p:cTn id="31" dur="1000" fill="hold"/>
                                            <p:tgtEl>
                                              <p:spTgt spid="51"/>
                                            </p:tgtEl>
                                            <p:attrNameLst>
                                              <p:attrName>ppt_x</p:attrName>
                                            </p:attrNameLst>
                                          </p:cBhvr>
                                          <p:tavLst>
                                            <p:tav tm="0">
                                              <p:val>
                                                <p:strVal val="#ppt_x"/>
                                              </p:val>
                                            </p:tav>
                                            <p:tav tm="100000">
                                              <p:val>
                                                <p:strVal val="#ppt_x"/>
                                              </p:val>
                                            </p:tav>
                                          </p:tavLst>
                                        </p:anim>
                                        <p:anim calcmode="lin" valueType="num" p14:bounceEnd="41333">
                                          <p:cBhvr additive="base">
                                            <p:cTn id="32"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333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3333"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3333"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3333"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1000" fill="hold"/>
                                            <p:tgtEl>
                                              <p:spTgt spid="39"/>
                                            </p:tgtEl>
                                            <p:attrNameLst>
                                              <p:attrName>ppt_x</p:attrName>
                                            </p:attrNameLst>
                                          </p:cBhvr>
                                          <p:tavLst>
                                            <p:tav tm="0">
                                              <p:val>
                                                <p:strVal val="#ppt_x"/>
                                              </p:val>
                                            </p:tav>
                                            <p:tav tm="100000">
                                              <p:val>
                                                <p:strVal val="#ppt_x"/>
                                              </p:val>
                                            </p:tav>
                                          </p:tavLst>
                                        </p:anim>
                                        <p:anim calcmode="lin" valueType="num">
                                          <p:cBhvr additive="base">
                                            <p:cTn id="26"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3333"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1000" fill="hold"/>
                                            <p:tgtEl>
                                              <p:spTgt spid="51"/>
                                            </p:tgtEl>
                                            <p:attrNameLst>
                                              <p:attrName>ppt_x</p:attrName>
                                            </p:attrNameLst>
                                          </p:cBhvr>
                                          <p:tavLst>
                                            <p:tav tm="0">
                                              <p:val>
                                                <p:strVal val="#ppt_x"/>
                                              </p:val>
                                            </p:tav>
                                            <p:tav tm="100000">
                                              <p:val>
                                                <p:strVal val="#ppt_x"/>
                                              </p:val>
                                            </p:tav>
                                          </p:tavLst>
                                        </p:anim>
                                        <p:anim calcmode="lin" valueType="num">
                                          <p:cBhvr additive="base">
                                            <p:cTn id="32"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540DD09-42A7-4C39-91E2-1EBABE3BA28E}"/>
              </a:ext>
            </a:extLst>
          </p:cNvPr>
          <p:cNvGrpSpPr/>
          <p:nvPr/>
        </p:nvGrpSpPr>
        <p:grpSpPr>
          <a:xfrm>
            <a:off x="3733800" y="-152389"/>
            <a:ext cx="6556828" cy="7249875"/>
            <a:chOff x="3733800" y="-152389"/>
            <a:chExt cx="6556828" cy="7249875"/>
          </a:xfrm>
        </p:grpSpPr>
        <p:sp>
          <p:nvSpPr>
            <p:cNvPr id="139" name="Freeform: Shape 138">
              <a:extLst>
                <a:ext uri="{FF2B5EF4-FFF2-40B4-BE49-F238E27FC236}">
                  <a16:creationId xmlns:a16="http://schemas.microsoft.com/office/drawing/2014/main" id="{61AA2B5D-1AA5-4FD8-9AFB-2D4533C07D54}"/>
                </a:ext>
              </a:extLst>
            </p:cNvPr>
            <p:cNvSpPr/>
            <p:nvPr/>
          </p:nvSpPr>
          <p:spPr>
            <a:xfrm>
              <a:off x="3803431" y="-152389"/>
              <a:ext cx="6487197" cy="7249875"/>
            </a:xfrm>
            <a:custGeom>
              <a:avLst/>
              <a:gdLst>
                <a:gd name="connsiteX0" fmla="*/ 6340766 w 8735623"/>
                <a:gd name="connsiteY0" fmla="*/ 0 h 6487886"/>
                <a:gd name="connsiteX1" fmla="*/ 1754251 w 8735623"/>
                <a:gd name="connsiteY1" fmla="*/ 783771 h 6487886"/>
                <a:gd name="connsiteX2" fmla="*/ 5295737 w 8735623"/>
                <a:gd name="connsiteY2" fmla="*/ 2888343 h 6487886"/>
                <a:gd name="connsiteX3" fmla="*/ 41566 w 8735623"/>
                <a:gd name="connsiteY3" fmla="*/ 4702629 h 6487886"/>
                <a:gd name="connsiteX4" fmla="*/ 8735623 w 8735623"/>
                <a:gd name="connsiteY4" fmla="*/ 6487886 h 6487886"/>
                <a:gd name="connsiteX0" fmla="*/ 6340766 w 6340766"/>
                <a:gd name="connsiteY0" fmla="*/ 0 h 5820229"/>
                <a:gd name="connsiteX1" fmla="*/ 1754251 w 6340766"/>
                <a:gd name="connsiteY1" fmla="*/ 783771 h 5820229"/>
                <a:gd name="connsiteX2" fmla="*/ 5295737 w 6340766"/>
                <a:gd name="connsiteY2" fmla="*/ 2888343 h 5820229"/>
                <a:gd name="connsiteX3" fmla="*/ 41566 w 6340766"/>
                <a:gd name="connsiteY3" fmla="*/ 4702629 h 5820229"/>
                <a:gd name="connsiteX4" fmla="*/ 5745681 w 6340766"/>
                <a:gd name="connsiteY4" fmla="*/ 5820229 h 5820229"/>
                <a:gd name="connsiteX0" fmla="*/ 6340766 w 6340766"/>
                <a:gd name="connsiteY0" fmla="*/ 0 h 7064897"/>
                <a:gd name="connsiteX1" fmla="*/ 1754251 w 6340766"/>
                <a:gd name="connsiteY1" fmla="*/ 783771 h 7064897"/>
                <a:gd name="connsiteX2" fmla="*/ 5295737 w 6340766"/>
                <a:gd name="connsiteY2" fmla="*/ 2888343 h 7064897"/>
                <a:gd name="connsiteX3" fmla="*/ 41566 w 6340766"/>
                <a:gd name="connsiteY3" fmla="*/ 4702629 h 7064897"/>
                <a:gd name="connsiteX4" fmla="*/ 5295738 w 6340766"/>
                <a:gd name="connsiteY4" fmla="*/ 7064897 h 7064897"/>
                <a:gd name="connsiteX0" fmla="*/ 6340766 w 6340766"/>
                <a:gd name="connsiteY0" fmla="*/ 0 h 7064897"/>
                <a:gd name="connsiteX1" fmla="*/ 1754251 w 6340766"/>
                <a:gd name="connsiteY1" fmla="*/ 783771 h 7064897"/>
                <a:gd name="connsiteX2" fmla="*/ 5295737 w 6340766"/>
                <a:gd name="connsiteY2" fmla="*/ 2888343 h 7064897"/>
                <a:gd name="connsiteX3" fmla="*/ 41566 w 6340766"/>
                <a:gd name="connsiteY3" fmla="*/ 4702629 h 7064897"/>
                <a:gd name="connsiteX4" fmla="*/ 5295738 w 6340766"/>
                <a:gd name="connsiteY4" fmla="*/ 7064897 h 7064897"/>
                <a:gd name="connsiteX0" fmla="*/ 6398486 w 6398486"/>
                <a:gd name="connsiteY0" fmla="*/ 0 h 7064897"/>
                <a:gd name="connsiteX1" fmla="*/ 1811971 w 6398486"/>
                <a:gd name="connsiteY1" fmla="*/ 783771 h 7064897"/>
                <a:gd name="connsiteX2" fmla="*/ 5353457 w 6398486"/>
                <a:gd name="connsiteY2" fmla="*/ 2888343 h 7064897"/>
                <a:gd name="connsiteX3" fmla="*/ 41229 w 6398486"/>
                <a:gd name="connsiteY3" fmla="*/ 4844069 h 7064897"/>
                <a:gd name="connsiteX4" fmla="*/ 5353458 w 6398486"/>
                <a:gd name="connsiteY4" fmla="*/ 7064897 h 7064897"/>
                <a:gd name="connsiteX0" fmla="*/ 6357257 w 6357257"/>
                <a:gd name="connsiteY0" fmla="*/ 0 h 7064897"/>
                <a:gd name="connsiteX1" fmla="*/ 1770742 w 6357257"/>
                <a:gd name="connsiteY1" fmla="*/ 783771 h 7064897"/>
                <a:gd name="connsiteX2" fmla="*/ 5312228 w 6357257"/>
                <a:gd name="connsiteY2" fmla="*/ 2888343 h 7064897"/>
                <a:gd name="connsiteX3" fmla="*/ 0 w 6357257"/>
                <a:gd name="connsiteY3" fmla="*/ 4844069 h 7064897"/>
                <a:gd name="connsiteX4" fmla="*/ 5312229 w 6357257"/>
                <a:gd name="connsiteY4" fmla="*/ 7064897 h 7064897"/>
                <a:gd name="connsiteX0" fmla="*/ 6431221 w 6431221"/>
                <a:gd name="connsiteY0" fmla="*/ 0 h 7064897"/>
                <a:gd name="connsiteX1" fmla="*/ 1844706 w 6431221"/>
                <a:gd name="connsiteY1" fmla="*/ 783771 h 7064897"/>
                <a:gd name="connsiteX2" fmla="*/ 5386192 w 6431221"/>
                <a:gd name="connsiteY2" fmla="*/ 2888343 h 7064897"/>
                <a:gd name="connsiteX3" fmla="*/ 73964 w 6431221"/>
                <a:gd name="connsiteY3" fmla="*/ 4844069 h 7064897"/>
                <a:gd name="connsiteX4" fmla="*/ 5386193 w 6431221"/>
                <a:gd name="connsiteY4" fmla="*/ 7064897 h 7064897"/>
                <a:gd name="connsiteX0" fmla="*/ 6474341 w 6474341"/>
                <a:gd name="connsiteY0" fmla="*/ 0 h 7064897"/>
                <a:gd name="connsiteX1" fmla="*/ 1887826 w 6474341"/>
                <a:gd name="connsiteY1" fmla="*/ 783771 h 7064897"/>
                <a:gd name="connsiteX2" fmla="*/ 5429312 w 6474341"/>
                <a:gd name="connsiteY2" fmla="*/ 2888343 h 7064897"/>
                <a:gd name="connsiteX3" fmla="*/ 73542 w 6474341"/>
                <a:gd name="connsiteY3" fmla="*/ 4900645 h 7064897"/>
                <a:gd name="connsiteX4" fmla="*/ 5429313 w 6474341"/>
                <a:gd name="connsiteY4" fmla="*/ 7064897 h 7064897"/>
                <a:gd name="connsiteX0" fmla="*/ 6474341 w 6474341"/>
                <a:gd name="connsiteY0" fmla="*/ 0 h 7064897"/>
                <a:gd name="connsiteX1" fmla="*/ 1887826 w 6474341"/>
                <a:gd name="connsiteY1" fmla="*/ 783771 h 7064897"/>
                <a:gd name="connsiteX2" fmla="*/ 5429312 w 6474341"/>
                <a:gd name="connsiteY2" fmla="*/ 2888343 h 7064897"/>
                <a:gd name="connsiteX3" fmla="*/ 73542 w 6474341"/>
                <a:gd name="connsiteY3" fmla="*/ 4900645 h 7064897"/>
                <a:gd name="connsiteX4" fmla="*/ 5429313 w 6474341"/>
                <a:gd name="connsiteY4" fmla="*/ 7064897 h 7064897"/>
                <a:gd name="connsiteX0" fmla="*/ 6565860 w 6565860"/>
                <a:gd name="connsiteY0" fmla="*/ 0 h 7064897"/>
                <a:gd name="connsiteX1" fmla="*/ 1979345 w 6565860"/>
                <a:gd name="connsiteY1" fmla="*/ 783771 h 7064897"/>
                <a:gd name="connsiteX2" fmla="*/ 5520831 w 6565860"/>
                <a:gd name="connsiteY2" fmla="*/ 2888343 h 7064897"/>
                <a:gd name="connsiteX3" fmla="*/ 165061 w 6565860"/>
                <a:gd name="connsiteY3" fmla="*/ 4900645 h 7064897"/>
                <a:gd name="connsiteX4" fmla="*/ 5520832 w 6565860"/>
                <a:gd name="connsiteY4" fmla="*/ 7064897 h 7064897"/>
                <a:gd name="connsiteX0" fmla="*/ 6580096 w 6580096"/>
                <a:gd name="connsiteY0" fmla="*/ 0 h 7064897"/>
                <a:gd name="connsiteX1" fmla="*/ 1993581 w 6580096"/>
                <a:gd name="connsiteY1" fmla="*/ 783771 h 7064897"/>
                <a:gd name="connsiteX2" fmla="*/ 5535067 w 6580096"/>
                <a:gd name="connsiteY2" fmla="*/ 2888343 h 7064897"/>
                <a:gd name="connsiteX3" fmla="*/ 164782 w 6580096"/>
                <a:gd name="connsiteY3" fmla="*/ 4858213 h 7064897"/>
                <a:gd name="connsiteX4" fmla="*/ 5535068 w 6580096"/>
                <a:gd name="connsiteY4" fmla="*/ 7064897 h 7064897"/>
                <a:gd name="connsiteX0" fmla="*/ 6665525 w 6665525"/>
                <a:gd name="connsiteY0" fmla="*/ 0 h 7064897"/>
                <a:gd name="connsiteX1" fmla="*/ 2079010 w 6665525"/>
                <a:gd name="connsiteY1" fmla="*/ 783771 h 7064897"/>
                <a:gd name="connsiteX2" fmla="*/ 5620496 w 6665525"/>
                <a:gd name="connsiteY2" fmla="*/ 2888343 h 7064897"/>
                <a:gd name="connsiteX3" fmla="*/ 163125 w 6665525"/>
                <a:gd name="connsiteY3" fmla="*/ 4900645 h 7064897"/>
                <a:gd name="connsiteX4" fmla="*/ 5620497 w 6665525"/>
                <a:gd name="connsiteY4" fmla="*/ 7064897 h 7064897"/>
                <a:gd name="connsiteX0" fmla="*/ 6665525 w 6665525"/>
                <a:gd name="connsiteY0" fmla="*/ 0 h 7064897"/>
                <a:gd name="connsiteX1" fmla="*/ 2079010 w 6665525"/>
                <a:gd name="connsiteY1" fmla="*/ 783771 h 7064897"/>
                <a:gd name="connsiteX2" fmla="*/ 5620496 w 6665525"/>
                <a:gd name="connsiteY2" fmla="*/ 2888343 h 7064897"/>
                <a:gd name="connsiteX3" fmla="*/ 163125 w 6665525"/>
                <a:gd name="connsiteY3" fmla="*/ 4900645 h 7064897"/>
                <a:gd name="connsiteX4" fmla="*/ 5620497 w 6665525"/>
                <a:gd name="connsiteY4" fmla="*/ 7064897 h 7064897"/>
                <a:gd name="connsiteX0" fmla="*/ 6514179 w 6514179"/>
                <a:gd name="connsiteY0" fmla="*/ 0 h 7064897"/>
                <a:gd name="connsiteX1" fmla="*/ 1927664 w 6514179"/>
                <a:gd name="connsiteY1" fmla="*/ 783771 h 7064897"/>
                <a:gd name="connsiteX2" fmla="*/ 5469150 w 6514179"/>
                <a:gd name="connsiteY2" fmla="*/ 2888343 h 7064897"/>
                <a:gd name="connsiteX3" fmla="*/ 11779 w 6514179"/>
                <a:gd name="connsiteY3" fmla="*/ 4900645 h 7064897"/>
                <a:gd name="connsiteX4" fmla="*/ 5469151 w 6514179"/>
                <a:gd name="connsiteY4" fmla="*/ 7064897 h 7064897"/>
                <a:gd name="connsiteX0" fmla="*/ 6977877 w 6977877"/>
                <a:gd name="connsiteY0" fmla="*/ 0 h 7064897"/>
                <a:gd name="connsiteX1" fmla="*/ 2391362 w 6977877"/>
                <a:gd name="connsiteY1" fmla="*/ 783771 h 7064897"/>
                <a:gd name="connsiteX2" fmla="*/ 5932848 w 6977877"/>
                <a:gd name="connsiteY2" fmla="*/ 2888343 h 7064897"/>
                <a:gd name="connsiteX3" fmla="*/ 11020 w 6977877"/>
                <a:gd name="connsiteY3" fmla="*/ 4872357 h 7064897"/>
                <a:gd name="connsiteX4" fmla="*/ 5932849 w 6977877"/>
                <a:gd name="connsiteY4" fmla="*/ 7064897 h 7064897"/>
                <a:gd name="connsiteX0" fmla="*/ 6977877 w 6977877"/>
                <a:gd name="connsiteY0" fmla="*/ 0 h 7064897"/>
                <a:gd name="connsiteX1" fmla="*/ 2391362 w 6977877"/>
                <a:gd name="connsiteY1" fmla="*/ 783771 h 7064897"/>
                <a:gd name="connsiteX2" fmla="*/ 5932848 w 6977877"/>
                <a:gd name="connsiteY2" fmla="*/ 2888343 h 7064897"/>
                <a:gd name="connsiteX3" fmla="*/ 11020 w 6977877"/>
                <a:gd name="connsiteY3" fmla="*/ 4872357 h 7064897"/>
                <a:gd name="connsiteX4" fmla="*/ 5932849 w 6977877"/>
                <a:gd name="connsiteY4" fmla="*/ 7064897 h 706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877" h="7064897">
                  <a:moveTo>
                    <a:pt x="6977877" y="0"/>
                  </a:moveTo>
                  <a:cubicBezTo>
                    <a:pt x="4771705" y="151190"/>
                    <a:pt x="2565534" y="302380"/>
                    <a:pt x="2391362" y="783771"/>
                  </a:cubicBezTo>
                  <a:cubicBezTo>
                    <a:pt x="2217190" y="1265162"/>
                    <a:pt x="6329572" y="2206912"/>
                    <a:pt x="5932848" y="2888343"/>
                  </a:cubicBezTo>
                  <a:cubicBezTo>
                    <a:pt x="5536124" y="3569774"/>
                    <a:pt x="-286522" y="4116850"/>
                    <a:pt x="11020" y="4872357"/>
                  </a:cubicBezTo>
                  <a:cubicBezTo>
                    <a:pt x="308562" y="5500568"/>
                    <a:pt x="3352934" y="6528806"/>
                    <a:pt x="5932849" y="7064897"/>
                  </a:cubicBezTo>
                </a:path>
              </a:pathLst>
            </a:custGeom>
            <a:noFill/>
            <a:ln w="28575">
              <a:gradFill>
                <a:gsLst>
                  <a:gs pos="0">
                    <a:schemeClr val="accent4">
                      <a:lumMod val="60000"/>
                      <a:lumOff val="40000"/>
                    </a:schemeClr>
                  </a:gs>
                  <a:gs pos="100000">
                    <a:schemeClr val="tx2">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5AD749-4244-47D4-AE21-16480D9C7B23}"/>
                </a:ext>
              </a:extLst>
            </p:cNvPr>
            <p:cNvSpPr/>
            <p:nvPr/>
          </p:nvSpPr>
          <p:spPr>
            <a:xfrm>
              <a:off x="6867761" y="121650"/>
              <a:ext cx="204883" cy="204883"/>
            </a:xfrm>
            <a:prstGeom prst="ellipse">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347BDA5-DD5F-41E8-86BF-E4962B97F980}"/>
                </a:ext>
              </a:extLst>
            </p:cNvPr>
            <p:cNvSpPr/>
            <p:nvPr/>
          </p:nvSpPr>
          <p:spPr>
            <a:xfrm>
              <a:off x="8643954" y="3059321"/>
              <a:ext cx="204883" cy="204883"/>
            </a:xfrm>
            <a:prstGeom prst="ellipse">
              <a:avLst/>
            </a:prstGeom>
            <a:solidFill>
              <a:schemeClr val="accent1">
                <a:lumMod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558ED1A-4D2C-474E-8E08-3048DD71F517}"/>
                </a:ext>
              </a:extLst>
            </p:cNvPr>
            <p:cNvSpPr/>
            <p:nvPr/>
          </p:nvSpPr>
          <p:spPr>
            <a:xfrm>
              <a:off x="3733800" y="4682592"/>
              <a:ext cx="204883" cy="204883"/>
            </a:xfrm>
            <a:prstGeom prst="ellipse">
              <a:avLst/>
            </a:prstGeom>
            <a:solidFill>
              <a:schemeClr val="accent1">
                <a:lumMod val="80000"/>
                <a:lumOff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CB794AF-2C32-4AA0-8953-F18933812D60}"/>
              </a:ext>
            </a:extLst>
          </p:cNvPr>
          <p:cNvSpPr txBox="1"/>
          <p:nvPr/>
        </p:nvSpPr>
        <p:spPr>
          <a:xfrm>
            <a:off x="435879" y="422217"/>
            <a:ext cx="3474284" cy="492443"/>
          </a:xfrm>
          <a:prstGeom prst="rect">
            <a:avLst/>
          </a:prstGeom>
          <a:noFill/>
        </p:spPr>
        <p:txBody>
          <a:bodyPr wrap="none" lIns="0" tIns="0" rIns="0" bIns="0" rtlCol="0">
            <a:spAutoFit/>
          </a:bodyPr>
          <a:lstStyle/>
          <a:p>
            <a:pPr algn="ctr"/>
            <a:r>
              <a:rPr lang="en-US" sz="3200" b="1" spc="740" dirty="0">
                <a:solidFill>
                  <a:srgbClr val="002060">
                    <a:lumMod val="80000"/>
                    <a:lumOff val="20000"/>
                  </a:srgbClr>
                </a:solidFill>
                <a:latin typeface="Times New Roman" pitchFamily="18" charset="0"/>
                <a:cs typeface="Times New Roman" pitchFamily="18" charset="0"/>
              </a:rPr>
              <a:t>BẢN ĐẶC TẢ</a:t>
            </a:r>
          </a:p>
        </p:txBody>
      </p:sp>
      <p:cxnSp>
        <p:nvCxnSpPr>
          <p:cNvPr id="12" name="trai - phai 1 - 9Slide.vn">
            <a:extLst>
              <a:ext uri="{FF2B5EF4-FFF2-40B4-BE49-F238E27FC236}">
                <a16:creationId xmlns:a16="http://schemas.microsoft.com/office/drawing/2014/main" id="{E3670399-3357-4981-81A3-C9FD0049EC02}"/>
              </a:ext>
            </a:extLst>
          </p:cNvPr>
          <p:cNvCxnSpPr>
            <a:cxnSpLocks/>
          </p:cNvCxnSpPr>
          <p:nvPr/>
        </p:nvCxnSpPr>
        <p:spPr>
          <a:xfrm flipV="1">
            <a:off x="132519" y="99158"/>
            <a:ext cx="1328321" cy="1619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phai - trai 1 - 9Slide.vn">
            <a:extLst>
              <a:ext uri="{FF2B5EF4-FFF2-40B4-BE49-F238E27FC236}">
                <a16:creationId xmlns:a16="http://schemas.microsoft.com/office/drawing/2014/main" id="{97781ABD-46E3-425A-8C87-4331DC30E40B}"/>
              </a:ext>
            </a:extLst>
          </p:cNvPr>
          <p:cNvCxnSpPr>
            <a:cxnSpLocks/>
          </p:cNvCxnSpPr>
          <p:nvPr/>
        </p:nvCxnSpPr>
        <p:spPr>
          <a:xfrm flipV="1">
            <a:off x="1224733" y="1265660"/>
            <a:ext cx="2750105" cy="57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duoi - len 3 - 9Slide.vn">
            <a:extLst>
              <a:ext uri="{FF2B5EF4-FFF2-40B4-BE49-F238E27FC236}">
                <a16:creationId xmlns:a16="http://schemas.microsoft.com/office/drawing/2014/main" id="{142EC1E0-4E31-48F4-AABB-7C3DF8713E7D}"/>
              </a:ext>
            </a:extLst>
          </p:cNvPr>
          <p:cNvCxnSpPr>
            <a:cxnSpLocks/>
            <a:stCxn id="68" idx="6"/>
          </p:cNvCxnSpPr>
          <p:nvPr/>
        </p:nvCxnSpPr>
        <p:spPr>
          <a:xfrm>
            <a:off x="1789732" y="115350"/>
            <a:ext cx="233439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trai - phai 2 - 9Slide.vn">
            <a:extLst>
              <a:ext uri="{FF2B5EF4-FFF2-40B4-BE49-F238E27FC236}">
                <a16:creationId xmlns:a16="http://schemas.microsoft.com/office/drawing/2014/main" id="{1AA02CD9-2338-4C1B-BFF3-A6B1EB7B29E3}"/>
              </a:ext>
            </a:extLst>
          </p:cNvPr>
          <p:cNvCxnSpPr>
            <a:cxnSpLocks/>
          </p:cNvCxnSpPr>
          <p:nvPr/>
        </p:nvCxnSpPr>
        <p:spPr>
          <a:xfrm>
            <a:off x="132519" y="115350"/>
            <a:ext cx="0" cy="11560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trai - phai 3 - 9Slide.vn">
            <a:extLst>
              <a:ext uri="{FF2B5EF4-FFF2-40B4-BE49-F238E27FC236}">
                <a16:creationId xmlns:a16="http://schemas.microsoft.com/office/drawing/2014/main" id="{B062B635-DF8A-4FCA-866C-6D5CAE1306DE}"/>
              </a:ext>
            </a:extLst>
          </p:cNvPr>
          <p:cNvCxnSpPr>
            <a:cxnSpLocks/>
            <a:endCxn id="47" idx="2"/>
          </p:cNvCxnSpPr>
          <p:nvPr/>
        </p:nvCxnSpPr>
        <p:spPr>
          <a:xfrm>
            <a:off x="132519" y="1271376"/>
            <a:ext cx="82799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duoi - len 2 - 9Slide.vn">
            <a:extLst>
              <a:ext uri="{FF2B5EF4-FFF2-40B4-BE49-F238E27FC236}">
                <a16:creationId xmlns:a16="http://schemas.microsoft.com/office/drawing/2014/main" id="{CFAF196B-6D52-493D-8261-7B0AAA0A1840}"/>
              </a:ext>
            </a:extLst>
          </p:cNvPr>
          <p:cNvCxnSpPr>
            <a:cxnSpLocks/>
          </p:cNvCxnSpPr>
          <p:nvPr/>
        </p:nvCxnSpPr>
        <p:spPr>
          <a:xfrm>
            <a:off x="4234619" y="115350"/>
            <a:ext cx="0" cy="11560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rai - phai 4 - 9Slide.vn">
            <a:extLst>
              <a:ext uri="{FF2B5EF4-FFF2-40B4-BE49-F238E27FC236}">
                <a16:creationId xmlns:a16="http://schemas.microsoft.com/office/drawing/2014/main" id="{D65011EF-5A2C-44C3-9C62-2485700E5F62}"/>
              </a:ext>
            </a:extLst>
          </p:cNvPr>
          <p:cNvSpPr/>
          <p:nvPr/>
        </p:nvSpPr>
        <p:spPr>
          <a:xfrm>
            <a:off x="960513" y="1233276"/>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hai - trai 2 - 9Slide.vn">
            <a:extLst>
              <a:ext uri="{FF2B5EF4-FFF2-40B4-BE49-F238E27FC236}">
                <a16:creationId xmlns:a16="http://schemas.microsoft.com/office/drawing/2014/main" id="{A1D105B6-3530-4479-AC57-2F34249706A1}"/>
              </a:ext>
            </a:extLst>
          </p:cNvPr>
          <p:cNvSpPr/>
          <p:nvPr/>
        </p:nvSpPr>
        <p:spPr>
          <a:xfrm>
            <a:off x="1186634" y="1233276"/>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541E01-6263-4374-9B90-3304FBB9E906}"/>
              </a:ext>
            </a:extLst>
          </p:cNvPr>
          <p:cNvCxnSpPr/>
          <p:nvPr/>
        </p:nvCxnSpPr>
        <p:spPr>
          <a:xfrm flipH="1">
            <a:off x="1460841" y="-40768"/>
            <a:ext cx="152400" cy="2695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8693D2-23E0-41B7-BE0F-D3CA89768114}"/>
              </a:ext>
            </a:extLst>
          </p:cNvPr>
          <p:cNvCxnSpPr/>
          <p:nvPr/>
        </p:nvCxnSpPr>
        <p:spPr>
          <a:xfrm flipH="1">
            <a:off x="1537041" y="-42691"/>
            <a:ext cx="152400" cy="2695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duoi - len 4 - 9Slide.vn">
            <a:extLst>
              <a:ext uri="{FF2B5EF4-FFF2-40B4-BE49-F238E27FC236}">
                <a16:creationId xmlns:a16="http://schemas.microsoft.com/office/drawing/2014/main" id="{33BA22D3-2894-4A80-ACBF-D77B0CC6824E}"/>
              </a:ext>
            </a:extLst>
          </p:cNvPr>
          <p:cNvSpPr/>
          <p:nvPr/>
        </p:nvSpPr>
        <p:spPr>
          <a:xfrm>
            <a:off x="1713533" y="77250"/>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duoi - len 1 - 9Slide.vn">
            <a:extLst>
              <a:ext uri="{FF2B5EF4-FFF2-40B4-BE49-F238E27FC236}">
                <a16:creationId xmlns:a16="http://schemas.microsoft.com/office/drawing/2014/main" id="{16056886-FBCD-4021-82D2-90E91D1C40F7}"/>
              </a:ext>
            </a:extLst>
          </p:cNvPr>
          <p:cNvCxnSpPr>
            <a:cxnSpLocks/>
          </p:cNvCxnSpPr>
          <p:nvPr/>
        </p:nvCxnSpPr>
        <p:spPr>
          <a:xfrm>
            <a:off x="4054302" y="1271376"/>
            <a:ext cx="18031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56DCE36-67F6-4621-85E3-B282C71DE34A}"/>
              </a:ext>
            </a:extLst>
          </p:cNvPr>
          <p:cNvGrpSpPr/>
          <p:nvPr/>
        </p:nvGrpSpPr>
        <p:grpSpPr>
          <a:xfrm>
            <a:off x="3100300" y="853103"/>
            <a:ext cx="8471397" cy="3038637"/>
            <a:chOff x="5295844" y="914400"/>
            <a:chExt cx="6385288" cy="1907978"/>
          </a:xfrm>
        </p:grpSpPr>
        <p:sp>
          <p:nvSpPr>
            <p:cNvPr id="71" name="Rectangle 70">
              <a:extLst>
                <a:ext uri="{FF2B5EF4-FFF2-40B4-BE49-F238E27FC236}">
                  <a16:creationId xmlns:a16="http://schemas.microsoft.com/office/drawing/2014/main" id="{C95BA855-9C59-4B5C-83BA-2CA032ABCE31}"/>
                </a:ext>
              </a:extLst>
            </p:cNvPr>
            <p:cNvSpPr/>
            <p:nvPr/>
          </p:nvSpPr>
          <p:spPr>
            <a:xfrm>
              <a:off x="5295844" y="1217867"/>
              <a:ext cx="5436438" cy="1301044"/>
            </a:xfrm>
            <a:prstGeom prst="rect">
              <a:avLst/>
            </a:prstGeom>
            <a:gradFill flip="none" rotWithShape="1">
              <a:gsLst>
                <a:gs pos="0">
                  <a:srgbClr val="6E9EF3"/>
                </a:gs>
                <a:gs pos="72000">
                  <a:schemeClr val="accent3">
                    <a:lumMod val="40000"/>
                    <a:lumOff val="6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231927DB-441C-45BA-9E3C-581D037A3483}"/>
                </a:ext>
              </a:extLst>
            </p:cNvPr>
            <p:cNvCxnSpPr>
              <a:cxnSpLocks/>
            </p:cNvCxnSpPr>
            <p:nvPr/>
          </p:nvCxnSpPr>
          <p:spPr>
            <a:xfrm>
              <a:off x="5319712" y="1871662"/>
              <a:ext cx="65557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97CDBD-8B5C-42E9-A4D6-630DD3E0D8F9}"/>
                </a:ext>
              </a:extLst>
            </p:cNvPr>
            <p:cNvCxnSpPr>
              <a:cxnSpLocks/>
            </p:cNvCxnSpPr>
            <p:nvPr/>
          </p:nvCxnSpPr>
          <p:spPr>
            <a:xfrm flipV="1">
              <a:off x="5975288" y="1244600"/>
              <a:ext cx="62" cy="62911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Arrow: Chevron 53">
              <a:extLst>
                <a:ext uri="{FF2B5EF4-FFF2-40B4-BE49-F238E27FC236}">
                  <a16:creationId xmlns:a16="http://schemas.microsoft.com/office/drawing/2014/main" id="{76FB1081-C3DD-4809-A052-A54C9624C25D}"/>
                </a:ext>
              </a:extLst>
            </p:cNvPr>
            <p:cNvSpPr/>
            <p:nvPr/>
          </p:nvSpPr>
          <p:spPr>
            <a:xfrm>
              <a:off x="9624840" y="914400"/>
              <a:ext cx="2056292" cy="1907978"/>
            </a:xfrm>
            <a:prstGeom prst="chevron">
              <a:avLst/>
            </a:prstGeom>
            <a:gradFill flip="none" rotWithShape="1">
              <a:gsLst>
                <a:gs pos="0">
                  <a:schemeClr val="bg2">
                    <a:lumMod val="90000"/>
                  </a:schemeClr>
                </a:gs>
                <a:gs pos="100000">
                  <a:schemeClr val="tx2">
                    <a:lumMod val="60000"/>
                    <a:lumOff val="4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a:extLst>
              <a:ext uri="{FF2B5EF4-FFF2-40B4-BE49-F238E27FC236}">
                <a16:creationId xmlns:a16="http://schemas.microsoft.com/office/drawing/2014/main" id="{FA35EC73-29E3-4E87-8B66-A6A44BBCEE15}"/>
              </a:ext>
            </a:extLst>
          </p:cNvPr>
          <p:cNvGrpSpPr/>
          <p:nvPr/>
        </p:nvGrpSpPr>
        <p:grpSpPr>
          <a:xfrm>
            <a:off x="620303" y="3475051"/>
            <a:ext cx="8723477" cy="3212663"/>
            <a:chOff x="685620" y="2746802"/>
            <a:chExt cx="6836067" cy="2131402"/>
          </a:xfrm>
        </p:grpSpPr>
        <p:sp>
          <p:nvSpPr>
            <p:cNvPr id="53" name="Rectangle 52">
              <a:extLst>
                <a:ext uri="{FF2B5EF4-FFF2-40B4-BE49-F238E27FC236}">
                  <a16:creationId xmlns:a16="http://schemas.microsoft.com/office/drawing/2014/main" id="{402CE62E-2C21-4DA5-BE2F-D3D9CDF7E6B0}"/>
                </a:ext>
              </a:extLst>
            </p:cNvPr>
            <p:cNvSpPr/>
            <p:nvPr/>
          </p:nvSpPr>
          <p:spPr>
            <a:xfrm flipH="1">
              <a:off x="1752878" y="3157708"/>
              <a:ext cx="5768809" cy="1288705"/>
            </a:xfrm>
            <a:prstGeom prst="rect">
              <a:avLst/>
            </a:prstGeom>
            <a:gradFill flip="none" rotWithShape="1">
              <a:gsLst>
                <a:gs pos="0">
                  <a:srgbClr val="6E9EF3"/>
                </a:gs>
                <a:gs pos="72000">
                  <a:schemeClr val="accent3">
                    <a:lumMod val="40000"/>
                    <a:lumOff val="6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6F54D7B-2D1C-4384-8AA3-A7C5B5614D02}"/>
                </a:ext>
              </a:extLst>
            </p:cNvPr>
            <p:cNvSpPr txBox="1"/>
            <p:nvPr/>
          </p:nvSpPr>
          <p:spPr>
            <a:xfrm>
              <a:off x="2992937" y="3189196"/>
              <a:ext cx="4528749" cy="1041372"/>
            </a:xfrm>
            <a:prstGeom prst="rect">
              <a:avLst/>
            </a:prstGeom>
            <a:noFill/>
          </p:spPr>
          <p:txBody>
            <a:bodyPr wrap="square">
              <a:spAutoFit/>
            </a:bodyPr>
            <a:lstStyle/>
            <a:p>
              <a:pPr algn="just">
                <a:spcBef>
                  <a:spcPts val="300"/>
                </a:spcBef>
                <a:spcAft>
                  <a:spcPts val="100"/>
                </a:spcAft>
              </a:pP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Bảng</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có</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cấu</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trúc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hai</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chiều</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với</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một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chiều</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là</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các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chủ</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đề</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kiến</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thức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và</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một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chiều</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là</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các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cấp</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độ</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năng</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lực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mà</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người</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học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sẽ</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được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đánh</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giá</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thông</a:t>
              </a:r>
              <a:r>
                <a:rPr lang="en-US" sz="2400" dirty="0">
                  <a:effectLst/>
                  <a:latin typeface="Times New Roman" pitchFamily="18" charset="0"/>
                  <a:ea typeface="Times New Roman" pitchFamily="18" charset="0"/>
                  <a:cs typeface="Times New Roman" pitchFamily="18" charset="0"/>
                </a:rPr>
                <a:t> qua </a:t>
              </a:r>
              <a:r>
                <a:rPr lang="en-US" sz="2400" dirty="0" err="1">
                  <a:effectLst/>
                  <a:latin typeface="Times New Roman" pitchFamily="18" charset="0"/>
                  <a:ea typeface="Times New Roman" pitchFamily="18" charset="0"/>
                  <a:cs typeface="Times New Roman" pitchFamily="18" charset="0"/>
                </a:rPr>
                <a:t>đề</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kiểm</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tra</a:t>
              </a:r>
              <a:r>
                <a:rPr lang="en-US" sz="2400" dirty="0">
                  <a:effectLst/>
                  <a:latin typeface="Times New Roman" pitchFamily="18" charset="0"/>
                  <a:ea typeface="Times New Roman" pitchFamily="18" charset="0"/>
                  <a:cs typeface="Times New Roman" pitchFamily="18" charset="0"/>
                </a:rPr>
                <a:t>. </a:t>
              </a:r>
            </a:p>
          </p:txBody>
        </p:sp>
        <p:grpSp>
          <p:nvGrpSpPr>
            <p:cNvPr id="58" name="Group 57">
              <a:extLst>
                <a:ext uri="{FF2B5EF4-FFF2-40B4-BE49-F238E27FC236}">
                  <a16:creationId xmlns:a16="http://schemas.microsoft.com/office/drawing/2014/main" id="{466E2F34-F2F1-49EF-8F79-85E5DC938660}"/>
                </a:ext>
              </a:extLst>
            </p:cNvPr>
            <p:cNvGrpSpPr/>
            <p:nvPr/>
          </p:nvGrpSpPr>
          <p:grpSpPr>
            <a:xfrm>
              <a:off x="2039342" y="3216255"/>
              <a:ext cx="953595" cy="567487"/>
              <a:chOff x="5774254" y="1994623"/>
              <a:chExt cx="953595" cy="567487"/>
            </a:xfrm>
          </p:grpSpPr>
          <p:cxnSp>
            <p:nvCxnSpPr>
              <p:cNvPr id="59" name="Straight Connector 58">
                <a:extLst>
                  <a:ext uri="{FF2B5EF4-FFF2-40B4-BE49-F238E27FC236}">
                    <a16:creationId xmlns:a16="http://schemas.microsoft.com/office/drawing/2014/main" id="{36493A1A-350D-435E-887D-EC00F6013A81}"/>
                  </a:ext>
                </a:extLst>
              </p:cNvPr>
              <p:cNvCxnSpPr>
                <a:cxnSpLocks/>
              </p:cNvCxnSpPr>
              <p:nvPr/>
            </p:nvCxnSpPr>
            <p:spPr>
              <a:xfrm>
                <a:off x="5774254" y="2562110"/>
                <a:ext cx="95359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B81BAC-962F-4641-B96E-6507D8CADEC5}"/>
                  </a:ext>
                </a:extLst>
              </p:cNvPr>
              <p:cNvCxnSpPr/>
              <p:nvPr/>
            </p:nvCxnSpPr>
            <p:spPr>
              <a:xfrm flipV="1">
                <a:off x="6727849" y="1994623"/>
                <a:ext cx="0" cy="5674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2" name="Arrow: Chevron 71">
              <a:extLst>
                <a:ext uri="{FF2B5EF4-FFF2-40B4-BE49-F238E27FC236}">
                  <a16:creationId xmlns:a16="http://schemas.microsoft.com/office/drawing/2014/main" id="{591F94EC-FA44-44BE-8821-337B256AAAA9}"/>
                </a:ext>
              </a:extLst>
            </p:cNvPr>
            <p:cNvSpPr/>
            <p:nvPr/>
          </p:nvSpPr>
          <p:spPr>
            <a:xfrm flipH="1">
              <a:off x="685620" y="2746802"/>
              <a:ext cx="2131404" cy="2131402"/>
            </a:xfrm>
            <a:prstGeom prst="chevron">
              <a:avLst/>
            </a:prstGeom>
            <a:gradFill flip="none" rotWithShape="1">
              <a:gsLst>
                <a:gs pos="0">
                  <a:srgbClr val="F6DAB2"/>
                </a:gs>
                <a:gs pos="100000">
                  <a:schemeClr val="tx2">
                    <a:lumMod val="60000"/>
                    <a:lumOff val="4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54EBA867-B906-4B35-B113-78614AC982E0}"/>
              </a:ext>
            </a:extLst>
          </p:cNvPr>
          <p:cNvSpPr txBox="1"/>
          <p:nvPr/>
        </p:nvSpPr>
        <p:spPr>
          <a:xfrm>
            <a:off x="3983770" y="1387218"/>
            <a:ext cx="6158442" cy="1569660"/>
          </a:xfrm>
          <a:prstGeom prst="rect">
            <a:avLst/>
          </a:prstGeom>
          <a:noFill/>
        </p:spPr>
        <p:txBody>
          <a:bodyPr wrap="square" rtlCol="0">
            <a:spAutoFit/>
          </a:bodyPr>
          <a:lstStyle/>
          <a:p>
            <a:r>
              <a:rPr lang="en-US" sz="2400"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Khái</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niệm</a:t>
            </a:r>
            <a:r>
              <a:rPr lang="en-US" sz="2400" b="1" dirty="0">
                <a:effectLst/>
                <a:latin typeface="Times New Roman" pitchFamily="18" charset="0"/>
                <a:ea typeface="Times New Roman" pitchFamily="18" charset="0"/>
                <a:cs typeface="Times New Roman" pitchFamily="18" charset="0"/>
              </a:rPr>
              <a:t>: </a:t>
            </a:r>
          </a:p>
          <a:p>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Bản</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đặc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tả</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đề</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kiểm</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tra</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là</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một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bản</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mô</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tả</a:t>
            </a:r>
            <a:r>
              <a:rPr lang="en-US" sz="2400" dirty="0">
                <a:effectLst/>
                <a:latin typeface="Times New Roman" pitchFamily="18" charset="0"/>
                <a:ea typeface="Times New Roman" pitchFamily="18" charset="0"/>
                <a:cs typeface="Times New Roman" pitchFamily="18" charset="0"/>
              </a:rPr>
              <a:t> chi </a:t>
            </a:r>
            <a:r>
              <a:rPr lang="en-US" sz="2400" dirty="0" err="1">
                <a:effectLst/>
                <a:latin typeface="Times New Roman" pitchFamily="18" charset="0"/>
                <a:ea typeface="Times New Roman" pitchFamily="18" charset="0"/>
                <a:cs typeface="Times New Roman" pitchFamily="18" charset="0"/>
              </a:rPr>
              <a:t>tiết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có</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vai</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trò</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như</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một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hướng</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dẫn</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để</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viết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một</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đề</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kiểm</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tra</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hoàn</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chỉnh</a:t>
            </a:r>
            <a:r>
              <a:rPr lang="en-US" sz="2400" dirty="0">
                <a:effectLst/>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4" name="Graphic 23" descr="Beaker with solid fill">
            <a:extLst>
              <a:ext uri="{FF2B5EF4-FFF2-40B4-BE49-F238E27FC236}">
                <a16:creationId xmlns:a16="http://schemas.microsoft.com/office/drawing/2014/main" id="{C5D78EBD-88DF-4A65-BB8F-D27115E21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537466" y="4086011"/>
            <a:ext cx="914400" cy="914400"/>
          </a:xfrm>
          <a:prstGeom prst="rect">
            <a:avLst/>
          </a:prstGeom>
        </p:spPr>
      </p:pic>
      <p:pic>
        <p:nvPicPr>
          <p:cNvPr id="28" name="Graphic 27" descr="Test tubes with solid fill">
            <a:extLst>
              <a:ext uri="{FF2B5EF4-FFF2-40B4-BE49-F238E27FC236}">
                <a16:creationId xmlns:a16="http://schemas.microsoft.com/office/drawing/2014/main" id="{8F70ED27-E842-4525-89BB-469C2484BD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31966" y="1432483"/>
            <a:ext cx="914400" cy="914400"/>
          </a:xfrm>
          <a:prstGeom prst="rect">
            <a:avLst/>
          </a:prstGeom>
        </p:spPr>
      </p:pic>
    </p:spTree>
    <p:extLst>
      <p:ext uri="{BB962C8B-B14F-4D97-AF65-F5344CB8AC3E}">
        <p14:creationId xmlns:p14="http://schemas.microsoft.com/office/powerpoint/2010/main" val="29610687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1"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par>
                                <p:cTn id="14" presetID="22" presetClass="entr" presetSubtype="8"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4" fill="hold" nodeType="withEffect">
                                  <p:stCondLst>
                                    <p:cond delay="50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673" y="311736"/>
            <a:ext cx="11684000" cy="461665"/>
          </a:xfrm>
          <a:prstGeom prst="rect">
            <a:avLst/>
          </a:prstGeom>
          <a:noFill/>
        </p:spPr>
        <p:txBody>
          <a:bodyPr wrap="square" rtlCol="0">
            <a:spAutoFit/>
          </a:bodyPr>
          <a:lstStyle/>
          <a:p>
            <a:pPr algn="ctr"/>
            <a:r>
              <a:rPr lang="en-US" sz="2400" b="1" dirty="0" smtClean="0">
                <a:solidFill>
                  <a:srgbClr val="FF0000"/>
                </a:solidFill>
              </a:rPr>
              <a:t> BẢN ĐẶC TẢ</a:t>
            </a:r>
            <a:endParaRPr lang="en-US" sz="24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41829715"/>
              </p:ext>
            </p:extLst>
          </p:nvPr>
        </p:nvGraphicFramePr>
        <p:xfrm>
          <a:off x="221672" y="685799"/>
          <a:ext cx="11684000" cy="5845643"/>
        </p:xfrm>
        <a:graphic>
          <a:graphicData uri="http://schemas.openxmlformats.org/drawingml/2006/table">
            <a:tbl>
              <a:tblPr firstRow="1" firstCol="1" bandRow="1" bandCol="1">
                <a:tableStyleId>{5C22544A-7EE6-4342-B048-85BDC9FD1C3A}</a:tableStyleId>
              </a:tblPr>
              <a:tblGrid>
                <a:gridCol w="794328">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69088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729672">
                  <a:extLst>
                    <a:ext uri="{9D8B030D-6E8A-4147-A177-3AD203B41FA5}">
                      <a16:colId xmlns:a16="http://schemas.microsoft.com/office/drawing/2014/main" val="20006"/>
                    </a:ext>
                  </a:extLst>
                </a:gridCol>
              </a:tblGrid>
              <a:tr h="533401">
                <a:tc rowSpan="2">
                  <a:txBody>
                    <a:bodyPr/>
                    <a:lstStyle/>
                    <a:p>
                      <a:pPr algn="ctr">
                        <a:lnSpc>
                          <a:spcPct val="130000"/>
                        </a:lnSpc>
                        <a:spcBef>
                          <a:spcPts val="200"/>
                        </a:spcBef>
                        <a:spcAft>
                          <a:spcPts val="200"/>
                        </a:spcAft>
                      </a:pPr>
                      <a:r>
                        <a:rPr lang="fr-FR" sz="1400" dirty="0">
                          <a:effectLst/>
                        </a:rPr>
                        <a:t/>
                      </a:r>
                      <a:br>
                        <a:rPr lang="fr-FR" sz="1400" dirty="0">
                          <a:effectLst/>
                        </a:rPr>
                      </a:br>
                      <a:r>
                        <a:rPr lang="en-US" sz="1400" dirty="0" err="1">
                          <a:effectLst/>
                        </a:rPr>
                        <a:t>Nội</a:t>
                      </a:r>
                      <a:r>
                        <a:rPr lang="en-US" sz="1400" dirty="0">
                          <a:effectLst/>
                        </a:rPr>
                        <a:t> dung</a:t>
                      </a:r>
                      <a:endParaRPr lang="en-US" sz="1400" dirty="0">
                        <a:effectLst/>
                        <a:latin typeface="Times New Roman"/>
                        <a:ea typeface="Calibri"/>
                        <a:cs typeface="Times New Roman"/>
                      </a:endParaRPr>
                    </a:p>
                  </a:txBody>
                  <a:tcPr marL="38633" marR="38633" marT="0" marB="0" anchor="ctr"/>
                </a:tc>
                <a:tc rowSpan="2">
                  <a:txBody>
                    <a:bodyPr/>
                    <a:lstStyle/>
                    <a:p>
                      <a:pPr algn="ctr">
                        <a:lnSpc>
                          <a:spcPct val="130000"/>
                        </a:lnSpc>
                        <a:spcBef>
                          <a:spcPts val="200"/>
                        </a:spcBef>
                        <a:spcAft>
                          <a:spcPts val="200"/>
                        </a:spcAft>
                      </a:pPr>
                      <a:r>
                        <a:rPr lang="en-US" sz="1400" dirty="0" err="1">
                          <a:effectLst/>
                        </a:rPr>
                        <a:t>Mức</a:t>
                      </a:r>
                      <a:r>
                        <a:rPr lang="en-US" sz="1400" dirty="0">
                          <a:effectLst/>
                        </a:rPr>
                        <a:t> </a:t>
                      </a:r>
                      <a:r>
                        <a:rPr lang="en-US" sz="1400" dirty="0" err="1">
                          <a:effectLst/>
                        </a:rPr>
                        <a:t>độ</a:t>
                      </a:r>
                      <a:endParaRPr lang="en-US" sz="1400" dirty="0">
                        <a:effectLst/>
                        <a:latin typeface="Times New Roman"/>
                        <a:ea typeface="Calibri"/>
                        <a:cs typeface="Times New Roman"/>
                      </a:endParaRPr>
                    </a:p>
                  </a:txBody>
                  <a:tcPr marL="38633" marR="38633" marT="0" marB="0" anchor="ctr"/>
                </a:tc>
                <a:tc rowSpan="2">
                  <a:txBody>
                    <a:bodyPr/>
                    <a:lstStyle/>
                    <a:p>
                      <a:pPr algn="ctr">
                        <a:lnSpc>
                          <a:spcPct val="130000"/>
                        </a:lnSpc>
                        <a:spcBef>
                          <a:spcPts val="200"/>
                        </a:spcBef>
                        <a:spcAft>
                          <a:spcPts val="200"/>
                        </a:spcAft>
                      </a:pPr>
                      <a:r>
                        <a:rPr lang="en-US" sz="1400" dirty="0" err="1">
                          <a:effectLst/>
                        </a:rPr>
                        <a:t>Yêu</a:t>
                      </a:r>
                      <a:r>
                        <a:rPr lang="en-US" sz="1400" dirty="0">
                          <a:effectLst/>
                        </a:rPr>
                        <a:t> </a:t>
                      </a:r>
                      <a:r>
                        <a:rPr lang="en-US" sz="1400" dirty="0" err="1">
                          <a:effectLst/>
                        </a:rPr>
                        <a:t>cầu</a:t>
                      </a:r>
                      <a:r>
                        <a:rPr lang="en-US" sz="1400" dirty="0">
                          <a:effectLst/>
                        </a:rPr>
                        <a:t> </a:t>
                      </a:r>
                      <a:r>
                        <a:rPr lang="en-US" sz="1400" dirty="0" err="1">
                          <a:effectLst/>
                        </a:rPr>
                        <a:t>cần</a:t>
                      </a:r>
                      <a:r>
                        <a:rPr lang="en-US" sz="1400" dirty="0">
                          <a:effectLst/>
                        </a:rPr>
                        <a:t> </a:t>
                      </a:r>
                      <a:r>
                        <a:rPr lang="en-US" sz="1400" dirty="0" err="1">
                          <a:effectLst/>
                        </a:rPr>
                        <a:t>đạt</a:t>
                      </a:r>
                      <a:endParaRPr lang="en-US" sz="1400" dirty="0">
                        <a:effectLst/>
                        <a:latin typeface="Times New Roman"/>
                        <a:ea typeface="Calibri"/>
                        <a:cs typeface="Times New Roman"/>
                      </a:endParaRPr>
                    </a:p>
                  </a:txBody>
                  <a:tcPr marL="38633" marR="38633" marT="0" marB="0" anchor="ctr"/>
                </a:tc>
                <a:tc gridSpan="2">
                  <a:txBody>
                    <a:bodyPr/>
                    <a:lstStyle/>
                    <a:p>
                      <a:pPr algn="ctr">
                        <a:lnSpc>
                          <a:spcPct val="130000"/>
                        </a:lnSpc>
                        <a:spcBef>
                          <a:spcPts val="200"/>
                        </a:spcBef>
                        <a:spcAft>
                          <a:spcPts val="200"/>
                        </a:spcAft>
                      </a:pPr>
                      <a:r>
                        <a:rPr lang="en-US" sz="1400" dirty="0" err="1">
                          <a:effectLst/>
                        </a:rPr>
                        <a:t>Số</a:t>
                      </a:r>
                      <a:r>
                        <a:rPr lang="en-US" sz="1400" dirty="0">
                          <a:effectLst/>
                        </a:rPr>
                        <a:t> ý TL/</a:t>
                      </a:r>
                      <a:r>
                        <a:rPr lang="en-US" sz="1400" dirty="0" err="1">
                          <a:effectLst/>
                        </a:rPr>
                        <a:t>số</a:t>
                      </a:r>
                      <a:r>
                        <a:rPr lang="en-US" sz="1400" dirty="0">
                          <a:effectLst/>
                        </a:rPr>
                        <a:t> </a:t>
                      </a:r>
                      <a:r>
                        <a:rPr lang="en-US" sz="1400" dirty="0" err="1">
                          <a:effectLst/>
                        </a:rPr>
                        <a:t>câu</a:t>
                      </a:r>
                      <a:r>
                        <a:rPr lang="en-US" sz="1400" dirty="0">
                          <a:effectLst/>
                        </a:rPr>
                        <a:t> </a:t>
                      </a:r>
                      <a:r>
                        <a:rPr lang="en-US" sz="1400" dirty="0" err="1">
                          <a:effectLst/>
                        </a:rPr>
                        <a:t>hỏi</a:t>
                      </a:r>
                      <a:r>
                        <a:rPr lang="en-US" sz="1400" dirty="0">
                          <a:effectLst/>
                        </a:rPr>
                        <a:t> TN</a:t>
                      </a:r>
                      <a:endParaRPr lang="en-US" sz="1400" dirty="0">
                        <a:effectLst/>
                        <a:latin typeface="Times New Roman"/>
                        <a:ea typeface="Calibri"/>
                        <a:cs typeface="Times New Roman"/>
                      </a:endParaRPr>
                    </a:p>
                  </a:txBody>
                  <a:tcPr marL="38633" marR="38633" marT="0" marB="0" anchor="ctr"/>
                </a:tc>
                <a:tc hMerge="1">
                  <a:txBody>
                    <a:bodyPr/>
                    <a:lstStyle/>
                    <a:p>
                      <a:endParaRPr lang="en-US"/>
                    </a:p>
                  </a:txBody>
                  <a:tcPr/>
                </a:tc>
                <a:tc gridSpan="2">
                  <a:txBody>
                    <a:bodyPr/>
                    <a:lstStyle/>
                    <a:p>
                      <a:pPr algn="ctr">
                        <a:lnSpc>
                          <a:spcPct val="130000"/>
                        </a:lnSpc>
                        <a:spcBef>
                          <a:spcPts val="200"/>
                        </a:spcBef>
                        <a:spcAft>
                          <a:spcPts val="200"/>
                        </a:spcAft>
                      </a:pPr>
                      <a:r>
                        <a:rPr lang="en-US" sz="1400" dirty="0" err="1">
                          <a:effectLst/>
                        </a:rPr>
                        <a:t>Câu</a:t>
                      </a:r>
                      <a:r>
                        <a:rPr lang="en-US" sz="1400" dirty="0">
                          <a:effectLst/>
                        </a:rPr>
                        <a:t> </a:t>
                      </a:r>
                      <a:r>
                        <a:rPr lang="en-US" sz="1400" dirty="0" err="1">
                          <a:effectLst/>
                        </a:rPr>
                        <a:t>hỏi</a:t>
                      </a:r>
                      <a:endParaRPr lang="en-US" sz="1400" dirty="0">
                        <a:effectLst/>
                        <a:latin typeface="Times New Roman"/>
                        <a:ea typeface="Calibri"/>
                        <a:cs typeface="Times New Roman"/>
                      </a:endParaRPr>
                    </a:p>
                  </a:txBody>
                  <a:tcPr marL="38633" marR="38633" marT="0" marB="0" anchor="ctr"/>
                </a:tc>
                <a:tc hMerge="1">
                  <a:txBody>
                    <a:bodyPr/>
                    <a:lstStyle/>
                    <a:p>
                      <a:endParaRPr lang="en-US"/>
                    </a:p>
                  </a:txBody>
                  <a:tcPr/>
                </a:tc>
                <a:extLst>
                  <a:ext uri="{0D108BD9-81ED-4DB2-BD59-A6C34878D82A}">
                    <a16:rowId xmlns:a16="http://schemas.microsoft.com/office/drawing/2014/main" val="10000"/>
                  </a:ext>
                </a:extLst>
              </a:tr>
              <a:tr h="7620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30000"/>
                        </a:lnSpc>
                        <a:spcBef>
                          <a:spcPts val="200"/>
                        </a:spcBef>
                        <a:spcAft>
                          <a:spcPts val="200"/>
                        </a:spcAft>
                      </a:pPr>
                      <a:r>
                        <a:rPr lang="en-US" sz="1400">
                          <a:effectLst/>
                        </a:rPr>
                        <a:t>TL</a:t>
                      </a:r>
                    </a:p>
                    <a:p>
                      <a:pPr>
                        <a:lnSpc>
                          <a:spcPct val="130000"/>
                        </a:lnSpc>
                        <a:spcBef>
                          <a:spcPts val="200"/>
                        </a:spcBef>
                        <a:spcAft>
                          <a:spcPts val="200"/>
                        </a:spcAft>
                      </a:pPr>
                      <a:r>
                        <a:rPr lang="en-US" sz="1400">
                          <a:effectLst/>
                        </a:rPr>
                        <a:t>(Số ý)</a:t>
                      </a: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r>
                        <a:rPr lang="en-US" sz="1400" dirty="0">
                          <a:effectLst/>
                        </a:rPr>
                        <a:t>TN</a:t>
                      </a:r>
                    </a:p>
                    <a:p>
                      <a:pPr algn="ctr">
                        <a:lnSpc>
                          <a:spcPct val="130000"/>
                        </a:lnSpc>
                        <a:spcBef>
                          <a:spcPts val="200"/>
                        </a:spcBef>
                        <a:spcAft>
                          <a:spcPts val="200"/>
                        </a:spcAft>
                      </a:pPr>
                      <a:r>
                        <a:rPr lang="en-US" sz="1400" dirty="0">
                          <a:effectLst/>
                        </a:rPr>
                        <a:t>(</a:t>
                      </a:r>
                      <a:r>
                        <a:rPr lang="en-US" sz="1400" dirty="0" err="1">
                          <a:effectLst/>
                        </a:rPr>
                        <a:t>Số</a:t>
                      </a:r>
                      <a:r>
                        <a:rPr lang="en-US" sz="1400" dirty="0">
                          <a:effectLst/>
                        </a:rPr>
                        <a:t> </a:t>
                      </a:r>
                      <a:r>
                        <a:rPr lang="en-US" sz="1400" dirty="0" err="1">
                          <a:effectLst/>
                        </a:rPr>
                        <a:t>câu</a:t>
                      </a:r>
                      <a:r>
                        <a:rPr lang="en-US" sz="1400" dirty="0">
                          <a:effectLst/>
                        </a:rPr>
                        <a:t>)</a:t>
                      </a:r>
                      <a:endParaRPr lang="en-US" sz="1400" dirty="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r>
                        <a:rPr lang="en-US" sz="1400" dirty="0">
                          <a:effectLst/>
                        </a:rPr>
                        <a:t>TL</a:t>
                      </a:r>
                    </a:p>
                    <a:p>
                      <a:pPr algn="ctr">
                        <a:lnSpc>
                          <a:spcPct val="130000"/>
                        </a:lnSpc>
                        <a:spcBef>
                          <a:spcPts val="200"/>
                        </a:spcBef>
                        <a:spcAft>
                          <a:spcPts val="200"/>
                        </a:spcAft>
                      </a:pPr>
                      <a:r>
                        <a:rPr lang="en-US" sz="1400" dirty="0">
                          <a:effectLst/>
                        </a:rPr>
                        <a:t>( ý </a:t>
                      </a:r>
                      <a:r>
                        <a:rPr lang="en-US" sz="1400" dirty="0" err="1">
                          <a:effectLst/>
                        </a:rPr>
                        <a:t>sô</a:t>
                      </a:r>
                      <a:r>
                        <a:rPr lang="en-US" sz="1400" dirty="0">
                          <a:effectLst/>
                        </a:rPr>
                        <a:t>́)</a:t>
                      </a:r>
                      <a:endParaRPr lang="en-US" sz="1400" dirty="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r>
                        <a:rPr lang="en-US" sz="1400" dirty="0">
                          <a:effectLst/>
                        </a:rPr>
                        <a:t>TN</a:t>
                      </a:r>
                    </a:p>
                    <a:p>
                      <a:pPr algn="ctr">
                        <a:lnSpc>
                          <a:spcPct val="130000"/>
                        </a:lnSpc>
                        <a:spcBef>
                          <a:spcPts val="200"/>
                        </a:spcBef>
                        <a:spcAft>
                          <a:spcPts val="200"/>
                        </a:spcAft>
                      </a:pPr>
                      <a:r>
                        <a:rPr lang="en-US" sz="1400" dirty="0">
                          <a:effectLst/>
                        </a:rPr>
                        <a:t>(</a:t>
                      </a:r>
                      <a:r>
                        <a:rPr lang="en-US" sz="1400" dirty="0" err="1">
                          <a:effectLst/>
                        </a:rPr>
                        <a:t>câu</a:t>
                      </a:r>
                      <a:r>
                        <a:rPr lang="en-US" sz="1400" dirty="0">
                          <a:effectLst/>
                        </a:rPr>
                        <a:t> </a:t>
                      </a:r>
                      <a:r>
                        <a:rPr lang="en-US" sz="1400" dirty="0" err="1">
                          <a:effectLst/>
                        </a:rPr>
                        <a:t>sô</a:t>
                      </a:r>
                      <a:r>
                        <a:rPr lang="en-US" sz="1400" dirty="0">
                          <a:effectLst/>
                        </a:rPr>
                        <a:t>́)</a:t>
                      </a:r>
                      <a:endParaRPr lang="en-US" sz="1400" dirty="0">
                        <a:effectLst/>
                        <a:latin typeface="Times New Roman"/>
                        <a:ea typeface="Calibri"/>
                        <a:cs typeface="Times New Roman"/>
                      </a:endParaRPr>
                    </a:p>
                  </a:txBody>
                  <a:tcPr marL="38633" marR="38633" marT="0" marB="0" anchor="ctr"/>
                </a:tc>
                <a:extLst>
                  <a:ext uri="{0D108BD9-81ED-4DB2-BD59-A6C34878D82A}">
                    <a16:rowId xmlns:a16="http://schemas.microsoft.com/office/drawing/2014/main" val="10001"/>
                  </a:ext>
                </a:extLst>
              </a:tr>
              <a:tr h="142903">
                <a:tc gridSpan="7">
                  <a:txBody>
                    <a:bodyPr/>
                    <a:lstStyle/>
                    <a:p>
                      <a:pPr>
                        <a:lnSpc>
                          <a:spcPct val="130000"/>
                        </a:lnSpc>
                        <a:spcBef>
                          <a:spcPts val="200"/>
                        </a:spcBef>
                        <a:spcAft>
                          <a:spcPts val="200"/>
                        </a:spcAft>
                      </a:pPr>
                      <a:r>
                        <a:rPr lang="en-US" sz="1800" b="1" i="1" kern="1200" dirty="0" smtClean="0">
                          <a:solidFill>
                            <a:schemeClr val="lt1"/>
                          </a:solidFill>
                          <a:effectLst/>
                          <a:latin typeface="+mn-lt"/>
                          <a:ea typeface="+mn-ea"/>
                          <a:cs typeface="+mn-cs"/>
                        </a:rPr>
                        <a:t>1. </a:t>
                      </a:r>
                      <a:r>
                        <a:rPr lang="en-US" sz="1800" b="1" i="1" kern="1200" dirty="0" err="1" smtClean="0">
                          <a:solidFill>
                            <a:schemeClr val="lt1"/>
                          </a:solidFill>
                          <a:effectLst/>
                          <a:latin typeface="+mn-lt"/>
                          <a:ea typeface="+mn-ea"/>
                          <a:cs typeface="+mn-cs"/>
                        </a:rPr>
                        <a:t>Mở</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đầu</a:t>
                      </a:r>
                      <a:r>
                        <a:rPr lang="en-US" sz="1800" b="1" i="1" kern="1200" dirty="0" smtClean="0">
                          <a:solidFill>
                            <a:schemeClr val="lt1"/>
                          </a:solidFill>
                          <a:effectLst/>
                          <a:latin typeface="+mn-lt"/>
                          <a:ea typeface="+mn-ea"/>
                          <a:cs typeface="+mn-cs"/>
                        </a:rPr>
                        <a:t> (3 </a:t>
                      </a:r>
                      <a:r>
                        <a:rPr lang="en-US" sz="1800" b="1" i="1" kern="1200" dirty="0" err="1" smtClean="0">
                          <a:solidFill>
                            <a:schemeClr val="lt1"/>
                          </a:solidFill>
                          <a:effectLst/>
                          <a:latin typeface="+mn-lt"/>
                          <a:ea typeface="+mn-ea"/>
                          <a:cs typeface="+mn-cs"/>
                        </a:rPr>
                        <a:t>tiết</a:t>
                      </a:r>
                      <a:endParaRPr lang="en-US" sz="1400" dirty="0">
                        <a:effectLst/>
                        <a:latin typeface="Times New Roman"/>
                        <a:ea typeface="Calibri"/>
                        <a:cs typeface="Times New Roman"/>
                      </a:endParaRPr>
                    </a:p>
                  </a:txBody>
                  <a:tcPr marL="38633" marR="3863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85807">
                <a:tc rowSpan="4">
                  <a:txBody>
                    <a:bodyPr/>
                    <a:lstStyle/>
                    <a:p>
                      <a:pPr>
                        <a:lnSpc>
                          <a:spcPct val="130000"/>
                        </a:lnSpc>
                        <a:spcBef>
                          <a:spcPts val="200"/>
                        </a:spcBef>
                        <a:spcAft>
                          <a:spcPts val="200"/>
                        </a:spcAft>
                      </a:pPr>
                      <a:r>
                        <a:rPr lang="fr-FR" sz="1400" dirty="0">
                          <a:effectLst/>
                        </a:rPr>
                        <a:t> </a:t>
                      </a:r>
                      <a:endParaRPr lang="en-US" sz="1400" dirty="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Bef>
                          <a:spcPts val="200"/>
                        </a:spcBef>
                        <a:spcAft>
                          <a:spcPts val="2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8. </a:t>
                      </a:r>
                    </a:p>
                    <a:p>
                      <a:pPr algn="just">
                        <a:lnSpc>
                          <a:spcPct val="130000"/>
                        </a:lnSpc>
                        <a:spcBef>
                          <a:spcPts val="200"/>
                        </a:spcBef>
                        <a:spcAft>
                          <a:spcPts val="2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8).</a:t>
                      </a:r>
                    </a:p>
                    <a:p>
                      <a:pPr algn="just">
                        <a:lnSpc>
                          <a:spcPct val="130000"/>
                        </a:lnSpc>
                        <a:spcBef>
                          <a:spcPts val="200"/>
                        </a:spcBef>
                        <a:spcAft>
                          <a:spcPts val="2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8.  </a:t>
                      </a:r>
                    </a:p>
                  </a:txBody>
                  <a:tcPr marL="68580" marR="68580" marT="0" marB="0" anchor="ctr"/>
                </a:tc>
                <a:tc>
                  <a:txBody>
                    <a:bodyPr/>
                    <a:lstStyle/>
                    <a:p>
                      <a:pPr algn="ctr">
                        <a:lnSpc>
                          <a:spcPct val="130000"/>
                        </a:lnSpc>
                        <a:spcBef>
                          <a:spcPts val="200"/>
                        </a:spcBef>
                        <a:spcAft>
                          <a:spcPts val="2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200"/>
                        </a:spcBef>
                        <a:spcAft>
                          <a:spcPts val="20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200"/>
                        </a:spcBef>
                        <a:spcAft>
                          <a:spcPts val="2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C1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200"/>
                        </a:spcBef>
                        <a:spcAft>
                          <a:spcPts val="2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200"/>
                        </a:spcBef>
                        <a:spcAft>
                          <a:spcPts val="2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C2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85406">
                <a:tc vMerge="1">
                  <a:txBody>
                    <a:bodyPr/>
                    <a:lstStyle/>
                    <a:p>
                      <a:endParaRPr lang="en-US"/>
                    </a:p>
                  </a:txBody>
                  <a:tcPr/>
                </a:tc>
                <a:tc>
                  <a:txBody>
                    <a:bodyPr/>
                    <a:lstStyle/>
                    <a:p>
                      <a:pPr algn="ctr">
                        <a:lnSpc>
                          <a:spcPct val="130000"/>
                        </a:lnSpc>
                        <a:spcBef>
                          <a:spcPts val="200"/>
                        </a:spcBef>
                        <a:spcAft>
                          <a:spcPts val="20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Bef>
                          <a:spcPts val="200"/>
                        </a:spcBef>
                        <a:spcAft>
                          <a:spcPts val="2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30000"/>
                        </a:lnSpc>
                        <a:spcBef>
                          <a:spcPts val="200"/>
                        </a:spcBef>
                        <a:spcAft>
                          <a:spcPts val="2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200"/>
                        </a:spcBef>
                        <a:spcAft>
                          <a:spcPts val="20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8711">
                <a:tc vMerge="1">
                  <a:txBody>
                    <a:bodyPr/>
                    <a:lstStyle/>
                    <a:p>
                      <a:endParaRPr lang="en-US"/>
                    </a:p>
                  </a:txBody>
                  <a:tcPr/>
                </a:tc>
                <a:tc>
                  <a:txBody>
                    <a:bodyPr/>
                    <a:lstStyle/>
                    <a:p>
                      <a:pPr algn="just">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tc>
                <a:tc>
                  <a:txBody>
                    <a:bodyPr/>
                    <a:lstStyle/>
                    <a:p>
                      <a:pPr algn="just">
                        <a:lnSpc>
                          <a:spcPct val="130000"/>
                        </a:lnSpc>
                        <a:spcBef>
                          <a:spcPts val="200"/>
                        </a:spcBef>
                        <a:spcAft>
                          <a:spcPts val="200"/>
                        </a:spcAft>
                      </a:pPr>
                      <a:endParaRPr lang="en-US" sz="1400" dirty="0">
                        <a:effectLst/>
                        <a:latin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dirty="0">
                        <a:effectLst/>
                        <a:latin typeface="Times New Roman"/>
                        <a:ea typeface="Calibri"/>
                        <a:cs typeface="Times New Roman"/>
                      </a:endParaRPr>
                    </a:p>
                  </a:txBody>
                  <a:tcPr marL="38633" marR="38633" marT="0" marB="0" anchor="ctr"/>
                </a:tc>
                <a:extLst>
                  <a:ext uri="{0D108BD9-81ED-4DB2-BD59-A6C34878D82A}">
                    <a16:rowId xmlns:a16="http://schemas.microsoft.com/office/drawing/2014/main" val="10005"/>
                  </a:ext>
                </a:extLst>
              </a:tr>
              <a:tr h="571614">
                <a:tc vMerge="1">
                  <a:txBody>
                    <a:bodyPr/>
                    <a:lstStyle/>
                    <a:p>
                      <a:endParaRPr lang="en-US"/>
                    </a:p>
                  </a:txBody>
                  <a:tcPr/>
                </a:tc>
                <a:tc>
                  <a:txBody>
                    <a:bodyPr/>
                    <a:lstStyle/>
                    <a:p>
                      <a:pP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tc>
                <a:tc>
                  <a:txBody>
                    <a:bodyPr/>
                    <a:lstStyle/>
                    <a:p>
                      <a:pPr algn="ctr">
                        <a:lnSpc>
                          <a:spcPct val="130000"/>
                        </a:lnSpc>
                        <a:spcBef>
                          <a:spcPts val="200"/>
                        </a:spcBef>
                        <a:spcAft>
                          <a:spcPts val="200"/>
                        </a:spcAft>
                      </a:pPr>
                      <a:endParaRPr lang="en-US" sz="1400" dirty="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a:effectLst/>
                        <a:latin typeface="Times New Roman"/>
                        <a:ea typeface="Calibri"/>
                        <a:cs typeface="Times New Roman"/>
                      </a:endParaRPr>
                    </a:p>
                  </a:txBody>
                  <a:tcPr marL="38633" marR="38633" marT="0" marB="0" anchor="ctr"/>
                </a:tc>
                <a:tc>
                  <a:txBody>
                    <a:bodyPr/>
                    <a:lstStyle/>
                    <a:p>
                      <a:pPr algn="ctr">
                        <a:lnSpc>
                          <a:spcPct val="130000"/>
                        </a:lnSpc>
                        <a:spcBef>
                          <a:spcPts val="200"/>
                        </a:spcBef>
                        <a:spcAft>
                          <a:spcPts val="200"/>
                        </a:spcAft>
                      </a:pPr>
                      <a:endParaRPr lang="en-US" sz="1400" dirty="0">
                        <a:effectLst/>
                        <a:latin typeface="Times New Roman"/>
                        <a:ea typeface="Calibri"/>
                        <a:cs typeface="Times New Roman"/>
                      </a:endParaRPr>
                    </a:p>
                  </a:txBody>
                  <a:tcPr marL="38633" marR="38633" marT="0" marB="0" anchor="ctr"/>
                </a:tc>
                <a:extLst>
                  <a:ext uri="{0D108BD9-81ED-4DB2-BD59-A6C34878D82A}">
                    <a16:rowId xmlns:a16="http://schemas.microsoft.com/office/drawing/2014/main" val="10006"/>
                  </a:ext>
                </a:extLst>
              </a:tr>
            </a:tbl>
          </a:graphicData>
        </a:graphic>
      </p:graphicFrame>
      <p:sp>
        <p:nvSpPr>
          <p:cNvPr id="2" name="Action Button: Custom 1">
            <a:hlinkClick r:id="rId2" action="ppaction://program" highlightClick="1"/>
          </p:cNvPr>
          <p:cNvSpPr/>
          <p:nvPr/>
        </p:nvSpPr>
        <p:spPr>
          <a:xfrm>
            <a:off x="2119746" y="5935696"/>
            <a:ext cx="1136073" cy="5957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ĐT8</a:t>
            </a:r>
            <a:endParaRPr lang="en-US" dirty="0"/>
          </a:p>
        </p:txBody>
      </p:sp>
      <p:sp>
        <p:nvSpPr>
          <p:cNvPr id="6" name="Action Button: Custom 5">
            <a:hlinkClick r:id="rId3" action="ppaction://program" highlightClick="1"/>
          </p:cNvPr>
          <p:cNvSpPr/>
          <p:nvPr/>
        </p:nvSpPr>
        <p:spPr>
          <a:xfrm>
            <a:off x="3408218" y="5935696"/>
            <a:ext cx="1136073" cy="5957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GHKI</a:t>
            </a:r>
            <a:endParaRPr lang="en-US" dirty="0"/>
          </a:p>
        </p:txBody>
      </p:sp>
      <p:sp>
        <p:nvSpPr>
          <p:cNvPr id="7" name="Action Button: Custom 6">
            <a:hlinkClick r:id="rId4" action="ppaction://program" highlightClick="1"/>
          </p:cNvPr>
          <p:cNvSpPr/>
          <p:nvPr/>
        </p:nvSpPr>
        <p:spPr>
          <a:xfrm>
            <a:off x="4696690" y="5935696"/>
            <a:ext cx="1136073" cy="5957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CHKI</a:t>
            </a:r>
            <a:endParaRPr lang="en-US" dirty="0"/>
          </a:p>
        </p:txBody>
      </p:sp>
      <p:sp>
        <p:nvSpPr>
          <p:cNvPr id="8" name="Action Button: Custom 7">
            <a:hlinkClick r:id="rId5" action="ppaction://program" highlightClick="1"/>
          </p:cNvPr>
          <p:cNvSpPr/>
          <p:nvPr/>
        </p:nvSpPr>
        <p:spPr>
          <a:xfrm>
            <a:off x="5985162" y="5935696"/>
            <a:ext cx="1136073" cy="5957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GHKII</a:t>
            </a:r>
            <a:endParaRPr lang="en-US" dirty="0"/>
          </a:p>
        </p:txBody>
      </p:sp>
      <p:sp>
        <p:nvSpPr>
          <p:cNvPr id="9" name="Action Button: Custom 8">
            <a:hlinkClick r:id="rId6" action="ppaction://program" highlightClick="1"/>
          </p:cNvPr>
          <p:cNvSpPr/>
          <p:nvPr/>
        </p:nvSpPr>
        <p:spPr>
          <a:xfrm>
            <a:off x="7273634" y="5935696"/>
            <a:ext cx="1136073" cy="59574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CHKII</a:t>
            </a:r>
            <a:endParaRPr lang="en-US" dirty="0"/>
          </a:p>
        </p:txBody>
      </p:sp>
    </p:spTree>
    <p:extLst>
      <p:ext uri="{BB962C8B-B14F-4D97-AF65-F5344CB8AC3E}">
        <p14:creationId xmlns:p14="http://schemas.microsoft.com/office/powerpoint/2010/main" val="2228543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Forward or Next 1">
            <a:hlinkClick r:id="rId2" action="ppaction://program" highlightClick="1"/>
          </p:cNvPr>
          <p:cNvSpPr/>
          <p:nvPr/>
        </p:nvSpPr>
        <p:spPr>
          <a:xfrm>
            <a:off x="3338135" y="1641766"/>
            <a:ext cx="7219030" cy="4987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6A25B75-3115-4172-86DE-4C83574DACD1}"/>
              </a:ext>
            </a:extLst>
          </p:cNvPr>
          <p:cNvSpPr/>
          <p:nvPr/>
        </p:nvSpPr>
        <p:spPr>
          <a:xfrm>
            <a:off x="147894" y="448428"/>
            <a:ext cx="2885440" cy="2885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66B0606-C5DD-49F8-955E-43F680574680}"/>
              </a:ext>
            </a:extLst>
          </p:cNvPr>
          <p:cNvSpPr txBox="1"/>
          <p:nvPr/>
        </p:nvSpPr>
        <p:spPr>
          <a:xfrm>
            <a:off x="280013" y="1352539"/>
            <a:ext cx="2621201" cy="1077218"/>
          </a:xfrm>
          <a:prstGeom prst="rect">
            <a:avLst/>
          </a:prstGeom>
          <a:noFill/>
        </p:spPr>
        <p:txBody>
          <a:bodyPr wrap="square" rtlCol="0">
            <a:spAutoFit/>
          </a:bodyPr>
          <a:lstStyle/>
          <a:p>
            <a:pPr algn="ctr"/>
            <a:r>
              <a:rPr lang="en-GB" sz="3200" b="1" dirty="0" smtClean="0">
                <a:solidFill>
                  <a:srgbClr val="FF0000"/>
                </a:solidFill>
                <a:latin typeface="Times New Roman" pitchFamily="18" charset="0"/>
                <a:cs typeface="Times New Roman" pitchFamily="18" charset="0"/>
              </a:rPr>
              <a:t>VÍ DỤ </a:t>
            </a:r>
          </a:p>
          <a:p>
            <a:pPr algn="ctr"/>
            <a:r>
              <a:rPr lang="en-GB" sz="3200" b="1" dirty="0" smtClean="0">
                <a:solidFill>
                  <a:srgbClr val="FF0000"/>
                </a:solidFill>
                <a:latin typeface="Times New Roman" pitchFamily="18" charset="0"/>
                <a:cs typeface="Times New Roman" pitchFamily="18" charset="0"/>
              </a:rPr>
              <a:t>MINH HỌA</a:t>
            </a:r>
            <a:endParaRPr lang="en-GB" sz="3200" b="1" dirty="0">
              <a:solidFill>
                <a:srgbClr val="FF0000"/>
              </a:solidFill>
              <a:latin typeface="Times New Roman" pitchFamily="18" charset="0"/>
              <a:cs typeface="Times New Roman" pitchFamily="18" charset="0"/>
            </a:endParaRPr>
          </a:p>
        </p:txBody>
      </p:sp>
      <p:sp>
        <p:nvSpPr>
          <p:cNvPr id="5" name="Action Button: Forward or Next 4">
            <a:hlinkClick r:id="rId3" action="ppaction://program" highlightClick="1"/>
          </p:cNvPr>
          <p:cNvSpPr/>
          <p:nvPr/>
        </p:nvSpPr>
        <p:spPr>
          <a:xfrm>
            <a:off x="11042073" y="1641766"/>
            <a:ext cx="803563" cy="4987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rId4" action="ppaction://program" highlightClick="1"/>
          </p:cNvPr>
          <p:cNvSpPr/>
          <p:nvPr/>
        </p:nvSpPr>
        <p:spPr>
          <a:xfrm>
            <a:off x="3338135" y="2895600"/>
            <a:ext cx="7219030" cy="4382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33600" y="3352800"/>
            <a:ext cx="830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en-US" altLang="en-US" b="1">
              <a:latin typeface="Times New Roman" panose="02020603050405020304" pitchFamily="18" charset="0"/>
            </a:endParaRPr>
          </a:p>
          <a:p>
            <a:pPr algn="r" eaLnBrk="1" hangingPunct="1">
              <a:lnSpc>
                <a:spcPct val="100000"/>
              </a:lnSpc>
              <a:spcBef>
                <a:spcPct val="0"/>
              </a:spcBef>
              <a:buFontTx/>
              <a:buNone/>
            </a:pPr>
            <a:r>
              <a:rPr lang="en-US" altLang="en-US" sz="2400" b="1">
                <a:latin typeface="Times New Roman" panose="02020603050405020304" pitchFamily="18" charset="0"/>
              </a:rPr>
              <a:t>                         </a:t>
            </a:r>
            <a:endParaRPr lang="en-US" altLang="en-US" sz="2400" b="1">
              <a:solidFill>
                <a:srgbClr val="33CC33"/>
              </a:solidFill>
              <a:latin typeface="Times New Roman" panose="02020603050405020304" pitchFamily="18" charset="0"/>
            </a:endParaRPr>
          </a:p>
        </p:txBody>
      </p:sp>
      <p:sp>
        <p:nvSpPr>
          <p:cNvPr id="8195" name="TextBox 1"/>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8196" name="TextBox 4"/>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aphicFrame>
        <p:nvGraphicFramePr>
          <p:cNvPr id="7" name="Diagram 6"/>
          <p:cNvGraphicFramePr/>
          <p:nvPr/>
        </p:nvGraphicFramePr>
        <p:xfrm>
          <a:off x="825499" y="311150"/>
          <a:ext cx="10011833"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4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0243" name="TextBox 4"/>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0" name="Rounded Rectangle 3"/>
          <p:cNvSpPr/>
          <p:nvPr/>
        </p:nvSpPr>
        <p:spPr>
          <a:xfrm>
            <a:off x="0" y="414338"/>
            <a:ext cx="12042775" cy="5378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r>
              <a:rPr lang="vi-VN" altLang="vi-VN" sz="2400" b="1" dirty="0">
                <a:solidFill>
                  <a:srgbClr val="C81519"/>
                </a:solidFill>
              </a:rPr>
              <a:t>1. QUY ĐỊNH CHUNG KIỂM TRA ĐÁNH GIÁ ĐỊNH KỲ</a:t>
            </a:r>
            <a:endParaRPr lang="en-US" altLang="vi-VN" sz="2400" b="1" dirty="0">
              <a:solidFill>
                <a:srgbClr val="C81519"/>
              </a:solidFill>
            </a:endParaRPr>
          </a:p>
          <a:p>
            <a:pPr algn="just">
              <a:lnSpc>
                <a:spcPct val="107000"/>
              </a:lnSpc>
              <a:spcAft>
                <a:spcPts val="800"/>
              </a:spcAft>
              <a:defRPr/>
            </a:pPr>
            <a:r>
              <a:rPr lang="en-US" altLang="vi-VN" sz="2400" b="1" dirty="0">
                <a:solidFill>
                  <a:srgbClr val="0000FF"/>
                </a:solidFill>
                <a:latin typeface="Arial" panose="020B0604020202020204" pitchFamily="34" charset="0"/>
                <a:cs typeface="Arial" panose="020B0604020202020204" pitchFamily="34" charset="0"/>
              </a:rPr>
              <a:t>a. </a:t>
            </a:r>
            <a:r>
              <a:rPr lang="vi-VN" altLang="vi-VN" sz="2400" b="1" dirty="0">
                <a:solidFill>
                  <a:srgbClr val="0000FF"/>
                </a:solidFill>
                <a:cs typeface="Arial" panose="020B0604020202020204" pitchFamily="34" charset="0"/>
              </a:rPr>
              <a:t>Thời gian tiến hành:</a:t>
            </a:r>
            <a:endParaRPr lang="vi-VN" altLang="vi-VN" sz="2400" dirty="0">
              <a:solidFill>
                <a:srgbClr val="0000FF"/>
              </a:solidFill>
              <a:cs typeface="Arial" panose="020B0604020202020204" pitchFamily="34" charset="0"/>
            </a:endParaRPr>
          </a:p>
          <a:p>
            <a:pPr algn="just">
              <a:lnSpc>
                <a:spcPct val="107000"/>
              </a:lnSpc>
              <a:spcAft>
                <a:spcPts val="800"/>
              </a:spcAft>
              <a:defRPr/>
            </a:pPr>
            <a:r>
              <a:rPr lang="vi-VN" altLang="vi-VN" sz="2400" dirty="0">
                <a:solidFill>
                  <a:schemeClr val="tx1"/>
                </a:solidFill>
                <a:cs typeface="Arial" panose="020B0604020202020204" pitchFamily="34" charset="0"/>
              </a:rPr>
              <a:t>- Kiểm tra đánh giá giữa kỳ (1 bài/HK): Gợi ý Tuần 9±; Tuần 27 ±</a:t>
            </a:r>
          </a:p>
          <a:p>
            <a:pPr algn="just">
              <a:lnSpc>
                <a:spcPct val="107000"/>
              </a:lnSpc>
              <a:spcAft>
                <a:spcPts val="800"/>
              </a:spcAft>
              <a:defRPr/>
            </a:pPr>
            <a:r>
              <a:rPr lang="vi-VN" altLang="vi-VN" sz="2400" dirty="0">
                <a:solidFill>
                  <a:schemeClr val="tx1"/>
                </a:solidFill>
                <a:cs typeface="Arial" panose="020B0604020202020204" pitchFamily="34" charset="0"/>
              </a:rPr>
              <a:t>- Kiểm tra đánh giá cuối kỳ (1 bài/HK): Gợi ý Tuần 18±; Tuần 35 ±</a:t>
            </a:r>
            <a:r>
              <a:rPr lang="vi-VN" altLang="vi-VN" sz="2400" b="1" dirty="0">
                <a:solidFill>
                  <a:schemeClr val="tx1"/>
                </a:solidFill>
                <a:cs typeface="Arial" panose="020B0604020202020204" pitchFamily="34" charset="0"/>
              </a:rPr>
              <a:t> </a:t>
            </a:r>
            <a:endParaRPr lang="en-AU" sz="240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defRPr/>
            </a:pPr>
            <a:r>
              <a:rPr lang="vi-VN" altLang="vi-VN" sz="2400" b="1" dirty="0">
                <a:solidFill>
                  <a:srgbClr val="0000FF"/>
                </a:solidFill>
                <a:cs typeface="Arial" panose="020B0604020202020204" pitchFamily="34" charset="0"/>
              </a:rPr>
              <a:t>b. Hình thức kiểm tra:</a:t>
            </a:r>
            <a:r>
              <a:rPr lang="vi-VN" altLang="vi-VN" sz="2400" dirty="0">
                <a:solidFill>
                  <a:srgbClr val="0000FF"/>
                </a:solidFill>
                <a:cs typeface="Arial" panose="020B0604020202020204" pitchFamily="34" charset="0"/>
              </a:rPr>
              <a:t> </a:t>
            </a:r>
            <a:r>
              <a:rPr lang="vi-VN" altLang="vi-VN" sz="2400" dirty="0">
                <a:solidFill>
                  <a:schemeClr val="tx1"/>
                </a:solidFill>
                <a:cs typeface="Arial" panose="020B0604020202020204" pitchFamily="34" charset="0"/>
              </a:rPr>
              <a:t>Kiểm tra viết hoặc trên kiểm tra máy tính </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trong trường hợp do yếu tố khách quan không thể kiểm tra viết trực tiếp được</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thang điểm 10.</a:t>
            </a:r>
          </a:p>
          <a:p>
            <a:pPr algn="just">
              <a:lnSpc>
                <a:spcPct val="107000"/>
              </a:lnSpc>
              <a:spcAft>
                <a:spcPts val="800"/>
              </a:spcAft>
              <a:defRPr/>
            </a:pPr>
            <a:r>
              <a:rPr lang="en-US" altLang="vi-VN" sz="2400" dirty="0" err="1">
                <a:solidFill>
                  <a:schemeClr val="tx1"/>
                </a:solidFill>
                <a:cs typeface="Arial" panose="020B0604020202020204" pitchFamily="34" charset="0"/>
              </a:rPr>
              <a:t>Hì</a:t>
            </a:r>
            <a:r>
              <a:rPr lang="vi-VN" altLang="vi-VN" sz="2400" dirty="0">
                <a:solidFill>
                  <a:schemeClr val="tx1"/>
                </a:solidFill>
                <a:cs typeface="Arial" panose="020B0604020202020204" pitchFamily="34" charset="0"/>
              </a:rPr>
              <a:t>nh thức ra đề:</a:t>
            </a:r>
          </a:p>
          <a:p>
            <a:pPr algn="just">
              <a:lnSpc>
                <a:spcPct val="107000"/>
              </a:lnSpc>
              <a:spcAft>
                <a:spcPts val="800"/>
              </a:spcAft>
              <a:defRPr/>
            </a:pPr>
            <a:r>
              <a:rPr lang="vi-VN" altLang="vi-VN" sz="2400" dirty="0">
                <a:solidFill>
                  <a:schemeClr val="tx1"/>
                </a:solidFill>
                <a:cs typeface="Arial" panose="020B0604020202020204" pitchFamily="34" charset="0"/>
              </a:rPr>
              <a:t>- Kết hợp trắc nghiệm khách quan và tự luận (tỷ lệ TNKQ</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a:t>
            </a:r>
            <a:r>
              <a:rPr lang="en-US" altLang="vi-VN" sz="2400" dirty="0">
                <a:solidFill>
                  <a:schemeClr val="tx1"/>
                </a:solidFill>
                <a:cs typeface="Arial" panose="020B0604020202020204" pitchFamily="34" charset="0"/>
              </a:rPr>
              <a:t>40%</a:t>
            </a:r>
            <a:r>
              <a:rPr lang="vi-VN" altLang="vi-VN" sz="2400" dirty="0">
                <a:solidFill>
                  <a:schemeClr val="tx1"/>
                </a:solidFill>
                <a:cs typeface="Arial" panose="020B0604020202020204" pitchFamily="34" charset="0"/>
              </a:rPr>
              <a:t>; Tự luận</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a:t>
            </a:r>
            <a:r>
              <a:rPr lang="en-US" altLang="vi-VN" sz="2400" dirty="0">
                <a:solidFill>
                  <a:schemeClr val="tx1"/>
                </a:solidFill>
                <a:cs typeface="Arial" panose="020B0604020202020204" pitchFamily="34" charset="0"/>
              </a:rPr>
              <a:t>60</a:t>
            </a:r>
            <a:r>
              <a:rPr lang="en-US" altLang="vi-VN" sz="2400" dirty="0" smtClean="0">
                <a:solidFill>
                  <a:schemeClr val="tx1"/>
                </a:solidFill>
                <a:cs typeface="Arial" panose="020B0604020202020204" pitchFamily="34" charset="0"/>
              </a:rPr>
              <a:t>% </a:t>
            </a:r>
            <a:r>
              <a:rPr lang="en-US" altLang="vi-VN" sz="2400" dirty="0" err="1" smtClean="0">
                <a:solidFill>
                  <a:schemeClr val="tx1"/>
                </a:solidFill>
                <a:cs typeface="Arial" panose="020B0604020202020204" pitchFamily="34" charset="0"/>
              </a:rPr>
              <a:t>hoặc</a:t>
            </a:r>
            <a:r>
              <a:rPr lang="en-US" altLang="vi-VN" sz="2400" dirty="0" smtClean="0">
                <a:solidFill>
                  <a:schemeClr val="tx1"/>
                </a:solidFill>
                <a:cs typeface="Arial" panose="020B0604020202020204" pitchFamily="34" charset="0"/>
              </a:rPr>
              <a:t> </a:t>
            </a:r>
            <a:r>
              <a:rPr lang="vi-VN" altLang="vi-VN" sz="2400" dirty="0">
                <a:solidFill>
                  <a:schemeClr val="tx1"/>
                </a:solidFill>
                <a:cs typeface="Arial" panose="020B0604020202020204" pitchFamily="34" charset="0"/>
              </a:rPr>
              <a:t>tỷ lệ TNKQ</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a:t>
            </a:r>
            <a:r>
              <a:rPr lang="en-US" altLang="vi-VN" sz="2400" dirty="0" smtClean="0">
                <a:solidFill>
                  <a:schemeClr val="tx1"/>
                </a:solidFill>
                <a:cs typeface="Arial" panose="020B0604020202020204" pitchFamily="34" charset="0"/>
              </a:rPr>
              <a:t>30</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Tự luận</a:t>
            </a:r>
            <a:r>
              <a:rPr lang="en-US" altLang="vi-VN" sz="2400" dirty="0">
                <a:solidFill>
                  <a:schemeClr val="tx1"/>
                </a:solidFill>
                <a:cs typeface="Arial" panose="020B0604020202020204" pitchFamily="34" charset="0"/>
              </a:rPr>
              <a:t>:</a:t>
            </a:r>
            <a:r>
              <a:rPr lang="vi-VN" altLang="vi-VN" sz="2400" dirty="0">
                <a:solidFill>
                  <a:schemeClr val="tx1"/>
                </a:solidFill>
                <a:cs typeface="Arial" panose="020B0604020202020204" pitchFamily="34" charset="0"/>
              </a:rPr>
              <a:t> </a:t>
            </a:r>
            <a:r>
              <a:rPr lang="en-US" altLang="vi-VN" sz="2400" dirty="0" smtClean="0">
                <a:solidFill>
                  <a:schemeClr val="tx1"/>
                </a:solidFill>
                <a:cs typeface="Arial" panose="020B0604020202020204" pitchFamily="34" charset="0"/>
              </a:rPr>
              <a:t>70</a:t>
            </a:r>
            <a:r>
              <a:rPr lang="en-US" altLang="vi-VN" sz="2400" dirty="0">
                <a:solidFill>
                  <a:schemeClr val="tx1"/>
                </a:solidFill>
                <a:cs typeface="Arial" panose="020B0604020202020204" pitchFamily="34" charset="0"/>
              </a:rPr>
              <a:t>% </a:t>
            </a:r>
            <a:r>
              <a:rPr lang="vi-VN" altLang="vi-VN" sz="2400" dirty="0" smtClean="0">
                <a:solidFill>
                  <a:schemeClr val="tx1"/>
                </a:solidFill>
                <a:cs typeface="Arial" panose="020B0604020202020204" pitchFamily="34" charset="0"/>
              </a:rPr>
              <a:t>)</a:t>
            </a:r>
            <a:endParaRPr lang="vi-VN" altLang="vi-VN" sz="2400" dirty="0">
              <a:solidFill>
                <a:schemeClr val="tx1"/>
              </a:solidFill>
              <a:cs typeface="Arial" panose="020B0604020202020204" pitchFamily="34" charset="0"/>
            </a:endParaRPr>
          </a:p>
          <a:p>
            <a:pPr algn="just">
              <a:defRPr/>
            </a:pPr>
            <a:r>
              <a:rPr lang="en-US" altLang="vi-VN" sz="2400" dirty="0">
                <a:solidFill>
                  <a:schemeClr val="tx1"/>
                </a:solidFill>
                <a:latin typeface="Arial" panose="020B0604020202020204" pitchFamily="34" charset="0"/>
                <a:cs typeface="Arial" panose="020B0604020202020204" pitchFamily="34" charset="0"/>
              </a:rPr>
              <a:t>- </a:t>
            </a:r>
            <a:r>
              <a:rPr lang="vi-VN" altLang="vi-VN" sz="2400" dirty="0">
                <a:solidFill>
                  <a:schemeClr val="tx1"/>
                </a:solidFill>
                <a:cs typeface="Arial" panose="020B0604020202020204" pitchFamily="34" charset="0"/>
              </a:rPr>
              <a:t>Kiểm tra cuối kỳ ở mỗi kỳ lấy </a:t>
            </a:r>
            <a:r>
              <a:rPr lang="en-US" altLang="vi-VN" sz="2400" dirty="0">
                <a:solidFill>
                  <a:schemeClr val="tx1"/>
                </a:solidFill>
                <a:cs typeface="Arial" panose="020B0604020202020204" pitchFamily="34" charset="0"/>
              </a:rPr>
              <a:t>25% </a:t>
            </a:r>
            <a:r>
              <a:rPr lang="vi-VN" altLang="vi-VN" sz="2400" dirty="0">
                <a:solidFill>
                  <a:schemeClr val="tx1"/>
                </a:solidFill>
                <a:cs typeface="Arial" panose="020B0604020202020204" pitchFamily="34" charset="0"/>
              </a:rPr>
              <a:t>từ đầu kỳ</a:t>
            </a:r>
            <a:r>
              <a:rPr lang="en-US" altLang="vi-VN" sz="2400" dirty="0">
                <a:solidFill>
                  <a:schemeClr val="tx1"/>
                </a:solidFill>
                <a:cs typeface="Arial" panose="020B0604020202020204" pitchFamily="34" charset="0"/>
              </a:rPr>
              <a:t>.</a:t>
            </a:r>
            <a:endParaRPr lang="en-US" altLang="zh-CN"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6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291" name="TextBox 4"/>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0" name="Rounded Rectangle 3"/>
          <p:cNvSpPr/>
          <p:nvPr/>
        </p:nvSpPr>
        <p:spPr>
          <a:xfrm>
            <a:off x="74613" y="2951019"/>
            <a:ext cx="12042775" cy="25909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30000"/>
              </a:lnSpc>
              <a:spcBef>
                <a:spcPts val="600"/>
              </a:spcBef>
              <a:spcAft>
                <a:spcPts val="600"/>
              </a:spcAft>
              <a:defRPr/>
            </a:pPr>
            <a:r>
              <a:rPr lang="vi-VN" altLang="vi-VN" sz="2400" b="1" dirty="0">
                <a:solidFill>
                  <a:srgbClr val="C81519"/>
                </a:solidFill>
              </a:rPr>
              <a:t>1. QUY ĐỊNH CHUNG KIỂM TRA ĐÁNH GIÁ ĐỊNH KỲ</a:t>
            </a:r>
            <a:endParaRPr lang="en-US" altLang="vi-VN" sz="2400" b="1" dirty="0">
              <a:solidFill>
                <a:srgbClr val="C81519"/>
              </a:solidFill>
            </a:endParaRPr>
          </a:p>
          <a:p>
            <a:pPr algn="just">
              <a:lnSpc>
                <a:spcPct val="130000"/>
              </a:lnSpc>
              <a:spcBef>
                <a:spcPts val="600"/>
              </a:spcBef>
              <a:spcAft>
                <a:spcPts val="600"/>
              </a:spcAft>
              <a:defRPr/>
            </a:pPr>
            <a:r>
              <a:rPr lang="en-US" altLang="vi-VN" sz="2400" b="1" dirty="0">
                <a:solidFill>
                  <a:srgbClr val="453DED"/>
                </a:solidFill>
                <a:latin typeface="Arial" panose="020B0604020202020204" pitchFamily="34" charset="0"/>
                <a:cs typeface="Arial" panose="020B0604020202020204" pitchFamily="34" charset="0"/>
              </a:rPr>
              <a:t>c. </a:t>
            </a:r>
            <a:r>
              <a:rPr lang="vi-VN" altLang="vi-VN" sz="2400" b="1" dirty="0">
                <a:solidFill>
                  <a:srgbClr val="453DED"/>
                </a:solidFill>
                <a:cs typeface="Arial" panose="020B0604020202020204" pitchFamily="34" charset="0"/>
              </a:rPr>
              <a:t>Thời gian làm bài</a:t>
            </a:r>
            <a:r>
              <a:rPr lang="en-US" altLang="vi-VN" sz="2400" b="1" dirty="0">
                <a:solidFill>
                  <a:srgbClr val="453DED"/>
                </a:solidFill>
                <a:cs typeface="Arial" panose="020B0604020202020204" pitchFamily="34" charset="0"/>
              </a:rPr>
              <a:t>: 90 </a:t>
            </a:r>
            <a:r>
              <a:rPr lang="en-US" altLang="vi-VN" sz="2400" b="1" dirty="0" err="1">
                <a:solidFill>
                  <a:srgbClr val="453DED"/>
                </a:solidFill>
                <a:cs typeface="Arial" panose="020B0604020202020204" pitchFamily="34" charset="0"/>
              </a:rPr>
              <a:t>phút</a:t>
            </a:r>
            <a:endParaRPr lang="en-US" altLang="vi-VN" sz="2400" dirty="0">
              <a:solidFill>
                <a:srgbClr val="453DED"/>
              </a:solidFill>
              <a:cs typeface="Arial" panose="020B0604020202020204" pitchFamily="34" charset="0"/>
            </a:endParaRPr>
          </a:p>
          <a:p>
            <a:pPr algn="just">
              <a:lnSpc>
                <a:spcPct val="130000"/>
              </a:lnSpc>
              <a:spcBef>
                <a:spcPts val="600"/>
              </a:spcBef>
              <a:spcAft>
                <a:spcPts val="600"/>
              </a:spcAft>
              <a:defRPr/>
            </a:pPr>
            <a:r>
              <a:rPr lang="vi-VN" altLang="vi-VN" sz="2400" b="1" dirty="0">
                <a:solidFill>
                  <a:srgbClr val="453DED"/>
                </a:solidFill>
                <a:cs typeface="Times New Roman" panose="02020603050405020304" pitchFamily="18" charset="0"/>
              </a:rPr>
              <a:t>d. Tỷ lệ phân bổ cho các phân môn:</a:t>
            </a:r>
            <a:r>
              <a:rPr lang="en-US" altLang="vi-VN" sz="2400" b="1" dirty="0">
                <a:solidFill>
                  <a:srgbClr val="453DED"/>
                </a:solidFill>
                <a:cs typeface="Times New Roman" panose="02020603050405020304" pitchFamily="18" charset="0"/>
              </a:rPr>
              <a:t> </a:t>
            </a:r>
            <a:r>
              <a:rPr lang="en-US" sz="2400" b="1" dirty="0" err="1">
                <a:solidFill>
                  <a:srgbClr val="0000FF"/>
                </a:solidFill>
              </a:rPr>
              <a:t>Học</a:t>
            </a:r>
            <a:r>
              <a:rPr lang="en-US" sz="2400" b="1" dirty="0">
                <a:solidFill>
                  <a:srgbClr val="0000FF"/>
                </a:solidFill>
              </a:rPr>
              <a:t> </a:t>
            </a:r>
            <a:r>
              <a:rPr lang="en-US" sz="2400" b="1" dirty="0" err="1">
                <a:solidFill>
                  <a:srgbClr val="0000FF"/>
                </a:solidFill>
              </a:rPr>
              <a:t>đến</a:t>
            </a:r>
            <a:r>
              <a:rPr lang="en-US" sz="2400" b="1" dirty="0">
                <a:solidFill>
                  <a:srgbClr val="0000FF"/>
                </a:solidFill>
              </a:rPr>
              <a:t> </a:t>
            </a:r>
            <a:r>
              <a:rPr lang="en-US" sz="2400" b="1" dirty="0" err="1">
                <a:solidFill>
                  <a:srgbClr val="0000FF"/>
                </a:solidFill>
              </a:rPr>
              <a:t>đâu</a:t>
            </a:r>
            <a:r>
              <a:rPr lang="en-US" sz="2400" b="1" dirty="0">
                <a:solidFill>
                  <a:srgbClr val="0000FF"/>
                </a:solidFill>
              </a:rPr>
              <a:t> </a:t>
            </a:r>
            <a:r>
              <a:rPr lang="en-US" sz="2400" b="1" dirty="0" err="1">
                <a:solidFill>
                  <a:srgbClr val="0000FF"/>
                </a:solidFill>
              </a:rPr>
              <a:t>kiểm</a:t>
            </a:r>
            <a:r>
              <a:rPr lang="en-US" sz="2400" b="1" dirty="0">
                <a:solidFill>
                  <a:srgbClr val="0000FF"/>
                </a:solidFill>
              </a:rPr>
              <a:t> </a:t>
            </a:r>
            <a:r>
              <a:rPr lang="en-US" sz="2400" b="1" dirty="0" err="1">
                <a:solidFill>
                  <a:srgbClr val="0000FF"/>
                </a:solidFill>
              </a:rPr>
              <a:t>tra</a:t>
            </a:r>
            <a:r>
              <a:rPr lang="en-US" sz="2400" b="1" dirty="0">
                <a:solidFill>
                  <a:srgbClr val="0000FF"/>
                </a:solidFill>
              </a:rPr>
              <a:t> </a:t>
            </a:r>
            <a:r>
              <a:rPr lang="en-US" sz="2400" b="1" dirty="0" err="1">
                <a:solidFill>
                  <a:srgbClr val="0000FF"/>
                </a:solidFill>
              </a:rPr>
              <a:t>đến</a:t>
            </a:r>
            <a:r>
              <a:rPr lang="en-US" sz="2400" b="1" dirty="0">
                <a:solidFill>
                  <a:srgbClr val="0000FF"/>
                </a:solidFill>
              </a:rPr>
              <a:t> </a:t>
            </a:r>
            <a:r>
              <a:rPr lang="en-US" sz="2400" b="1" dirty="0" err="1">
                <a:solidFill>
                  <a:srgbClr val="0000FF"/>
                </a:solidFill>
              </a:rPr>
              <a:t>đấy</a:t>
            </a:r>
            <a:r>
              <a:rPr lang="en-US" sz="2400" b="1" dirty="0">
                <a:solidFill>
                  <a:srgbClr val="0000FF"/>
                </a:solidFill>
              </a:rPr>
              <a:t>, </a:t>
            </a:r>
            <a:r>
              <a:rPr lang="en-US" sz="2400" b="1" dirty="0" err="1">
                <a:solidFill>
                  <a:srgbClr val="0000FF"/>
                </a:solidFill>
              </a:rPr>
              <a:t>tỉ</a:t>
            </a:r>
            <a:r>
              <a:rPr lang="en-US" sz="2400" b="1" dirty="0">
                <a:solidFill>
                  <a:srgbClr val="0000FF"/>
                </a:solidFill>
              </a:rPr>
              <a:t> </a:t>
            </a:r>
            <a:r>
              <a:rPr lang="en-US" sz="2400" b="1" dirty="0" err="1">
                <a:solidFill>
                  <a:srgbClr val="0000FF"/>
                </a:solidFill>
              </a:rPr>
              <a:t>lệ</a:t>
            </a:r>
            <a:r>
              <a:rPr lang="en-US" sz="2400" b="1" dirty="0">
                <a:solidFill>
                  <a:srgbClr val="0000FF"/>
                </a:solidFill>
              </a:rPr>
              <a:t> </a:t>
            </a:r>
            <a:r>
              <a:rPr lang="en-US" sz="2400" b="1" dirty="0" err="1">
                <a:solidFill>
                  <a:srgbClr val="0000FF"/>
                </a:solidFill>
              </a:rPr>
              <a:t>kiến</a:t>
            </a:r>
            <a:r>
              <a:rPr lang="en-US" sz="2400" b="1" dirty="0">
                <a:solidFill>
                  <a:srgbClr val="0000FF"/>
                </a:solidFill>
              </a:rPr>
              <a:t> </a:t>
            </a:r>
            <a:r>
              <a:rPr lang="en-US" sz="2400" b="1" dirty="0" err="1">
                <a:solidFill>
                  <a:srgbClr val="0000FF"/>
                </a:solidFill>
              </a:rPr>
              <a:t>thức</a:t>
            </a:r>
            <a:r>
              <a:rPr lang="en-US" sz="2400" b="1" dirty="0">
                <a:solidFill>
                  <a:srgbClr val="0000FF"/>
                </a:solidFill>
              </a:rPr>
              <a:t> </a:t>
            </a:r>
            <a:r>
              <a:rPr lang="en-US" sz="2400" b="1" dirty="0" err="1">
                <a:solidFill>
                  <a:srgbClr val="0000FF"/>
                </a:solidFill>
              </a:rPr>
              <a:t>giữa</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phân</a:t>
            </a:r>
            <a:r>
              <a:rPr lang="en-US" sz="2400" b="1" dirty="0">
                <a:solidFill>
                  <a:srgbClr val="0000FF"/>
                </a:solidFill>
              </a:rPr>
              <a:t> </a:t>
            </a:r>
            <a:r>
              <a:rPr lang="en-US" sz="2400" b="1" dirty="0" err="1">
                <a:solidFill>
                  <a:srgbClr val="0000FF"/>
                </a:solidFill>
              </a:rPr>
              <a:t>môn</a:t>
            </a:r>
            <a:r>
              <a:rPr lang="en-US" sz="2400" b="1" dirty="0">
                <a:solidFill>
                  <a:srgbClr val="0000FF"/>
                </a:solidFill>
              </a:rPr>
              <a:t> </a:t>
            </a:r>
            <a:r>
              <a:rPr lang="en-US" sz="2400" b="1" dirty="0" err="1">
                <a:solidFill>
                  <a:srgbClr val="0000FF"/>
                </a:solidFill>
              </a:rPr>
              <a:t>tính</a:t>
            </a:r>
            <a:r>
              <a:rPr lang="en-US" sz="2400" b="1" dirty="0">
                <a:solidFill>
                  <a:srgbClr val="0000FF"/>
                </a:solidFill>
              </a:rPr>
              <a:t> </a:t>
            </a:r>
            <a:r>
              <a:rPr lang="en-US" sz="2400" b="1" dirty="0" err="1">
                <a:solidFill>
                  <a:srgbClr val="0000FF"/>
                </a:solidFill>
              </a:rPr>
              <a:t>theo</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tiết</a:t>
            </a:r>
            <a:r>
              <a:rPr lang="en-US" sz="2400" b="1" dirty="0">
                <a:solidFill>
                  <a:srgbClr val="0000FF"/>
                </a:solidFill>
              </a:rPr>
              <a:t> </a:t>
            </a:r>
            <a:r>
              <a:rPr lang="en-US" sz="2400" b="1" dirty="0" err="1">
                <a:solidFill>
                  <a:srgbClr val="0000FF"/>
                </a:solidFill>
              </a:rPr>
              <a:t>đến</a:t>
            </a:r>
            <a:r>
              <a:rPr lang="en-US" sz="2400" b="1" dirty="0">
                <a:solidFill>
                  <a:srgbClr val="0000FF"/>
                </a:solidFill>
              </a:rPr>
              <a:t> </a:t>
            </a:r>
            <a:r>
              <a:rPr lang="en-US" sz="2400" b="1" dirty="0" err="1">
                <a:solidFill>
                  <a:srgbClr val="0000FF"/>
                </a:solidFill>
              </a:rPr>
              <a:t>thời</a:t>
            </a:r>
            <a:r>
              <a:rPr lang="en-US" sz="2400" b="1" dirty="0">
                <a:solidFill>
                  <a:srgbClr val="0000FF"/>
                </a:solidFill>
              </a:rPr>
              <a:t> </a:t>
            </a:r>
            <a:r>
              <a:rPr lang="en-US" sz="2400" b="1" dirty="0" err="1">
                <a:solidFill>
                  <a:srgbClr val="0000FF"/>
                </a:solidFill>
              </a:rPr>
              <a:t>điểm</a:t>
            </a:r>
            <a:r>
              <a:rPr lang="en-US" sz="2400" b="1" dirty="0">
                <a:solidFill>
                  <a:srgbClr val="0000FF"/>
                </a:solidFill>
              </a:rPr>
              <a:t> </a:t>
            </a:r>
            <a:r>
              <a:rPr lang="en-US" sz="2400" b="1" dirty="0" err="1">
                <a:solidFill>
                  <a:srgbClr val="0000FF"/>
                </a:solidFill>
              </a:rPr>
              <a:t>kiểm</a:t>
            </a:r>
            <a:r>
              <a:rPr lang="en-US" sz="2400" b="1" dirty="0">
                <a:solidFill>
                  <a:srgbClr val="0000FF"/>
                </a:solidFill>
              </a:rPr>
              <a:t> </a:t>
            </a:r>
            <a:r>
              <a:rPr lang="en-US" sz="2400" b="1" dirty="0" err="1">
                <a:solidFill>
                  <a:srgbClr val="0000FF"/>
                </a:solidFill>
              </a:rPr>
              <a:t>tra</a:t>
            </a:r>
            <a:r>
              <a:rPr lang="en-US" sz="2400" b="1" dirty="0">
                <a:solidFill>
                  <a:srgbClr val="0000FF"/>
                </a:solidFill>
              </a:rPr>
              <a:t>.</a:t>
            </a:r>
          </a:p>
          <a:p>
            <a:pPr>
              <a:lnSpc>
                <a:spcPct val="120000"/>
              </a:lnSpc>
              <a:spcBef>
                <a:spcPts val="600"/>
              </a:spcBef>
              <a:spcAft>
                <a:spcPts val="600"/>
              </a:spcAft>
              <a:defRPr/>
            </a:pPr>
            <a:r>
              <a:rPr lang="vi-VN" altLang="vi-VN" sz="2400" b="1" dirty="0">
                <a:solidFill>
                  <a:srgbClr val="0000FF"/>
                </a:solidFill>
                <a:cs typeface="Times New Roman" panose="02020603050405020304" pitchFamily="18" charset="0"/>
              </a:rPr>
              <a:t>e. Tỷ lệ các cấp độ nhận thức:</a:t>
            </a:r>
            <a:endParaRPr lang="vi-VN" altLang="vi-VN" sz="2400" dirty="0">
              <a:solidFill>
                <a:srgbClr val="0000FF"/>
              </a:solidFill>
              <a:cs typeface="Times New Roman" panose="02020603050405020304" pitchFamily="18" charset="0"/>
            </a:endParaRPr>
          </a:p>
          <a:p>
            <a:pPr>
              <a:lnSpc>
                <a:spcPct val="120000"/>
              </a:lnSpc>
              <a:spcBef>
                <a:spcPts val="600"/>
              </a:spcBef>
              <a:spcAft>
                <a:spcPts val="600"/>
              </a:spcAft>
              <a:defRPr/>
            </a:pPr>
            <a:r>
              <a:rPr lang="vi-VN" altLang="vi-VN" sz="2400" dirty="0">
                <a:solidFill>
                  <a:prstClr val="black"/>
                </a:solidFill>
                <a:cs typeface="Times New Roman" panose="02020603050405020304" pitchFamily="18" charset="0"/>
              </a:rPr>
              <a:t>- Nhận biết: </a:t>
            </a:r>
            <a:r>
              <a:rPr lang="en-US" altLang="vi-VN" sz="2400" dirty="0">
                <a:solidFill>
                  <a:prstClr val="black"/>
                </a:solidFill>
                <a:cs typeface="Times New Roman" panose="02020603050405020304" pitchFamily="18" charset="0"/>
              </a:rPr>
              <a:t>40</a:t>
            </a:r>
            <a:r>
              <a:rPr lang="vi-VN" altLang="vi-VN" sz="2400" dirty="0">
                <a:solidFill>
                  <a:prstClr val="black"/>
                </a:solidFill>
                <a:cs typeface="Times New Roman" panose="02020603050405020304" pitchFamily="18" charset="0"/>
              </a:rPr>
              <a:t>%</a:t>
            </a:r>
          </a:p>
          <a:p>
            <a:pPr>
              <a:lnSpc>
                <a:spcPct val="120000"/>
              </a:lnSpc>
              <a:spcBef>
                <a:spcPts val="600"/>
              </a:spcBef>
              <a:spcAft>
                <a:spcPts val="600"/>
              </a:spcAft>
              <a:defRPr/>
            </a:pPr>
            <a:r>
              <a:rPr lang="vi-VN" altLang="vi-VN" sz="2400" dirty="0">
                <a:solidFill>
                  <a:prstClr val="black"/>
                </a:solidFill>
                <a:cs typeface="Times New Roman" panose="02020603050405020304" pitchFamily="18" charset="0"/>
              </a:rPr>
              <a:t>- Thông hiểu: </a:t>
            </a:r>
            <a:r>
              <a:rPr lang="en-US" altLang="vi-VN" sz="2400" dirty="0">
                <a:solidFill>
                  <a:prstClr val="black"/>
                </a:solidFill>
                <a:cs typeface="Times New Roman" panose="02020603050405020304" pitchFamily="18" charset="0"/>
              </a:rPr>
              <a:t>30</a:t>
            </a:r>
            <a:r>
              <a:rPr lang="vi-VN" altLang="vi-VN" sz="2400" dirty="0">
                <a:solidFill>
                  <a:prstClr val="black"/>
                </a:solidFill>
                <a:cs typeface="Times New Roman" panose="02020603050405020304" pitchFamily="18" charset="0"/>
              </a:rPr>
              <a:t>%</a:t>
            </a:r>
          </a:p>
          <a:p>
            <a:pPr>
              <a:lnSpc>
                <a:spcPct val="120000"/>
              </a:lnSpc>
              <a:spcBef>
                <a:spcPts val="600"/>
              </a:spcBef>
              <a:spcAft>
                <a:spcPts val="600"/>
              </a:spcAft>
              <a:defRPr/>
            </a:pPr>
            <a:r>
              <a:rPr lang="vi-VN" altLang="vi-VN" sz="2400" dirty="0">
                <a:solidFill>
                  <a:prstClr val="black"/>
                </a:solidFill>
                <a:cs typeface="Times New Roman" panose="02020603050405020304" pitchFamily="18" charset="0"/>
              </a:rPr>
              <a:t>- Vận dụng</a:t>
            </a:r>
            <a:r>
              <a:rPr lang="en-US" altLang="vi-VN" sz="2400" dirty="0">
                <a:solidFill>
                  <a:prstClr val="black"/>
                </a:solidFill>
                <a:cs typeface="Times New Roman" panose="02020603050405020304" pitchFamily="18" charset="0"/>
              </a:rPr>
              <a:t>: </a:t>
            </a:r>
            <a:r>
              <a:rPr lang="vi-VN" altLang="vi-VN" sz="2400" dirty="0">
                <a:solidFill>
                  <a:prstClr val="black"/>
                </a:solidFill>
                <a:cs typeface="Times New Roman" panose="02020603050405020304" pitchFamily="18" charset="0"/>
              </a:rPr>
              <a:t>30%</a:t>
            </a:r>
            <a:r>
              <a:rPr lang="en-US" altLang="vi-VN" sz="2400" dirty="0">
                <a:solidFill>
                  <a:prstClr val="black"/>
                </a:solidFill>
                <a:cs typeface="Times New Roman" panose="02020603050405020304" pitchFamily="18" charset="0"/>
              </a:rPr>
              <a:t>,  </a:t>
            </a:r>
            <a:r>
              <a:rPr lang="en-US" altLang="vi-VN" sz="2400" dirty="0" err="1">
                <a:solidFill>
                  <a:prstClr val="black"/>
                </a:solidFill>
                <a:latin typeface="Arial" panose="020B0604020202020204" pitchFamily="34" charset="0"/>
                <a:cs typeface="Arial" panose="020B0604020202020204" pitchFamily="34" charset="0"/>
              </a:rPr>
              <a:t>trong</a:t>
            </a:r>
            <a:r>
              <a:rPr lang="en-US" altLang="vi-VN" sz="2400" dirty="0">
                <a:solidFill>
                  <a:prstClr val="black"/>
                </a:solidFill>
                <a:latin typeface="Arial" panose="020B0604020202020204" pitchFamily="34" charset="0"/>
                <a:cs typeface="Arial" panose="020B0604020202020204" pitchFamily="34" charset="0"/>
              </a:rPr>
              <a:t> </a:t>
            </a:r>
            <a:r>
              <a:rPr lang="en-US" altLang="vi-VN" sz="2400" dirty="0" err="1">
                <a:solidFill>
                  <a:prstClr val="black"/>
                </a:solidFill>
                <a:latin typeface="Arial" panose="020B0604020202020204" pitchFamily="34" charset="0"/>
                <a:cs typeface="Arial" panose="020B0604020202020204" pitchFamily="34" charset="0"/>
              </a:rPr>
              <a:t>đó</a:t>
            </a:r>
            <a:r>
              <a:rPr lang="en-US" altLang="vi-VN" sz="2400" dirty="0">
                <a:solidFill>
                  <a:prstClr val="black"/>
                </a:solidFill>
                <a:latin typeface="Arial" panose="020B0604020202020204" pitchFamily="34" charset="0"/>
                <a:cs typeface="Arial" panose="020B0604020202020204" pitchFamily="34" charset="0"/>
              </a:rPr>
              <a:t>:</a:t>
            </a:r>
            <a:endParaRPr lang="vi-VN" altLang="vi-VN" sz="2400" dirty="0">
              <a:solidFill>
                <a:prstClr val="black"/>
              </a:solidFill>
              <a:cs typeface="Arial" panose="020B0604020202020204" pitchFamily="34" charset="0"/>
            </a:endParaRPr>
          </a:p>
          <a:p>
            <a:pPr>
              <a:lnSpc>
                <a:spcPct val="120000"/>
              </a:lnSpc>
              <a:spcBef>
                <a:spcPts val="600"/>
              </a:spcBef>
              <a:spcAft>
                <a:spcPts val="600"/>
              </a:spcAft>
              <a:defRPr/>
            </a:pPr>
            <a:r>
              <a:rPr lang="en-US" altLang="vi-VN" sz="2400" dirty="0">
                <a:solidFill>
                  <a:prstClr val="black"/>
                </a:solidFill>
                <a:cs typeface="Times New Roman" panose="02020603050405020304" pitchFamily="18" charset="0"/>
              </a:rPr>
              <a:t>          </a:t>
            </a:r>
            <a:r>
              <a:rPr lang="vi-VN" altLang="vi-VN" sz="2400" dirty="0">
                <a:solidFill>
                  <a:prstClr val="black"/>
                </a:solidFill>
                <a:cs typeface="Times New Roman" panose="02020603050405020304" pitchFamily="18" charset="0"/>
              </a:rPr>
              <a:t>+ Vận dụng thấp</a:t>
            </a:r>
            <a:r>
              <a:rPr lang="en-US" altLang="vi-VN" sz="2400" dirty="0">
                <a:solidFill>
                  <a:prstClr val="black"/>
                </a:solidFill>
                <a:cs typeface="Times New Roman" panose="02020603050405020304" pitchFamily="18" charset="0"/>
              </a:rPr>
              <a:t>:</a:t>
            </a:r>
            <a:r>
              <a:rPr lang="vi-VN" altLang="vi-VN" sz="2400" dirty="0">
                <a:solidFill>
                  <a:prstClr val="black"/>
                </a:solidFill>
                <a:cs typeface="Times New Roman" panose="02020603050405020304" pitchFamily="18" charset="0"/>
              </a:rPr>
              <a:t> 20</a:t>
            </a:r>
            <a:r>
              <a:rPr lang="vi-VN" altLang="vi-VN" sz="2400" dirty="0" smtClean="0">
                <a:solidFill>
                  <a:prstClr val="black"/>
                </a:solidFill>
                <a:cs typeface="Times New Roman" panose="02020603050405020304" pitchFamily="18" charset="0"/>
              </a:rPr>
              <a:t>%</a:t>
            </a:r>
          </a:p>
          <a:p>
            <a:pPr>
              <a:lnSpc>
                <a:spcPct val="120000"/>
              </a:lnSpc>
              <a:spcBef>
                <a:spcPts val="600"/>
              </a:spcBef>
              <a:spcAft>
                <a:spcPts val="600"/>
              </a:spcAft>
              <a:defRPr/>
            </a:pPr>
            <a:r>
              <a:rPr lang="en-US" altLang="vi-VN" sz="2400" dirty="0" smtClean="0">
                <a:solidFill>
                  <a:prstClr val="black"/>
                </a:solidFill>
                <a:cs typeface="Times New Roman" panose="02020603050405020304" pitchFamily="18" charset="0"/>
              </a:rPr>
              <a:t>          </a:t>
            </a:r>
            <a:r>
              <a:rPr lang="vi-VN" altLang="vi-VN" sz="2400" dirty="0" smtClean="0">
                <a:solidFill>
                  <a:prstClr val="black"/>
                </a:solidFill>
                <a:cs typeface="Times New Roman" panose="02020603050405020304" pitchFamily="18" charset="0"/>
              </a:rPr>
              <a:t>+ Vận dụng cao</a:t>
            </a:r>
            <a:r>
              <a:rPr lang="en-US" altLang="vi-VN" sz="2400" dirty="0" smtClean="0">
                <a:solidFill>
                  <a:prstClr val="black"/>
                </a:solidFill>
                <a:cs typeface="Times New Roman" panose="02020603050405020304" pitchFamily="18" charset="0"/>
              </a:rPr>
              <a:t>: </a:t>
            </a:r>
            <a:r>
              <a:rPr lang="vi-VN" altLang="vi-VN" sz="2400" dirty="0" smtClean="0">
                <a:solidFill>
                  <a:prstClr val="black"/>
                </a:solidFill>
                <a:cs typeface="Times New Roman" panose="02020603050405020304" pitchFamily="18" charset="0"/>
              </a:rPr>
              <a:t>10%</a:t>
            </a:r>
            <a:endParaRPr lang="en-US" altLang="zh-CN" sz="2400" dirty="0" smtClean="0">
              <a:solidFill>
                <a:schemeClr val="tx1"/>
              </a:solidFill>
              <a:cs typeface="Arial" panose="020B0604020202020204" pitchFamily="34" charset="0"/>
            </a:endParaRPr>
          </a:p>
          <a:p>
            <a:pPr algn="just">
              <a:lnSpc>
                <a:spcPct val="130000"/>
              </a:lnSpc>
              <a:spcBef>
                <a:spcPts val="600"/>
              </a:spcBef>
              <a:spcAft>
                <a:spcPts val="600"/>
              </a:spcAft>
              <a:defRPr/>
            </a:pPr>
            <a:endParaRPr lang="en-US" sz="2400" dirty="0">
              <a:solidFill>
                <a:srgbClr val="0000FF"/>
              </a:solidFill>
            </a:endParaRPr>
          </a:p>
          <a:p>
            <a:pPr algn="just">
              <a:lnSpc>
                <a:spcPct val="130000"/>
              </a:lnSpc>
              <a:spcBef>
                <a:spcPts val="600"/>
              </a:spcBef>
              <a:spcAft>
                <a:spcPts val="600"/>
              </a:spcAft>
              <a:defRPr/>
            </a:pPr>
            <a:endParaRPr lang="en-US" altLang="zh-CN"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1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4339" name="TextBox 4"/>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0" name="Rounded Rectangle 3"/>
          <p:cNvSpPr/>
          <p:nvPr/>
        </p:nvSpPr>
        <p:spPr>
          <a:xfrm>
            <a:off x="74613" y="442913"/>
            <a:ext cx="12042775" cy="5083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600"/>
              </a:spcBef>
              <a:spcAft>
                <a:spcPts val="600"/>
              </a:spcAft>
              <a:defRPr/>
            </a:pPr>
            <a:r>
              <a:rPr lang="vi-VN" altLang="vi-VN" sz="2400" b="1">
                <a:solidFill>
                  <a:srgbClr val="C81519"/>
                </a:solidFill>
              </a:rPr>
              <a:t>1. QUY ĐỊNH CHUNG KIỂM TRA ĐÁNH GIÁ ĐỊNH KỲ</a:t>
            </a:r>
            <a:endParaRPr lang="en-US" altLang="vi-VN" sz="2400" b="1">
              <a:solidFill>
                <a:srgbClr val="C81519"/>
              </a:solidFill>
            </a:endParaRPr>
          </a:p>
          <a:p>
            <a:pPr>
              <a:lnSpc>
                <a:spcPct val="107000"/>
              </a:lnSpc>
              <a:spcAft>
                <a:spcPts val="800"/>
              </a:spcAft>
              <a:defRPr/>
            </a:pPr>
            <a:r>
              <a:rPr lang="vi-VN" altLang="vi-VN" sz="2400" b="1">
                <a:solidFill>
                  <a:srgbClr val="453DED"/>
                </a:solidFill>
                <a:cs typeface="Times New Roman" panose="02020603050405020304" pitchFamily="18" charset="0"/>
              </a:rPr>
              <a:t>g. Hồ sơ kế hoạch bài dạy (Giáo án) của tiết kiểm tra định kỳ gồm:</a:t>
            </a:r>
            <a:endParaRPr lang="vi-VN" altLang="vi-VN">
              <a:solidFill>
                <a:srgbClr val="453DED"/>
              </a:solidFill>
              <a:cs typeface="Times New Roman" panose="02020603050405020304" pitchFamily="18" charset="0"/>
            </a:endParaRPr>
          </a:p>
          <a:p>
            <a:pPr>
              <a:lnSpc>
                <a:spcPct val="107000"/>
              </a:lnSpc>
              <a:spcAft>
                <a:spcPts val="800"/>
              </a:spcAft>
              <a:defRPr/>
            </a:pPr>
            <a:r>
              <a:rPr lang="vi-VN" altLang="vi-VN" sz="2400">
                <a:solidFill>
                  <a:schemeClr val="tx1"/>
                </a:solidFill>
                <a:cs typeface="Times New Roman" panose="02020603050405020304" pitchFamily="18" charset="0"/>
              </a:rPr>
              <a:t>- Mục đích yêu cầu</a:t>
            </a:r>
            <a:r>
              <a:rPr lang="en-US" altLang="vi-VN" sz="2400">
                <a:solidFill>
                  <a:schemeClr val="tx1"/>
                </a:solidFill>
                <a:cs typeface="Times New Roman" panose="02020603050405020304" pitchFamily="18" charset="0"/>
              </a:rPr>
              <a:t> </a:t>
            </a:r>
            <a:r>
              <a:rPr lang="en-US" altLang="vi-VN" sz="2400">
                <a:solidFill>
                  <a:schemeClr val="tx1"/>
                </a:solidFill>
                <a:latin typeface="Arial" panose="020B0604020202020204" pitchFamily="34" charset="0"/>
                <a:cs typeface="Arial" panose="020B0604020202020204" pitchFamily="34" charset="0"/>
              </a:rPr>
              <a:t>kiểm tra</a:t>
            </a:r>
            <a:endParaRPr lang="vi-VN" altLang="vi-VN">
              <a:solidFill>
                <a:schemeClr val="tx1"/>
              </a:solidFill>
              <a:cs typeface="Arial" panose="020B0604020202020204" pitchFamily="34" charset="0"/>
            </a:endParaRPr>
          </a:p>
          <a:p>
            <a:pPr marL="342900" indent="-342900">
              <a:lnSpc>
                <a:spcPct val="107000"/>
              </a:lnSpc>
              <a:spcAft>
                <a:spcPts val="800"/>
              </a:spcAft>
              <a:buFontTx/>
              <a:buChar char="-"/>
              <a:defRPr/>
            </a:pPr>
            <a:r>
              <a:rPr lang="vi-VN" altLang="vi-VN" sz="2400">
                <a:solidFill>
                  <a:schemeClr val="tx1"/>
                </a:solidFill>
                <a:cs typeface="Times New Roman" panose="02020603050405020304" pitchFamily="18" charset="0"/>
              </a:rPr>
              <a:t>Hình thức kiểm tra</a:t>
            </a:r>
            <a:endParaRPr lang="en-US" altLang="vi-VN" sz="2400">
              <a:solidFill>
                <a:schemeClr val="tx1"/>
              </a:solidFill>
              <a:cs typeface="Times New Roman" panose="02020603050405020304" pitchFamily="18" charset="0"/>
            </a:endParaRPr>
          </a:p>
          <a:p>
            <a:pPr marL="285750" indent="-285750">
              <a:lnSpc>
                <a:spcPct val="107000"/>
              </a:lnSpc>
              <a:spcAft>
                <a:spcPts val="800"/>
              </a:spcAft>
              <a:buFontTx/>
              <a:buChar char="-"/>
              <a:defRPr/>
            </a:pPr>
            <a:r>
              <a:rPr lang="vi-VN" altLang="vi-VN" sz="2400">
                <a:solidFill>
                  <a:schemeClr val="tx1"/>
                </a:solidFill>
                <a:cs typeface="Times New Roman" panose="02020603050405020304" pitchFamily="18" charset="0"/>
              </a:rPr>
              <a:t>Khung ma trận (</a:t>
            </a:r>
            <a:r>
              <a:rPr lang="en-US" altLang="vi-VN" sz="2400" i="1">
                <a:solidFill>
                  <a:schemeClr val="tx1"/>
                </a:solidFill>
                <a:cs typeface="Times New Roman" panose="02020603050405020304" pitchFamily="18" charset="0"/>
              </a:rPr>
              <a:t>có thể </a:t>
            </a:r>
            <a:r>
              <a:rPr lang="vi-VN" altLang="vi-VN" sz="2400" i="1">
                <a:solidFill>
                  <a:schemeClr val="tx1"/>
                </a:solidFill>
                <a:cs typeface="Times New Roman" panose="02020603050405020304" pitchFamily="18" charset="0"/>
              </a:rPr>
              <a:t>thông báo cho HS </a:t>
            </a:r>
            <a:r>
              <a:rPr lang="en-US" altLang="vi-VN" sz="2400" i="1">
                <a:solidFill>
                  <a:schemeClr val="tx1"/>
                </a:solidFill>
                <a:cs typeface="Times New Roman" panose="02020603050405020304" pitchFamily="18" charset="0"/>
              </a:rPr>
              <a:t>trước </a:t>
            </a:r>
            <a:r>
              <a:rPr lang="vi-VN" altLang="vi-VN" sz="2400" i="1">
                <a:solidFill>
                  <a:schemeClr val="tx1"/>
                </a:solidFill>
                <a:cs typeface="Times New Roman" panose="02020603050405020304" pitchFamily="18" charset="0"/>
              </a:rPr>
              <a:t>khi kiểm tra khoảng 1 tuần</a:t>
            </a:r>
            <a:r>
              <a:rPr lang="vi-VN" altLang="vi-VN" sz="2400">
                <a:solidFill>
                  <a:schemeClr val="tx1"/>
                </a:solidFill>
                <a:cs typeface="Times New Roman" panose="02020603050405020304" pitchFamily="18" charset="0"/>
              </a:rPr>
              <a:t>)</a:t>
            </a:r>
            <a:endParaRPr lang="vi-VN" altLang="vi-VN">
              <a:solidFill>
                <a:schemeClr val="tx1"/>
              </a:solidFill>
              <a:cs typeface="Times New Roman" panose="02020603050405020304" pitchFamily="18" charset="0"/>
            </a:endParaRPr>
          </a:p>
          <a:p>
            <a:pPr>
              <a:lnSpc>
                <a:spcPct val="107000"/>
              </a:lnSpc>
              <a:spcAft>
                <a:spcPts val="800"/>
              </a:spcAft>
              <a:defRPr/>
            </a:pPr>
            <a:r>
              <a:rPr lang="vi-VN" altLang="vi-VN" sz="2400">
                <a:solidFill>
                  <a:schemeClr val="tx1"/>
                </a:solidFill>
                <a:cs typeface="Times New Roman" panose="02020603050405020304" pitchFamily="18" charset="0"/>
              </a:rPr>
              <a:t>- </a:t>
            </a:r>
            <a:r>
              <a:rPr lang="en-US" altLang="vi-VN" sz="2400">
                <a:solidFill>
                  <a:schemeClr val="tx1"/>
                </a:solidFill>
                <a:cs typeface="Times New Roman" panose="02020603050405020304" pitchFamily="18" charset="0"/>
              </a:rPr>
              <a:t> </a:t>
            </a:r>
            <a:r>
              <a:rPr lang="vi-VN" altLang="vi-VN" sz="2400">
                <a:solidFill>
                  <a:schemeClr val="tx1"/>
                </a:solidFill>
                <a:cs typeface="Times New Roman" panose="02020603050405020304" pitchFamily="18" charset="0"/>
              </a:rPr>
              <a:t>Bản đặc tả</a:t>
            </a:r>
            <a:endParaRPr lang="vi-VN" altLang="vi-VN">
              <a:solidFill>
                <a:schemeClr val="tx1"/>
              </a:solidFill>
              <a:cs typeface="Times New Roman" panose="02020603050405020304" pitchFamily="18" charset="0"/>
            </a:endParaRPr>
          </a:p>
          <a:p>
            <a:pPr>
              <a:lnSpc>
                <a:spcPct val="107000"/>
              </a:lnSpc>
              <a:spcAft>
                <a:spcPts val="800"/>
              </a:spcAft>
              <a:defRPr/>
            </a:pPr>
            <a:r>
              <a:rPr lang="vi-VN" altLang="vi-VN" sz="2400">
                <a:solidFill>
                  <a:schemeClr val="tx1"/>
                </a:solidFill>
                <a:cs typeface="Times New Roman" panose="02020603050405020304" pitchFamily="18" charset="0"/>
              </a:rPr>
              <a:t>-  Đề kiểm tra và hướng dẫn chấm</a:t>
            </a:r>
            <a:endParaRPr lang="vi-VN" altLang="vi-VN">
              <a:solidFill>
                <a:schemeClr val="tx1"/>
              </a:solidFill>
              <a:cs typeface="Times New Roman" panose="02020603050405020304" pitchFamily="18" charset="0"/>
            </a:endParaRPr>
          </a:p>
          <a:p>
            <a:pPr>
              <a:lnSpc>
                <a:spcPct val="107000"/>
              </a:lnSpc>
              <a:spcAft>
                <a:spcPts val="800"/>
              </a:spcAft>
              <a:defRPr/>
            </a:pPr>
            <a:r>
              <a:rPr lang="vi-VN" altLang="vi-VN" sz="2400">
                <a:solidFill>
                  <a:schemeClr val="tx1"/>
                </a:solidFill>
                <a:cs typeface="Times New Roman" panose="02020603050405020304" pitchFamily="18" charset="0"/>
              </a:rPr>
              <a:t>- Thống kê kết quả…</a:t>
            </a:r>
            <a:endParaRPr lang="vi-VN" altLang="vi-VN">
              <a:solidFill>
                <a:schemeClr val="tx1"/>
              </a:solidFill>
              <a:cs typeface="Times New Roman" panose="02020603050405020304" pitchFamily="18" charset="0"/>
            </a:endParaRPr>
          </a:p>
          <a:p>
            <a:pPr>
              <a:lnSpc>
                <a:spcPct val="107000"/>
              </a:lnSpc>
              <a:spcAft>
                <a:spcPts val="800"/>
              </a:spcAft>
              <a:defRPr/>
            </a:pPr>
            <a:r>
              <a:rPr lang="vi-VN" altLang="vi-VN" sz="2400">
                <a:solidFill>
                  <a:schemeClr val="tx1"/>
                </a:solidFill>
                <a:cs typeface="Times New Roman" panose="02020603050405020304" pitchFamily="18" charset="0"/>
              </a:rPr>
              <a:t>- Học liệu, thiết bị gồm: đề kiểm tra, các thiết bị cho việc kiểm tra (như máy vi tính khi tiến hành kiểm tra trên máy tính…)</a:t>
            </a:r>
            <a:endParaRPr lang="en-US" altLang="zh-CN" sz="2400" dirty="0">
              <a:solidFill>
                <a:schemeClr val="tx1"/>
              </a:solidFill>
              <a:cs typeface="Arial" panose="020B0604020202020204" pitchFamily="34" charset="0"/>
            </a:endParaRPr>
          </a:p>
        </p:txBody>
      </p:sp>
    </p:spTree>
    <p:extLst>
      <p:ext uri="{BB962C8B-B14F-4D97-AF65-F5344CB8AC3E}">
        <p14:creationId xmlns:p14="http://schemas.microsoft.com/office/powerpoint/2010/main" val="23638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147" name="TextBox 1"/>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2054" name="Rectangle 6"/>
          <p:cNvSpPr>
            <a:spLocks noChangeArrowheads="1"/>
          </p:cNvSpPr>
          <p:nvPr/>
        </p:nvSpPr>
        <p:spPr bwMode="auto">
          <a:xfrm>
            <a:off x="2133600" y="3352800"/>
            <a:ext cx="830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en-US" altLang="en-US" b="1">
              <a:latin typeface="Times New Roman" panose="02020603050405020304" pitchFamily="18" charset="0"/>
            </a:endParaRPr>
          </a:p>
          <a:p>
            <a:pPr algn="r" eaLnBrk="1" hangingPunct="1">
              <a:lnSpc>
                <a:spcPct val="100000"/>
              </a:lnSpc>
              <a:spcBef>
                <a:spcPct val="0"/>
              </a:spcBef>
              <a:buFontTx/>
              <a:buNone/>
            </a:pPr>
            <a:r>
              <a:rPr lang="en-US" altLang="en-US" sz="2400" b="1">
                <a:latin typeface="Times New Roman" panose="02020603050405020304" pitchFamily="18" charset="0"/>
              </a:rPr>
              <a:t>                         </a:t>
            </a:r>
            <a:endParaRPr lang="en-US" altLang="en-US" sz="2400" b="1">
              <a:solidFill>
                <a:srgbClr val="33CC33"/>
              </a:solidFill>
              <a:latin typeface="Times New Roman" panose="02020603050405020304" pitchFamily="18" charset="0"/>
            </a:endParaRPr>
          </a:p>
        </p:txBody>
      </p:sp>
      <p:sp>
        <p:nvSpPr>
          <p:cNvPr id="6149" name="Rectangle 10"/>
          <p:cNvSpPr>
            <a:spLocks noChangeArrowheads="1"/>
          </p:cNvSpPr>
          <p:nvPr/>
        </p:nvSpPr>
        <p:spPr bwMode="auto">
          <a:xfrm>
            <a:off x="328613" y="350838"/>
            <a:ext cx="115347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FontTx/>
              <a:buNone/>
            </a:pPr>
            <a:r>
              <a:rPr lang="en-US" altLang="vi-VN" sz="4800" b="1">
                <a:solidFill>
                  <a:srgbClr val="FF0000"/>
                </a:solidFill>
                <a:latin typeface="Times New Roman" panose="02020603050405020304" pitchFamily="18" charset="0"/>
              </a:rPr>
              <a:t>TẬP HUẤN</a:t>
            </a:r>
          </a:p>
          <a:p>
            <a:pPr algn="ctr">
              <a:lnSpc>
                <a:spcPct val="120000"/>
              </a:lnSpc>
              <a:spcBef>
                <a:spcPct val="0"/>
              </a:spcBef>
              <a:buFontTx/>
              <a:buNone/>
            </a:pPr>
            <a:r>
              <a:rPr lang="en-US" altLang="en-US" sz="3600" b="1">
                <a:solidFill>
                  <a:srgbClr val="000000"/>
                </a:solidFill>
                <a:latin typeface="Times New Roman" panose="02020603050405020304" pitchFamily="18" charset="0"/>
                <a:cs typeface="Times New Roman" panose="02020603050405020304" pitchFamily="18" charset="0"/>
              </a:rPr>
              <a:t>HƯỚNG DẪN XÂY DỰNG ĐỀ KIỂM TRA, ĐÁNH GIÁ ĐỊNH KÌ THEO MA TRẬN VÀ ĐẶC TẢ ĐỀ KIỂM TRA THEO ĐỊNH HƯỚNG PHÁT TRIỂN PHẨM CHẤT, NĂNG LỰC HỌC SINH</a:t>
            </a:r>
            <a:endParaRPr lang="en-US" altLang="vi-VN" sz="3600" b="1">
              <a:solidFill>
                <a:srgbClr val="FF0000"/>
              </a:solidFill>
              <a:latin typeface="Times New Roman" panose="02020603050405020304" pitchFamily="18" charset="0"/>
            </a:endParaRPr>
          </a:p>
          <a:p>
            <a:pPr algn="ctr">
              <a:lnSpc>
                <a:spcPct val="120000"/>
              </a:lnSpc>
              <a:spcBef>
                <a:spcPct val="0"/>
              </a:spcBef>
              <a:buFontTx/>
              <a:buNone/>
            </a:pPr>
            <a:r>
              <a:rPr lang="en-US" altLang="vi-VN" sz="4800" b="1">
                <a:solidFill>
                  <a:srgbClr val="000099"/>
                </a:solidFill>
                <a:latin typeface="Times New Roman" panose="02020603050405020304" pitchFamily="18" charset="0"/>
              </a:rPr>
              <a:t> </a:t>
            </a:r>
          </a:p>
          <a:p>
            <a:pPr algn="ctr">
              <a:lnSpc>
                <a:spcPct val="120000"/>
              </a:lnSpc>
              <a:spcBef>
                <a:spcPct val="0"/>
              </a:spcBef>
              <a:buFontTx/>
              <a:buNone/>
            </a:pPr>
            <a:r>
              <a:rPr lang="en-US" altLang="vi-VN" sz="4000" b="1">
                <a:solidFill>
                  <a:srgbClr val="000099"/>
                </a:solidFill>
                <a:latin typeface="Times New Roman" panose="02020603050405020304" pitchFamily="18" charset="0"/>
              </a:rPr>
              <a:t>MÔN: KHOA HỌC TỰ NHIÊN</a:t>
            </a:r>
          </a:p>
          <a:p>
            <a:pPr algn="r" eaLnBrk="1" hangingPunct="1">
              <a:lnSpc>
                <a:spcPct val="120000"/>
              </a:lnSpc>
              <a:spcBef>
                <a:spcPct val="0"/>
              </a:spcBef>
              <a:buFontTx/>
              <a:buNone/>
            </a:pPr>
            <a:endParaRPr lang="en-US" altLang="en-US" sz="1600" b="1" i="1">
              <a:solidFill>
                <a:srgbClr val="0000FF"/>
              </a:solidFill>
              <a:latin typeface="Times New Roman" panose="02020603050405020304" pitchFamily="18" charset="0"/>
              <a:cs typeface="Times New Roman" panose="02020603050405020304" pitchFamily="18" charset="0"/>
            </a:endParaRPr>
          </a:p>
          <a:p>
            <a:pPr algn="ctr" eaLnBrk="1" hangingPunct="1">
              <a:lnSpc>
                <a:spcPct val="120000"/>
              </a:lnSpc>
              <a:spcBef>
                <a:spcPct val="0"/>
              </a:spcBef>
              <a:buFontTx/>
              <a:buNone/>
            </a:pPr>
            <a:r>
              <a:rPr lang="en-US" altLang="en-US" sz="4400" b="1" i="1">
                <a:solidFill>
                  <a:srgbClr val="0000FF"/>
                </a:solidFill>
                <a:latin typeface="Times New Roman" panose="02020603050405020304" pitchFamily="18" charset="0"/>
                <a:cs typeface="Times New Roman" panose="02020603050405020304" pitchFamily="18" charset="0"/>
              </a:rPr>
              <a:t>                                </a:t>
            </a:r>
            <a:r>
              <a:rPr lang="en-US" altLang="en-US" sz="2400" b="1" i="1">
                <a:solidFill>
                  <a:srgbClr val="0000FF"/>
                </a:solidFill>
                <a:latin typeface="Times New Roman" panose="02020603050405020304" pitchFamily="18" charset="0"/>
                <a:cs typeface="Times New Roman" panose="02020603050405020304" pitchFamily="18" charset="0"/>
              </a:rPr>
              <a:t>Hải Dương, ngày 05 tháng 7 năm 2023</a:t>
            </a:r>
            <a:r>
              <a:rPr lang="en-US" altLang="en-US" sz="3200" b="1">
                <a:solidFill>
                  <a:srgbClr val="00FF00"/>
                </a:solidFill>
                <a:latin typeface="Times New Roman" panose="02020603050405020304" pitchFamily="18" charset="0"/>
                <a:cs typeface="Times New Roman" panose="02020603050405020304" pitchFamily="18" charset="0"/>
              </a:rPr>
              <a:t>		</a:t>
            </a:r>
          </a:p>
          <a:p>
            <a:pPr eaLnBrk="1" hangingPunct="1">
              <a:lnSpc>
                <a:spcPct val="120000"/>
              </a:lnSpc>
              <a:spcBef>
                <a:spcPct val="0"/>
              </a:spcBef>
              <a:buFontTx/>
              <a:buNone/>
            </a:pPr>
            <a:endParaRPr lang="en-US" altLang="en-US" sz="1800" b="1">
              <a:solidFill>
                <a:srgbClr val="00FF00"/>
              </a:solidFill>
              <a:latin typeface="Times New Roman" panose="02020603050405020304" pitchFamily="18" charset="0"/>
            </a:endParaRPr>
          </a:p>
        </p:txBody>
      </p:sp>
    </p:spTree>
    <p:extLst>
      <p:ext uri="{BB962C8B-B14F-4D97-AF65-F5344CB8AC3E}">
        <p14:creationId xmlns:p14="http://schemas.microsoft.com/office/powerpoint/2010/main" val="321075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5395913"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zh-CN" altLang="en-US" sz="1800">
              <a:latin typeface="Garamond" panose="02020404030301010803" pitchFamily="18" charset="0"/>
            </a:endParaRPr>
          </a:p>
        </p:txBody>
      </p:sp>
      <p:sp>
        <p:nvSpPr>
          <p:cNvPr id="16387" name="Rectangle 15"/>
          <p:cNvSpPr>
            <a:spLocks noChangeArrowheads="1"/>
          </p:cNvSpPr>
          <p:nvPr/>
        </p:nvSpPr>
        <p:spPr bwMode="auto">
          <a:xfrm>
            <a:off x="4687888"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zh-CN" altLang="en-US" sz="1800">
              <a:latin typeface="Garamond" panose="02020404030301010803" pitchFamily="18" charset="0"/>
            </a:endParaRPr>
          </a:p>
        </p:txBody>
      </p:sp>
      <p:sp>
        <p:nvSpPr>
          <p:cNvPr id="16388" name="TextBox 6"/>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6389" name="TextBox 7"/>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6390" name="Hộp Văn bản 7"/>
          <p:cNvSpPr txBox="1">
            <a:spLocks noChangeArrowheads="1"/>
          </p:cNvSpPr>
          <p:nvPr/>
        </p:nvSpPr>
        <p:spPr bwMode="auto">
          <a:xfrm>
            <a:off x="471058" y="318665"/>
            <a:ext cx="103362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err="1">
                <a:latin typeface="Arial" panose="020B0604020202020204" pitchFamily="34" charset="0"/>
              </a:rPr>
              <a:t>Địa</a:t>
            </a:r>
            <a:r>
              <a:rPr lang="en-US" altLang="en-US" dirty="0">
                <a:latin typeface="Arial" panose="020B0604020202020204" pitchFamily="34" charset="0"/>
              </a:rPr>
              <a:t> </a:t>
            </a:r>
            <a:r>
              <a:rPr lang="en-US" altLang="en-US" dirty="0" err="1">
                <a:latin typeface="Arial" panose="020B0604020202020204" pitchFamily="34" charset="0"/>
              </a:rPr>
              <a:t>chỉ</a:t>
            </a:r>
            <a:r>
              <a:rPr lang="en-US" altLang="en-US" dirty="0">
                <a:latin typeface="Arial" panose="020B0604020202020204" pitchFamily="34" charset="0"/>
              </a:rPr>
              <a:t> mail: </a:t>
            </a:r>
            <a:r>
              <a:rPr lang="en-US" altLang="en-US" u="sng" dirty="0">
                <a:latin typeface="Arial" panose="020B0604020202020204" pitchFamily="34" charset="0"/>
                <a:hlinkClick r:id="rId2"/>
              </a:rPr>
              <a:t>gvkhtn.thcs.haiduong@gmail.com</a:t>
            </a:r>
            <a:endParaRPr lang="vi-VN" altLang="en-US" u="sng" dirty="0">
              <a:latin typeface="Arial" panose="020B0604020202020204" pitchFamily="34" charset="0"/>
            </a:endParaRPr>
          </a:p>
          <a:p>
            <a:pPr>
              <a:lnSpc>
                <a:spcPct val="100000"/>
              </a:lnSpc>
              <a:spcBef>
                <a:spcPct val="0"/>
              </a:spcBef>
              <a:buFontTx/>
              <a:buNone/>
            </a:pPr>
            <a:r>
              <a:rPr lang="en-US" altLang="en-US" dirty="0">
                <a:latin typeface="Arial" panose="020B0604020202020204" pitchFamily="34" charset="0"/>
              </a:rPr>
              <a:t>MK:              </a:t>
            </a:r>
            <a:r>
              <a:rPr lang="en-US" altLang="en-US" dirty="0">
                <a:solidFill>
                  <a:srgbClr val="FF0000"/>
                </a:solidFill>
                <a:latin typeface="Arial" panose="020B0604020202020204" pitchFamily="34" charset="0"/>
              </a:rPr>
              <a:t> Demo123@</a:t>
            </a:r>
          </a:p>
          <a:p>
            <a:pPr>
              <a:lnSpc>
                <a:spcPct val="100000"/>
              </a:lnSpc>
              <a:spcBef>
                <a:spcPct val="0"/>
              </a:spcBef>
              <a:buFont typeface="Arial" panose="020B0604020202020204" pitchFamily="34" charset="0"/>
              <a:buNone/>
            </a:pPr>
            <a:r>
              <a:rPr lang="en-AU" altLang="en-US" b="1" i="1" dirty="0" err="1">
                <a:solidFill>
                  <a:srgbClr val="FF0000"/>
                </a:solidFill>
                <a:latin typeface="Arial" panose="020B0604020202020204" pitchFamily="34" charset="0"/>
              </a:rPr>
              <a:t>Hoặc</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gửi</a:t>
            </a:r>
            <a:r>
              <a:rPr lang="en-AU" altLang="en-US" b="1" i="1" dirty="0">
                <a:solidFill>
                  <a:srgbClr val="FF0000"/>
                </a:solidFill>
                <a:latin typeface="Arial" panose="020B0604020202020204" pitchFamily="34" charset="0"/>
              </a:rPr>
              <a:t> qua email, </a:t>
            </a:r>
            <a:r>
              <a:rPr lang="en-AU" altLang="en-US" b="1" i="1" dirty="0" err="1">
                <a:solidFill>
                  <a:srgbClr val="FF0000"/>
                </a:solidFill>
                <a:latin typeface="Arial" panose="020B0604020202020204" pitchFamily="34" charset="0"/>
              </a:rPr>
              <a:t>Zalo</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báo</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cáo</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viên</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lớp</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tập</a:t>
            </a:r>
            <a:r>
              <a:rPr lang="en-AU" altLang="en-US" b="1" i="1" dirty="0">
                <a:solidFill>
                  <a:srgbClr val="FF0000"/>
                </a:solidFill>
                <a:latin typeface="Arial" panose="020B0604020202020204" pitchFamily="34" charset="0"/>
              </a:rPr>
              <a:t> </a:t>
            </a:r>
            <a:r>
              <a:rPr lang="en-AU" altLang="en-US" b="1" i="1" dirty="0" err="1">
                <a:solidFill>
                  <a:srgbClr val="FF0000"/>
                </a:solidFill>
                <a:latin typeface="Arial" panose="020B0604020202020204" pitchFamily="34" charset="0"/>
              </a:rPr>
              <a:t>huấn</a:t>
            </a:r>
            <a:endParaRPr lang="en-AU" altLang="en-US" b="1" i="1" dirty="0">
              <a:solidFill>
                <a:srgbClr val="FF0000"/>
              </a:solidFill>
              <a:latin typeface="Arial" panose="020B0604020202020204" pitchFamily="34" charset="0"/>
            </a:endParaRPr>
          </a:p>
          <a:p>
            <a:pPr>
              <a:lnSpc>
                <a:spcPct val="100000"/>
              </a:lnSpc>
              <a:spcBef>
                <a:spcPct val="0"/>
              </a:spcBef>
              <a:buFontTx/>
              <a:buNone/>
            </a:pPr>
            <a:endParaRPr lang="en-AU" altLang="en-US" dirty="0">
              <a:solidFill>
                <a:srgbClr val="FF0000"/>
              </a:solidFill>
              <a:latin typeface="Arial" panose="020B0604020202020204" pitchFamily="34" charset="0"/>
            </a:endParaRPr>
          </a:p>
        </p:txBody>
      </p:sp>
      <p:sp>
        <p:nvSpPr>
          <p:cNvPr id="54279" name="Hộp Văn bản 8"/>
          <p:cNvSpPr txBox="1">
            <a:spLocks noChangeArrowheads="1"/>
          </p:cNvSpPr>
          <p:nvPr/>
        </p:nvSpPr>
        <p:spPr bwMode="auto">
          <a:xfrm>
            <a:off x="28575" y="1782763"/>
            <a:ext cx="121634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FontTx/>
              <a:buNone/>
              <a:defRPr/>
            </a:pPr>
            <a:r>
              <a:rPr lang="en-US" b="1" dirty="0" smtClean="0">
                <a:solidFill>
                  <a:srgbClr val="FF0000"/>
                </a:solidFill>
                <a:latin typeface="Arial" panose="020B0604020202020204" pitchFamily="34" charset="0"/>
              </a:rPr>
              <a:t>PHÂN CÔNG LÀM BÀI TẬP</a:t>
            </a:r>
          </a:p>
          <a:p>
            <a:pPr marL="514350" indent="-514350" algn="just">
              <a:lnSpc>
                <a:spcPct val="120000"/>
              </a:lnSpc>
              <a:spcBef>
                <a:spcPct val="0"/>
              </a:spcBef>
              <a:buFontTx/>
              <a:buAutoNum type="arabicPeriod"/>
              <a:defRPr/>
            </a:pPr>
            <a:r>
              <a:rPr lang="en-US" sz="2400" dirty="0" err="1" smtClean="0">
                <a:solidFill>
                  <a:srgbClr val="0000FF"/>
                </a:solidFill>
                <a:latin typeface="Arial" panose="020B0604020202020204" pitchFamily="34" charset="0"/>
              </a:rPr>
              <a:t>Có</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tổng</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số</a:t>
            </a:r>
            <a:r>
              <a:rPr lang="en-US"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4</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đề</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kiểm</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tra</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định</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kỳ</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giữa</a:t>
            </a:r>
            <a:r>
              <a:rPr lang="en-US" sz="2400" dirty="0" smtClean="0">
                <a:solidFill>
                  <a:srgbClr val="0000FF"/>
                </a:solidFill>
                <a:latin typeface="Arial" panose="020B0604020202020204" pitchFamily="34" charset="0"/>
              </a:rPr>
              <a:t> HKI, </a:t>
            </a:r>
            <a:r>
              <a:rPr lang="en-US" sz="2400" dirty="0" err="1" smtClean="0">
                <a:solidFill>
                  <a:srgbClr val="0000FF"/>
                </a:solidFill>
                <a:latin typeface="Arial" panose="020B0604020202020204" pitchFamily="34" charset="0"/>
              </a:rPr>
              <a:t>cuối</a:t>
            </a:r>
            <a:r>
              <a:rPr lang="en-US" sz="2400" dirty="0" smtClean="0">
                <a:solidFill>
                  <a:srgbClr val="0000FF"/>
                </a:solidFill>
                <a:latin typeface="Arial" panose="020B0604020202020204" pitchFamily="34" charset="0"/>
              </a:rPr>
              <a:t> HKI, </a:t>
            </a:r>
            <a:r>
              <a:rPr lang="en-US" sz="2400" dirty="0" err="1" smtClean="0">
                <a:solidFill>
                  <a:srgbClr val="0000FF"/>
                </a:solidFill>
                <a:latin typeface="Arial" panose="020B0604020202020204" pitchFamily="34" charset="0"/>
              </a:rPr>
              <a:t>giữa</a:t>
            </a:r>
            <a:r>
              <a:rPr lang="en-US" sz="2400" dirty="0" smtClean="0">
                <a:solidFill>
                  <a:srgbClr val="0000FF"/>
                </a:solidFill>
                <a:latin typeface="Arial" panose="020B0604020202020204" pitchFamily="34" charset="0"/>
              </a:rPr>
              <a:t> HKII, </a:t>
            </a:r>
            <a:r>
              <a:rPr lang="en-US" sz="2400" dirty="0" err="1" smtClean="0">
                <a:solidFill>
                  <a:srgbClr val="0000FF"/>
                </a:solidFill>
                <a:latin typeface="Arial" panose="020B0604020202020204" pitchFamily="34" charset="0"/>
              </a:rPr>
              <a:t>cuối</a:t>
            </a:r>
            <a:r>
              <a:rPr lang="en-US" sz="2400" dirty="0" smtClean="0">
                <a:solidFill>
                  <a:srgbClr val="0000FF"/>
                </a:solidFill>
                <a:latin typeface="Arial" panose="020B0604020202020204" pitchFamily="34" charset="0"/>
              </a:rPr>
              <a:t> HKII ở </a:t>
            </a:r>
            <a:r>
              <a:rPr lang="en-US" sz="2400" dirty="0" err="1" smtClean="0">
                <a:solidFill>
                  <a:srgbClr val="0000FF"/>
                </a:solidFill>
                <a:latin typeface="Arial" panose="020B0604020202020204" pitchFamily="34" charset="0"/>
              </a:rPr>
              <a:t>khối</a:t>
            </a:r>
            <a:r>
              <a:rPr lang="en-US"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lớp 8</a:t>
            </a:r>
            <a:r>
              <a:rPr lang="en-US" sz="2400" dirty="0" smtClean="0">
                <a:solidFill>
                  <a:srgbClr val="0000FF"/>
                </a:solidFill>
                <a:latin typeface="Arial" panose="020B0604020202020204" pitchFamily="34" charset="0"/>
              </a:rPr>
              <a:t>)</a:t>
            </a:r>
          </a:p>
          <a:p>
            <a:pPr marL="514350" indent="-514350" algn="just">
              <a:lnSpc>
                <a:spcPct val="120000"/>
              </a:lnSpc>
              <a:spcBef>
                <a:spcPct val="0"/>
              </a:spcBef>
              <a:buFontTx/>
              <a:buAutoNum type="arabicPeriod"/>
              <a:defRPr/>
            </a:pPr>
            <a:r>
              <a:rPr lang="en-US" sz="2400" dirty="0" err="1" smtClean="0">
                <a:solidFill>
                  <a:srgbClr val="0000FF"/>
                </a:solidFill>
                <a:latin typeface="Arial" panose="020B0604020202020204" pitchFamily="34" charset="0"/>
              </a:rPr>
              <a:t>Mỗi</a:t>
            </a:r>
            <a:r>
              <a:rPr lang="en-US"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trường 01</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sản</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phẩm</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mỗi</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sản</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phẩm</a:t>
            </a:r>
            <a:r>
              <a:rPr lang="vi-VN"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theo</a:t>
            </a:r>
            <a:r>
              <a:rPr lang="en-US" sz="2400" dirty="0" smtClean="0">
                <a:solidFill>
                  <a:srgbClr val="0000FF"/>
                </a:solidFill>
                <a:latin typeface="Arial" panose="020B0604020202020204" pitchFamily="34" charset="0"/>
              </a:rPr>
              <a:t> </a:t>
            </a:r>
            <a:r>
              <a:rPr lang="en-US" sz="2400" dirty="0" err="1">
                <a:solidFill>
                  <a:srgbClr val="0000FF"/>
                </a:solidFill>
                <a:latin typeface="Arial" panose="020B0604020202020204" pitchFamily="34" charset="0"/>
              </a:rPr>
              <a:t>khung</a:t>
            </a:r>
            <a:r>
              <a:rPr lang="en-US" sz="2400" dirty="0">
                <a:solidFill>
                  <a:srgbClr val="0000FF"/>
                </a:solidFill>
                <a:latin typeface="Arial" panose="020B0604020202020204" pitchFamily="34" charset="0"/>
              </a:rPr>
              <a:t> ma </a:t>
            </a:r>
            <a:r>
              <a:rPr lang="en-US" sz="2400" dirty="0" err="1">
                <a:solidFill>
                  <a:srgbClr val="0000FF"/>
                </a:solidFill>
                <a:latin typeface="Arial" panose="020B0604020202020204" pitchFamily="34" charset="0"/>
              </a:rPr>
              <a:t>trận</a:t>
            </a:r>
            <a:r>
              <a:rPr lang="en-US" sz="2400" dirty="0">
                <a:solidFill>
                  <a:srgbClr val="0000FF"/>
                </a:solidFill>
                <a:latin typeface="Arial" panose="020B0604020202020204" pitchFamily="34" charset="0"/>
              </a:rPr>
              <a:t> </a:t>
            </a:r>
            <a:r>
              <a:rPr lang="en-US" sz="2400" dirty="0" err="1">
                <a:solidFill>
                  <a:srgbClr val="0000FF"/>
                </a:solidFill>
                <a:latin typeface="Arial" panose="020B0604020202020204" pitchFamily="34" charset="0"/>
              </a:rPr>
              <a:t>của</a:t>
            </a:r>
            <a:r>
              <a:rPr lang="en-US" sz="2400" dirty="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huyện)</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bao</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gồm</a:t>
            </a:r>
            <a:r>
              <a:rPr lang="en-US" sz="2400" dirty="0" smtClean="0">
                <a:solidFill>
                  <a:srgbClr val="0000FF"/>
                </a:solidFill>
                <a:latin typeface="Arial" panose="020B0604020202020204" pitchFamily="34" charset="0"/>
              </a:rPr>
              <a:t>: Ma </a:t>
            </a:r>
            <a:r>
              <a:rPr lang="vi-VN" sz="2400" dirty="0" smtClean="0">
                <a:solidFill>
                  <a:srgbClr val="0000FF"/>
                </a:solidFill>
                <a:latin typeface="Arial" panose="020B0604020202020204" pitchFamily="34" charset="0"/>
              </a:rPr>
              <a:t>trận;</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Bản</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đặc</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tả</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đề</a:t>
            </a:r>
            <a:r>
              <a:rPr lang="en-US"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KT;</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đề</a:t>
            </a:r>
            <a:r>
              <a:rPr lang="en-US"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KT;</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đáp</a:t>
            </a:r>
            <a:r>
              <a:rPr lang="en-US" sz="2400" dirty="0" smtClean="0">
                <a:solidFill>
                  <a:srgbClr val="0000FF"/>
                </a:solidFill>
                <a:latin typeface="Arial" panose="020B0604020202020204" pitchFamily="34" charset="0"/>
              </a:rPr>
              <a:t> </a:t>
            </a:r>
            <a:r>
              <a:rPr lang="en-US" sz="2400" dirty="0" err="1" smtClean="0">
                <a:solidFill>
                  <a:srgbClr val="0000FF"/>
                </a:solidFill>
                <a:latin typeface="Arial" panose="020B0604020202020204" pitchFamily="34" charset="0"/>
              </a:rPr>
              <a:t>án</a:t>
            </a:r>
            <a:r>
              <a:rPr lang="en-US" sz="2400" dirty="0" smtClean="0">
                <a:solidFill>
                  <a:srgbClr val="0000FF"/>
                </a:solidFill>
                <a:latin typeface="Arial" panose="020B0604020202020204" pitchFamily="34" charset="0"/>
              </a:rPr>
              <a:t>.</a:t>
            </a:r>
          </a:p>
          <a:p>
            <a:pPr>
              <a:lnSpc>
                <a:spcPct val="120000"/>
              </a:lnSpc>
              <a:spcBef>
                <a:spcPct val="0"/>
              </a:spcBef>
              <a:buFontTx/>
              <a:buNone/>
              <a:defRPr/>
            </a:pPr>
            <a:r>
              <a:rPr lang="vi-VN" sz="2400" dirty="0" smtClean="0">
                <a:solidFill>
                  <a:srgbClr val="0000FF"/>
                </a:solidFill>
                <a:latin typeface="Arial" panose="020B0604020202020204" pitchFamily="34" charset="0"/>
              </a:rPr>
              <a:t>3</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Từng</a:t>
            </a:r>
            <a:r>
              <a:rPr lang="en-AU"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huyện, TX, TP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tập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hợp</a:t>
            </a:r>
            <a:r>
              <a:rPr lang="vi-VN" sz="2400" dirty="0" smtClean="0">
                <a:solidFill>
                  <a:srgbClr val="0000FF"/>
                </a:solidFill>
                <a:latin typeface="Arial" panose="020B0604020202020204" pitchFamily="34" charset="0"/>
              </a:rPr>
              <a:t> gửi cho </a:t>
            </a:r>
            <a:r>
              <a:rPr lang="vi-VN" sz="2400" b="1" dirty="0" smtClean="0">
                <a:solidFill>
                  <a:srgbClr val="0000FF"/>
                </a:solidFill>
                <a:latin typeface="Arial" panose="020B0604020202020204" pitchFamily="34" charset="0"/>
              </a:rPr>
              <a:t>cốt cán của huyện</a:t>
            </a:r>
            <a:r>
              <a:rPr lang="en-AU"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cốt cán </a:t>
            </a:r>
            <a:r>
              <a:rPr lang="en-AU" sz="2400" dirty="0" err="1" smtClean="0">
                <a:solidFill>
                  <a:srgbClr val="0000FF"/>
                </a:solidFill>
                <a:latin typeface="Arial" panose="020B0604020202020204" pitchFamily="34" charset="0"/>
              </a:rPr>
              <a:t>gửi</a:t>
            </a:r>
            <a:r>
              <a:rPr lang="en-AU" sz="2400" dirty="0" smtClean="0">
                <a:solidFill>
                  <a:srgbClr val="0000FF"/>
                </a:solidFill>
                <a:latin typeface="Arial" panose="020B0604020202020204" pitchFamily="34" charset="0"/>
              </a:rPr>
              <a:t> </a:t>
            </a:r>
            <a:r>
              <a:rPr lang="vi-VN" sz="2400" dirty="0" smtClean="0">
                <a:solidFill>
                  <a:srgbClr val="0000FF"/>
                </a:solidFill>
                <a:latin typeface="Arial" panose="020B0604020202020204" pitchFamily="34" charset="0"/>
              </a:rPr>
              <a:t>báo cáo </a:t>
            </a:r>
            <a:r>
              <a:rPr lang="en-AU" sz="2400" dirty="0" err="1" smtClean="0">
                <a:solidFill>
                  <a:srgbClr val="0000FF"/>
                </a:solidFill>
                <a:latin typeface="Arial" panose="020B0604020202020204" pitchFamily="34" charset="0"/>
              </a:rPr>
              <a:t>viên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lớp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tập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huấn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theo</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địa</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chỉ</a:t>
            </a:r>
            <a:r>
              <a:rPr lang="en-AU" sz="2400" dirty="0" smtClean="0">
                <a:solidFill>
                  <a:srgbClr val="0000FF"/>
                </a:solidFill>
                <a:latin typeface="Arial" panose="020B0604020202020204" pitchFamily="34" charset="0"/>
              </a:rPr>
              <a:t> mail:  </a:t>
            </a:r>
          </a:p>
          <a:p>
            <a:pPr>
              <a:lnSpc>
                <a:spcPct val="100000"/>
              </a:lnSpc>
              <a:spcBef>
                <a:spcPct val="0"/>
              </a:spcBef>
              <a:buFont typeface="Arial" panose="020B0604020202020204" pitchFamily="34" charset="0"/>
              <a:buNone/>
              <a:defRPr/>
            </a:pPr>
            <a:r>
              <a:rPr lang="en-AU" sz="2400" dirty="0" smtClean="0">
                <a:solidFill>
                  <a:srgbClr val="0000FF"/>
                </a:solidFill>
                <a:latin typeface="Arial" panose="020B0604020202020204" pitchFamily="34" charset="0"/>
              </a:rPr>
              <a:t>     </a:t>
            </a:r>
            <a:r>
              <a:rPr lang="en-US" sz="2400" u="sng" dirty="0" smtClean="0">
                <a:latin typeface="Arial" panose="020B0604020202020204" pitchFamily="34" charset="0"/>
                <a:hlinkClick r:id="rId2"/>
              </a:rPr>
              <a:t>gvkhtn.thcs.haiduong@gmail.com</a:t>
            </a:r>
            <a:r>
              <a:rPr lang="en-US" sz="2400" u="sng" dirty="0" smtClean="0">
                <a:latin typeface="Arial" panose="020B0604020202020204" pitchFamily="34" charset="0"/>
              </a:rPr>
              <a:t> </a:t>
            </a:r>
            <a:r>
              <a:rPr lang="en-AU" altLang="en-US" sz="2400" dirty="0" err="1" smtClean="0">
                <a:solidFill>
                  <a:srgbClr val="0070C0"/>
                </a:solidFill>
                <a:latin typeface="Arial" panose="020B0604020202020204" pitchFamily="34" charset="0"/>
              </a:rPr>
              <a:t>hoặc</a:t>
            </a:r>
            <a:r>
              <a:rPr lang="en-AU" altLang="en-US" sz="2400" dirty="0" smtClean="0">
                <a:solidFill>
                  <a:srgbClr val="0070C0"/>
                </a:solidFill>
                <a:latin typeface="Arial" panose="020B0604020202020204" pitchFamily="34" charset="0"/>
              </a:rPr>
              <a:t> </a:t>
            </a:r>
            <a:r>
              <a:rPr lang="en-AU" altLang="en-US" sz="2400" dirty="0" err="1">
                <a:solidFill>
                  <a:srgbClr val="0070C0"/>
                </a:solidFill>
                <a:latin typeface="Arial" panose="020B0604020202020204" pitchFamily="34" charset="0"/>
              </a:rPr>
              <a:t>gửi</a:t>
            </a:r>
            <a:r>
              <a:rPr lang="en-AU" altLang="en-US" sz="2400" dirty="0">
                <a:solidFill>
                  <a:srgbClr val="0070C0"/>
                </a:solidFill>
                <a:latin typeface="Arial" panose="020B0604020202020204" pitchFamily="34" charset="0"/>
              </a:rPr>
              <a:t> qua email, </a:t>
            </a:r>
            <a:r>
              <a:rPr lang="en-AU" altLang="en-US" sz="2400" dirty="0" err="1">
                <a:solidFill>
                  <a:srgbClr val="0070C0"/>
                </a:solidFill>
                <a:latin typeface="Arial" panose="020B0604020202020204" pitchFamily="34" charset="0"/>
              </a:rPr>
              <a:t>Zalo</a:t>
            </a:r>
            <a:r>
              <a:rPr lang="en-AU" altLang="en-US" sz="2400" dirty="0">
                <a:solidFill>
                  <a:srgbClr val="0070C0"/>
                </a:solidFill>
                <a:latin typeface="Arial" panose="020B0604020202020204" pitchFamily="34" charset="0"/>
              </a:rPr>
              <a:t> </a:t>
            </a:r>
            <a:r>
              <a:rPr lang="en-AU" altLang="en-US" sz="2400" dirty="0" smtClean="0">
                <a:solidFill>
                  <a:srgbClr val="0070C0"/>
                </a:solidFill>
                <a:latin typeface="Arial" panose="020B0604020202020204" pitchFamily="34" charset="0"/>
              </a:rPr>
              <a:t>GV BCV </a:t>
            </a:r>
            <a:r>
              <a:rPr lang="en-AU" altLang="en-US" sz="2400" dirty="0" err="1">
                <a:solidFill>
                  <a:srgbClr val="0070C0"/>
                </a:solidFill>
                <a:latin typeface="Arial" panose="020B0604020202020204" pitchFamily="34" charset="0"/>
              </a:rPr>
              <a:t>lớp</a:t>
            </a:r>
            <a:r>
              <a:rPr lang="en-AU" altLang="en-US" sz="2400" dirty="0">
                <a:solidFill>
                  <a:srgbClr val="0070C0"/>
                </a:solidFill>
                <a:latin typeface="Arial" panose="020B0604020202020204" pitchFamily="34" charset="0"/>
              </a:rPr>
              <a:t> </a:t>
            </a:r>
            <a:r>
              <a:rPr lang="en-AU" altLang="en-US" sz="2400" dirty="0" err="1">
                <a:solidFill>
                  <a:srgbClr val="0070C0"/>
                </a:solidFill>
                <a:latin typeface="Arial" panose="020B0604020202020204" pitchFamily="34" charset="0"/>
              </a:rPr>
              <a:t>tập</a:t>
            </a:r>
            <a:r>
              <a:rPr lang="en-AU" altLang="en-US" sz="2400" dirty="0">
                <a:solidFill>
                  <a:srgbClr val="0070C0"/>
                </a:solidFill>
                <a:latin typeface="Arial" panose="020B0604020202020204" pitchFamily="34" charset="0"/>
              </a:rPr>
              <a:t> </a:t>
            </a:r>
            <a:r>
              <a:rPr lang="en-AU" altLang="en-US" sz="2400" dirty="0" err="1">
                <a:solidFill>
                  <a:srgbClr val="0070C0"/>
                </a:solidFill>
                <a:latin typeface="Arial" panose="020B0604020202020204" pitchFamily="34" charset="0"/>
              </a:rPr>
              <a:t>huấn</a:t>
            </a:r>
            <a:endParaRPr lang="en-AU" altLang="en-US" sz="2400" dirty="0">
              <a:solidFill>
                <a:srgbClr val="0070C0"/>
              </a:solidFill>
              <a:latin typeface="Arial" panose="020B0604020202020204" pitchFamily="34" charset="0"/>
            </a:endParaRPr>
          </a:p>
          <a:p>
            <a:pPr>
              <a:lnSpc>
                <a:spcPct val="120000"/>
              </a:lnSpc>
              <a:spcBef>
                <a:spcPct val="0"/>
              </a:spcBef>
              <a:buFont typeface="Arial" panose="020B0604020202020204" pitchFamily="34" charset="0"/>
              <a:buNone/>
              <a:defRPr/>
            </a:pPr>
            <a:r>
              <a:rPr lang="vi-VN" sz="2400" dirty="0" smtClean="0">
                <a:solidFill>
                  <a:srgbClr val="0000FF"/>
                </a:solidFill>
                <a:latin typeface="Arial" panose="020B0604020202020204" pitchFamily="34" charset="0"/>
              </a:rPr>
              <a:t>4</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Báo</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cáo</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viên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tập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hợp</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gửi</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về</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Sở</a:t>
            </a:r>
            <a:r>
              <a:rPr lang="en-AU" sz="2400" dirty="0" smtClean="0">
                <a:solidFill>
                  <a:srgbClr val="0000FF"/>
                </a:solidFill>
                <a:latin typeface="Arial" panose="020B0604020202020204" pitchFamily="34" charset="0"/>
              </a:rPr>
              <a:t> GD </a:t>
            </a:r>
            <a:r>
              <a:rPr lang="en-AU" sz="2400" dirty="0" err="1" smtClean="0">
                <a:solidFill>
                  <a:srgbClr val="0000FF"/>
                </a:solidFill>
                <a:latin typeface="Arial" panose="020B0604020202020204" pitchFamily="34" charset="0"/>
              </a:rPr>
              <a:t>và</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báo</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cáo</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tiến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độ</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hoàn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thiện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của</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các</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đơn</a:t>
            </a:r>
            <a:r>
              <a:rPr lang="en-AU" sz="2400" dirty="0" smtClean="0">
                <a:solidFill>
                  <a:srgbClr val="0000FF"/>
                </a:solidFill>
                <a:latin typeface="Arial" panose="020B0604020202020204" pitchFamily="34" charset="0"/>
              </a:rPr>
              <a:t> </a:t>
            </a:r>
            <a:r>
              <a:rPr lang="en-AU" sz="2400" dirty="0" err="1" smtClean="0">
                <a:solidFill>
                  <a:srgbClr val="0000FF"/>
                </a:solidFill>
                <a:latin typeface="Arial" panose="020B0604020202020204" pitchFamily="34" charset="0"/>
              </a:rPr>
              <a:t>vị</a:t>
            </a:r>
            <a:r>
              <a:rPr lang="en-AU" sz="2400" dirty="0" smtClean="0">
                <a:solidFill>
                  <a:srgbClr val="0000FF"/>
                </a:solidFill>
                <a:latin typeface="Arial" panose="020B0604020202020204" pitchFamily="34" charset="0"/>
              </a:rPr>
              <a:t>.</a:t>
            </a:r>
          </a:p>
          <a:p>
            <a:pPr algn="ctr">
              <a:lnSpc>
                <a:spcPct val="120000"/>
              </a:lnSpc>
              <a:spcBef>
                <a:spcPct val="0"/>
              </a:spcBef>
              <a:buFontTx/>
              <a:buNone/>
              <a:defRPr/>
            </a:pPr>
            <a:r>
              <a:rPr lang="en-AU" b="1" dirty="0" err="1" smtClean="0">
                <a:solidFill>
                  <a:srgbClr val="FF0000"/>
                </a:solidFill>
                <a:latin typeface="Arial" panose="020B0604020202020204" pitchFamily="34" charset="0"/>
              </a:rPr>
              <a:t>Thời</a:t>
            </a:r>
            <a:r>
              <a:rPr lang="en-AU" b="1" dirty="0" smtClean="0">
                <a:solidFill>
                  <a:srgbClr val="FF0000"/>
                </a:solidFill>
                <a:latin typeface="Arial" panose="020B0604020202020204" pitchFamily="34" charset="0"/>
              </a:rPr>
              <a:t> </a:t>
            </a:r>
            <a:r>
              <a:rPr lang="en-AU" b="1" dirty="0" err="1" smtClean="0">
                <a:solidFill>
                  <a:srgbClr val="FF0000"/>
                </a:solidFill>
                <a:latin typeface="Arial" panose="020B0604020202020204" pitchFamily="34" charset="0"/>
              </a:rPr>
              <a:t>gian</a:t>
            </a:r>
            <a:r>
              <a:rPr lang="en-AU" b="1" dirty="0" smtClean="0">
                <a:solidFill>
                  <a:srgbClr val="FF0000"/>
                </a:solidFill>
                <a:latin typeface="Arial" panose="020B0604020202020204" pitchFamily="34" charset="0"/>
              </a:rPr>
              <a:t> </a:t>
            </a:r>
            <a:r>
              <a:rPr lang="en-AU" b="1" dirty="0" err="1" smtClean="0">
                <a:solidFill>
                  <a:srgbClr val="FF0000"/>
                </a:solidFill>
                <a:latin typeface="Arial" panose="020B0604020202020204" pitchFamily="34" charset="0"/>
              </a:rPr>
              <a:t>hoàn</a:t>
            </a:r>
            <a:r>
              <a:rPr lang="en-AU" b="1" dirty="0" smtClean="0">
                <a:solidFill>
                  <a:srgbClr val="FF0000"/>
                </a:solidFill>
                <a:latin typeface="Arial" panose="020B0604020202020204" pitchFamily="34" charset="0"/>
              </a:rPr>
              <a:t> </a:t>
            </a:r>
            <a:r>
              <a:rPr lang="en-AU" b="1" dirty="0" err="1" smtClean="0">
                <a:solidFill>
                  <a:srgbClr val="FF0000"/>
                </a:solidFill>
                <a:latin typeface="Arial" panose="020B0604020202020204" pitchFamily="34" charset="0"/>
              </a:rPr>
              <a:t>thành</a:t>
            </a:r>
            <a:r>
              <a:rPr lang="vi-VN" b="1" dirty="0" smtClean="0">
                <a:solidFill>
                  <a:srgbClr val="FF0000"/>
                </a:solidFill>
                <a:latin typeface="Arial" panose="020B0604020202020204" pitchFamily="34" charset="0"/>
              </a:rPr>
              <a:t> hạn cuối</a:t>
            </a:r>
            <a:r>
              <a:rPr lang="en-AU" b="1" dirty="0" smtClean="0">
                <a:solidFill>
                  <a:srgbClr val="FF0000"/>
                </a:solidFill>
                <a:latin typeface="Arial" panose="020B0604020202020204" pitchFamily="34" charset="0"/>
              </a:rPr>
              <a:t>: </a:t>
            </a:r>
            <a:r>
              <a:rPr lang="en-AU" b="1" dirty="0" err="1" smtClean="0">
                <a:solidFill>
                  <a:srgbClr val="FF0000"/>
                </a:solidFill>
                <a:latin typeface="Arial" panose="020B0604020202020204" pitchFamily="34" charset="0"/>
              </a:rPr>
              <a:t>Ngày</a:t>
            </a:r>
            <a:r>
              <a:rPr lang="en-AU" b="1" dirty="0" smtClean="0">
                <a:solidFill>
                  <a:srgbClr val="FF0000"/>
                </a:solidFill>
                <a:latin typeface="Arial" panose="020B0604020202020204" pitchFamily="34" charset="0"/>
              </a:rPr>
              <a:t> </a:t>
            </a:r>
            <a:r>
              <a:rPr lang="vi-VN" b="1" dirty="0" smtClean="0">
                <a:solidFill>
                  <a:srgbClr val="FF0000"/>
                </a:solidFill>
                <a:latin typeface="Arial" panose="020B0604020202020204" pitchFamily="34" charset="0"/>
              </a:rPr>
              <a:t>19</a:t>
            </a:r>
            <a:r>
              <a:rPr lang="en-AU" b="1" dirty="0" smtClean="0">
                <a:solidFill>
                  <a:srgbClr val="FF0000"/>
                </a:solidFill>
                <a:latin typeface="Arial" panose="020B0604020202020204" pitchFamily="34" charset="0"/>
              </a:rPr>
              <a:t>/</a:t>
            </a:r>
            <a:r>
              <a:rPr lang="vi-VN" b="1" dirty="0" smtClean="0">
                <a:solidFill>
                  <a:srgbClr val="FF0000"/>
                </a:solidFill>
                <a:latin typeface="Arial" panose="020B0604020202020204" pitchFamily="34" charset="0"/>
              </a:rPr>
              <a:t>7</a:t>
            </a:r>
            <a:r>
              <a:rPr lang="en-AU" b="1" dirty="0" smtClean="0">
                <a:solidFill>
                  <a:srgbClr val="FF0000"/>
                </a:solidFill>
                <a:latin typeface="Arial" panose="020B0604020202020204" pitchFamily="34" charset="0"/>
              </a:rPr>
              <a:t>/</a:t>
            </a:r>
            <a:r>
              <a:rPr lang="vi-VN" b="1" dirty="0" smtClean="0">
                <a:solidFill>
                  <a:srgbClr val="FF0000"/>
                </a:solidFill>
                <a:latin typeface="Arial" panose="020B0604020202020204" pitchFamily="34" charset="0"/>
              </a:rPr>
              <a:t>2023</a:t>
            </a:r>
            <a:endParaRPr lang="en-AU" b="1"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68735329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5395913"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zh-CN" altLang="en-US" sz="1800">
              <a:latin typeface="Garamond" panose="02020404030301010803" pitchFamily="18" charset="0"/>
            </a:endParaRPr>
          </a:p>
        </p:txBody>
      </p:sp>
      <p:sp>
        <p:nvSpPr>
          <p:cNvPr id="17411" name="Rectangle 15"/>
          <p:cNvSpPr>
            <a:spLocks noChangeArrowheads="1"/>
          </p:cNvSpPr>
          <p:nvPr/>
        </p:nvSpPr>
        <p:spPr bwMode="auto">
          <a:xfrm>
            <a:off x="4687888"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zh-CN" altLang="en-US" sz="1800">
              <a:latin typeface="Garamond" panose="02020404030301010803" pitchFamily="18" charset="0"/>
            </a:endParaRPr>
          </a:p>
        </p:txBody>
      </p:sp>
      <p:sp>
        <p:nvSpPr>
          <p:cNvPr id="17412" name="TextBox 6"/>
          <p:cNvSpPr txBox="1">
            <a:spLocks noChangeArrowheads="1"/>
          </p:cNvSpPr>
          <p:nvPr/>
        </p:nvSpPr>
        <p:spPr bwMode="auto">
          <a:xfrm>
            <a:off x="236538" y="211138"/>
            <a:ext cx="3022600"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7413" name="TextBox 7"/>
          <p:cNvSpPr txBox="1">
            <a:spLocks noChangeArrowheads="1"/>
          </p:cNvSpPr>
          <p:nvPr/>
        </p:nvSpPr>
        <p:spPr bwMode="auto">
          <a:xfrm>
            <a:off x="10675938" y="177800"/>
            <a:ext cx="1441450" cy="131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7414" name="Hộp Văn bản 7"/>
          <p:cNvSpPr txBox="1">
            <a:spLocks noChangeArrowheads="1"/>
          </p:cNvSpPr>
          <p:nvPr/>
        </p:nvSpPr>
        <p:spPr bwMode="auto">
          <a:xfrm>
            <a:off x="0" y="0"/>
            <a:ext cx="116379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Arial" panose="020B0604020202020204" pitchFamily="34" charset="0"/>
              </a:rPr>
              <a:t>Địa chỉ mail gửi đề: </a:t>
            </a:r>
            <a:r>
              <a:rPr lang="en-US" altLang="en-US" u="sng">
                <a:latin typeface="Arial" panose="020B0604020202020204" pitchFamily="34" charset="0"/>
                <a:hlinkClick r:id="rId2"/>
              </a:rPr>
              <a:t>gvkhtn.thcs.haiduong@gmail.com</a:t>
            </a:r>
            <a:endParaRPr lang="vi-VN" altLang="en-US" u="sng">
              <a:latin typeface="Arial" panose="020B0604020202020204" pitchFamily="34" charset="0"/>
            </a:endParaRPr>
          </a:p>
          <a:p>
            <a:pPr algn="ctr">
              <a:lnSpc>
                <a:spcPct val="100000"/>
              </a:lnSpc>
              <a:spcBef>
                <a:spcPct val="0"/>
              </a:spcBef>
              <a:buFontTx/>
              <a:buNone/>
            </a:pPr>
            <a:r>
              <a:rPr lang="en-AU" altLang="en-US" b="1" i="1">
                <a:solidFill>
                  <a:srgbClr val="FF0000"/>
                </a:solidFill>
                <a:latin typeface="Arial" panose="020B0604020202020204" pitchFamily="34" charset="0"/>
              </a:rPr>
              <a:t>Hoặc gửi qua email, Zalo GV báo cáo viên lớp tập huấn</a:t>
            </a:r>
          </a:p>
          <a:p>
            <a:pPr>
              <a:lnSpc>
                <a:spcPct val="100000"/>
              </a:lnSpc>
              <a:spcBef>
                <a:spcPct val="0"/>
              </a:spcBef>
              <a:buFontTx/>
              <a:buNone/>
            </a:pPr>
            <a:r>
              <a:rPr lang="en-AU" altLang="en-US" b="1">
                <a:solidFill>
                  <a:srgbClr val="FF0000"/>
                </a:solidFill>
                <a:latin typeface="Arial" panose="020B0604020202020204" pitchFamily="34" charset="0"/>
              </a:rPr>
              <a:t>Thời gian hoàn thành</a:t>
            </a:r>
            <a:r>
              <a:rPr lang="vi-VN" altLang="en-US" b="1">
                <a:solidFill>
                  <a:srgbClr val="FF0000"/>
                </a:solidFill>
                <a:latin typeface="Arial" panose="020B0604020202020204" pitchFamily="34" charset="0"/>
              </a:rPr>
              <a:t> hạn cuối</a:t>
            </a:r>
            <a:r>
              <a:rPr lang="en-AU" altLang="en-US" b="1">
                <a:solidFill>
                  <a:srgbClr val="FF0000"/>
                </a:solidFill>
                <a:latin typeface="Arial" panose="020B0604020202020204" pitchFamily="34" charset="0"/>
              </a:rPr>
              <a:t>: Ngày </a:t>
            </a:r>
            <a:r>
              <a:rPr lang="vi-VN" altLang="en-US" b="1">
                <a:solidFill>
                  <a:srgbClr val="FF0000"/>
                </a:solidFill>
                <a:latin typeface="Arial" panose="020B0604020202020204" pitchFamily="34" charset="0"/>
              </a:rPr>
              <a:t>19</a:t>
            </a:r>
            <a:r>
              <a:rPr lang="en-AU" altLang="en-US" b="1">
                <a:solidFill>
                  <a:srgbClr val="FF0000"/>
                </a:solidFill>
                <a:latin typeface="Arial" panose="020B0604020202020204" pitchFamily="34" charset="0"/>
              </a:rPr>
              <a:t>/</a:t>
            </a:r>
            <a:r>
              <a:rPr lang="vi-VN" altLang="en-US" b="1">
                <a:solidFill>
                  <a:srgbClr val="FF0000"/>
                </a:solidFill>
                <a:latin typeface="Arial" panose="020B0604020202020204" pitchFamily="34" charset="0"/>
              </a:rPr>
              <a:t>7</a:t>
            </a:r>
            <a:r>
              <a:rPr lang="en-AU" altLang="en-US" b="1">
                <a:solidFill>
                  <a:srgbClr val="FF0000"/>
                </a:solidFill>
                <a:latin typeface="Arial" panose="020B0604020202020204" pitchFamily="34" charset="0"/>
              </a:rPr>
              <a:t>/</a:t>
            </a:r>
            <a:r>
              <a:rPr lang="vi-VN" altLang="en-US" b="1">
                <a:solidFill>
                  <a:srgbClr val="FF0000"/>
                </a:solidFill>
                <a:latin typeface="Arial" panose="020B0604020202020204" pitchFamily="34" charset="0"/>
              </a:rPr>
              <a:t>2023</a:t>
            </a:r>
            <a:endParaRPr lang="en-AU" altLang="en-US" b="1">
              <a:solidFill>
                <a:srgbClr val="FF0000"/>
              </a:solidFill>
              <a:latin typeface="Arial" panose="020B0604020202020204" pitchFamily="34" charset="0"/>
            </a:endParaRPr>
          </a:p>
          <a:p>
            <a:pPr>
              <a:lnSpc>
                <a:spcPct val="100000"/>
              </a:lnSpc>
              <a:spcBef>
                <a:spcPct val="0"/>
              </a:spcBef>
              <a:buFontTx/>
              <a:buNone/>
            </a:pPr>
            <a:endParaRPr lang="en-US" altLang="en-US">
              <a:latin typeface="Arial" panose="020B0604020202020204" pitchFamily="34" charset="0"/>
            </a:endParaRPr>
          </a:p>
        </p:txBody>
      </p:sp>
      <p:sp>
        <p:nvSpPr>
          <p:cNvPr id="17415" name="Hộp Văn bản 8"/>
          <p:cNvSpPr txBox="1">
            <a:spLocks noChangeArrowheads="1"/>
          </p:cNvSpPr>
          <p:nvPr/>
        </p:nvSpPr>
        <p:spPr bwMode="auto">
          <a:xfrm>
            <a:off x="28575" y="1303338"/>
            <a:ext cx="121634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FontTx/>
              <a:buNone/>
            </a:pPr>
            <a:r>
              <a:rPr lang="en-US" altLang="en-US" b="1">
                <a:solidFill>
                  <a:srgbClr val="FF0000"/>
                </a:solidFill>
                <a:latin typeface="Arial" panose="020B0604020202020204" pitchFamily="34" charset="0"/>
              </a:rPr>
              <a:t>THỐNG NHẤT VỀ TÊN File, Folder</a:t>
            </a:r>
          </a:p>
          <a:p>
            <a:pPr>
              <a:lnSpc>
                <a:spcPct val="120000"/>
              </a:lnSpc>
              <a:spcBef>
                <a:spcPct val="0"/>
              </a:spcBef>
              <a:buFontTx/>
              <a:buNone/>
            </a:pPr>
            <a:r>
              <a:rPr lang="en-US" altLang="en-US" b="1">
                <a:solidFill>
                  <a:srgbClr val="FF0000"/>
                </a:solidFill>
                <a:latin typeface="Arial" panose="020B0604020202020204" pitchFamily="34" charset="0"/>
              </a:rPr>
              <a:t>1. Mỗi một đề làm trên 01 file theo thứ tự:</a:t>
            </a:r>
          </a:p>
          <a:p>
            <a:pPr>
              <a:lnSpc>
                <a:spcPct val="120000"/>
              </a:lnSpc>
              <a:spcBef>
                <a:spcPct val="0"/>
              </a:spcBef>
              <a:buFontTx/>
              <a:buNone/>
            </a:pPr>
            <a:r>
              <a:rPr lang="en-US" altLang="en-US" b="1">
                <a:solidFill>
                  <a:srgbClr val="0000FF"/>
                </a:solidFill>
                <a:latin typeface="Arial" panose="020B0604020202020204" pitchFamily="34" charset="0"/>
                <a:sym typeface="Wingdings" panose="05000000000000000000" pitchFamily="2" charset="2"/>
              </a:rPr>
              <a:t>Ma trận  </a:t>
            </a:r>
            <a:r>
              <a:rPr lang="en-US" altLang="en-US" b="1">
                <a:solidFill>
                  <a:srgbClr val="0000FF"/>
                </a:solidFill>
                <a:latin typeface="Arial" panose="020B0604020202020204" pitchFamily="34" charset="0"/>
              </a:rPr>
              <a:t>Bản đặc tả </a:t>
            </a:r>
            <a:r>
              <a:rPr lang="en-US" altLang="en-US" b="1">
                <a:solidFill>
                  <a:srgbClr val="0000FF"/>
                </a:solidFill>
                <a:latin typeface="Arial" panose="020B0604020202020204" pitchFamily="34" charset="0"/>
                <a:sym typeface="Wingdings" panose="05000000000000000000" pitchFamily="2" charset="2"/>
              </a:rPr>
              <a:t> Đề  Đáp án</a:t>
            </a:r>
          </a:p>
          <a:p>
            <a:pPr>
              <a:lnSpc>
                <a:spcPct val="120000"/>
              </a:lnSpc>
              <a:spcBef>
                <a:spcPct val="0"/>
              </a:spcBef>
              <a:buFontTx/>
              <a:buNone/>
            </a:pPr>
            <a:r>
              <a:rPr lang="en-US" altLang="en-US" b="1">
                <a:solidFill>
                  <a:srgbClr val="FF0000"/>
                </a:solidFill>
                <a:latin typeface="Arial" panose="020B0604020202020204" pitchFamily="34" charset="0"/>
                <a:sym typeface="Wingdings" panose="05000000000000000000" pitchFamily="2" charset="2"/>
              </a:rPr>
              <a:t>2.</a:t>
            </a:r>
            <a:r>
              <a:rPr lang="en-US" altLang="en-US" b="1">
                <a:solidFill>
                  <a:srgbClr val="0000FF"/>
                </a:solidFill>
                <a:latin typeface="Arial" panose="020B0604020202020204" pitchFamily="34" charset="0"/>
                <a:sym typeface="Wingdings" panose="05000000000000000000" pitchFamily="2" charset="2"/>
              </a:rPr>
              <a:t> </a:t>
            </a:r>
            <a:r>
              <a:rPr lang="en-US" altLang="en-US" b="1">
                <a:solidFill>
                  <a:srgbClr val="FF0000"/>
                </a:solidFill>
                <a:latin typeface="Arial" panose="020B0604020202020204" pitchFamily="34" charset="0"/>
                <a:sym typeface="Wingdings" panose="05000000000000000000" pitchFamily="2" charset="2"/>
              </a:rPr>
              <a:t>Tên fie: Đề kiểm tra-Trường-Huyện (TP,TX)</a:t>
            </a:r>
          </a:p>
          <a:p>
            <a:pPr>
              <a:lnSpc>
                <a:spcPct val="120000"/>
              </a:lnSpc>
              <a:spcBef>
                <a:spcPct val="0"/>
              </a:spcBef>
              <a:buFontTx/>
              <a:buNone/>
            </a:pPr>
            <a:r>
              <a:rPr lang="en-US" altLang="en-US" b="1">
                <a:solidFill>
                  <a:srgbClr val="0000FF"/>
                </a:solidFill>
                <a:latin typeface="Arial" panose="020B0604020202020204" pitchFamily="34" charset="0"/>
              </a:rPr>
              <a:t>      VD: </a:t>
            </a:r>
            <a:r>
              <a:rPr lang="en-US" altLang="en-US" b="1">
                <a:latin typeface="Arial" panose="020B0604020202020204" pitchFamily="34" charset="0"/>
              </a:rPr>
              <a:t>Đề kiểm tra giữa học kỳ I, trường THCS Nguyễn Huệ, huyện Cẩm Giàng, đặt tên là</a:t>
            </a:r>
            <a:r>
              <a:rPr lang="en-US" altLang="en-US" b="1">
                <a:solidFill>
                  <a:srgbClr val="0000FF"/>
                </a:solidFill>
                <a:latin typeface="Arial" panose="020B0604020202020204" pitchFamily="34" charset="0"/>
              </a:rPr>
              <a:t>: GK1-thcsnguyenhue-camgiang</a:t>
            </a:r>
          </a:p>
          <a:p>
            <a:pPr algn="ctr">
              <a:lnSpc>
                <a:spcPct val="120000"/>
              </a:lnSpc>
              <a:spcBef>
                <a:spcPct val="0"/>
              </a:spcBef>
              <a:buFontTx/>
              <a:buNone/>
            </a:pPr>
            <a:r>
              <a:rPr lang="en-US" altLang="en-US" b="1">
                <a:solidFill>
                  <a:srgbClr val="0000FF"/>
                </a:solidFill>
                <a:latin typeface="Arial" panose="020B0604020202020204" pitchFamily="34" charset="0"/>
              </a:rPr>
              <a:t>(viết tắt: Đề giữa học kỳ I: </a:t>
            </a:r>
            <a:r>
              <a:rPr lang="en-US" altLang="en-US" b="1">
                <a:solidFill>
                  <a:srgbClr val="FF0000"/>
                </a:solidFill>
                <a:latin typeface="Arial" panose="020B0604020202020204" pitchFamily="34" charset="0"/>
              </a:rPr>
              <a:t>GK1</a:t>
            </a:r>
            <a:r>
              <a:rPr lang="en-US" altLang="en-US" b="1">
                <a:solidFill>
                  <a:srgbClr val="0000FF"/>
                </a:solidFill>
                <a:latin typeface="Arial" panose="020B0604020202020204" pitchFamily="34" charset="0"/>
              </a:rPr>
              <a:t>, đề cuối học kỳ I: </a:t>
            </a:r>
            <a:r>
              <a:rPr lang="en-US" altLang="en-US" b="1">
                <a:solidFill>
                  <a:srgbClr val="FF0000"/>
                </a:solidFill>
                <a:latin typeface="Arial" panose="020B0604020202020204" pitchFamily="34" charset="0"/>
              </a:rPr>
              <a:t>CK1)</a:t>
            </a:r>
          </a:p>
          <a:p>
            <a:pPr>
              <a:lnSpc>
                <a:spcPct val="120000"/>
              </a:lnSpc>
              <a:spcBef>
                <a:spcPct val="0"/>
              </a:spcBef>
              <a:buFontTx/>
              <a:buNone/>
            </a:pPr>
            <a:r>
              <a:rPr lang="en-US" altLang="en-US" b="1">
                <a:solidFill>
                  <a:srgbClr val="FF0000"/>
                </a:solidFill>
                <a:latin typeface="Arial" panose="020B0604020202020204" pitchFamily="34" charset="0"/>
              </a:rPr>
              <a:t>3. Mỗi huyện, TP, TX tập hợp vào 01 Folder, file nén</a:t>
            </a:r>
          </a:p>
          <a:p>
            <a:pPr>
              <a:lnSpc>
                <a:spcPct val="120000"/>
              </a:lnSpc>
              <a:spcBef>
                <a:spcPct val="0"/>
              </a:spcBef>
              <a:buFontTx/>
              <a:buNone/>
            </a:pPr>
            <a:r>
              <a:rPr lang="en-US" altLang="en-US" b="1">
                <a:solidFill>
                  <a:srgbClr val="FF0000"/>
                </a:solidFill>
                <a:latin typeface="Arial" panose="020B0604020202020204" pitchFamily="34" charset="0"/>
              </a:rPr>
              <a:t>     </a:t>
            </a:r>
            <a:r>
              <a:rPr lang="en-US" altLang="en-US" b="1">
                <a:solidFill>
                  <a:srgbClr val="453DED"/>
                </a:solidFill>
                <a:latin typeface="Arial" panose="020B0604020202020204" pitchFamily="34" charset="0"/>
              </a:rPr>
              <a:t>Đặt tên Folder theo huyện, TP, TX. Ví dụ: CAMGIANG</a:t>
            </a:r>
          </a:p>
        </p:txBody>
      </p:sp>
    </p:spTree>
    <p:extLst>
      <p:ext uri="{BB962C8B-B14F-4D97-AF65-F5344CB8AC3E}">
        <p14:creationId xmlns:p14="http://schemas.microsoft.com/office/powerpoint/2010/main" val="49563627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310055"/>
              </p:ext>
            </p:extLst>
          </p:nvPr>
        </p:nvGraphicFramePr>
        <p:xfrm>
          <a:off x="0" y="470646"/>
          <a:ext cx="12081164" cy="6338844"/>
        </p:xfrm>
        <a:graphic>
          <a:graphicData uri="http://schemas.openxmlformats.org/drawingml/2006/table">
            <a:tbl>
              <a:tblPr/>
              <a:tblGrid>
                <a:gridCol w="516628">
                  <a:extLst>
                    <a:ext uri="{9D8B030D-6E8A-4147-A177-3AD203B41FA5}">
                      <a16:colId xmlns:a16="http://schemas.microsoft.com/office/drawing/2014/main" val="994409400"/>
                    </a:ext>
                  </a:extLst>
                </a:gridCol>
                <a:gridCol w="709603">
                  <a:extLst>
                    <a:ext uri="{9D8B030D-6E8A-4147-A177-3AD203B41FA5}">
                      <a16:colId xmlns:a16="http://schemas.microsoft.com/office/drawing/2014/main" val="4117721645"/>
                    </a:ext>
                  </a:extLst>
                </a:gridCol>
                <a:gridCol w="1253733">
                  <a:extLst>
                    <a:ext uri="{9D8B030D-6E8A-4147-A177-3AD203B41FA5}">
                      <a16:colId xmlns:a16="http://schemas.microsoft.com/office/drawing/2014/main" val="196858154"/>
                    </a:ext>
                  </a:extLst>
                </a:gridCol>
                <a:gridCol w="2416418">
                  <a:extLst>
                    <a:ext uri="{9D8B030D-6E8A-4147-A177-3AD203B41FA5}">
                      <a16:colId xmlns:a16="http://schemas.microsoft.com/office/drawing/2014/main" val="3198229460"/>
                    </a:ext>
                  </a:extLst>
                </a:gridCol>
                <a:gridCol w="2640491">
                  <a:extLst>
                    <a:ext uri="{9D8B030D-6E8A-4147-A177-3AD203B41FA5}">
                      <a16:colId xmlns:a16="http://schemas.microsoft.com/office/drawing/2014/main" val="1435040539"/>
                    </a:ext>
                  </a:extLst>
                </a:gridCol>
                <a:gridCol w="1925782">
                  <a:extLst>
                    <a:ext uri="{9D8B030D-6E8A-4147-A177-3AD203B41FA5}">
                      <a16:colId xmlns:a16="http://schemas.microsoft.com/office/drawing/2014/main" val="108488136"/>
                    </a:ext>
                  </a:extLst>
                </a:gridCol>
                <a:gridCol w="1169327">
                  <a:extLst>
                    <a:ext uri="{9D8B030D-6E8A-4147-A177-3AD203B41FA5}">
                      <a16:colId xmlns:a16="http://schemas.microsoft.com/office/drawing/2014/main" val="265028011"/>
                    </a:ext>
                  </a:extLst>
                </a:gridCol>
                <a:gridCol w="1449182">
                  <a:extLst>
                    <a:ext uri="{9D8B030D-6E8A-4147-A177-3AD203B41FA5}">
                      <a16:colId xmlns:a16="http://schemas.microsoft.com/office/drawing/2014/main" val="3344837847"/>
                    </a:ext>
                  </a:extLst>
                </a:gridCol>
              </a:tblGrid>
              <a:tr h="6378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STT</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NGÀY</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HUYỆN, TX, TP</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GVCC </a:t>
                      </a:r>
                      <a:r>
                        <a:rPr kumimoji="0" lang="en-US" altLang="en-US" sz="14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huyện</a:t>
                      </a:r>
                      <a:r>
                        <a:rPr kumimoji="0" lang="en-US" altLang="en-US"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TP </a:t>
                      </a:r>
                      <a:r>
                        <a:rPr kumimoji="0" lang="en-US" altLang="en-US" sz="14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tập</a:t>
                      </a:r>
                      <a:r>
                        <a:rPr kumimoji="0" lang="en-US" altLang="en-US"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hợp</a:t>
                      </a:r>
                      <a:endParaRPr kumimoji="0" lang="en-US" altLang="en-US"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GVCC </a:t>
                      </a:r>
                      <a:r>
                        <a:rPr kumimoji="0" lang="en-US" altLang="en-US" sz="1400" b="1" i="0" u="none" strike="noStrike" cap="none" normalizeH="0" baseline="0" dirty="0" err="1" smtClean="0">
                          <a:ln>
                            <a:noFill/>
                          </a:ln>
                          <a:solidFill>
                            <a:srgbClr val="FFFFFF"/>
                          </a:solidFill>
                          <a:effectLst/>
                          <a:latin typeface="Calibri" panose="020F0502020204030204" pitchFamily="34" charset="0"/>
                          <a:cs typeface="Arial" panose="020B0604020202020204" pitchFamily="34" charset="0"/>
                        </a:rPr>
                        <a:t>lớp</a:t>
                      </a:r>
                      <a:r>
                        <a:rPr kumimoji="0" lang="vi-VN" altLang="en-US"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phụ trách tập hợp</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NHIỆM VỤ</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GHI CHÚ</a:t>
                      </a:r>
                      <a:endParaRPr kumimoji="0" lang="en-US" altLang="en-US"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58846371"/>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05/07/2023</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TP Hải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Dương</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Bùi Văn Mạnh -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An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Thượng</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Bùi</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Thị</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Huyền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 THCS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Tân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Bình</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 Bùi Văn Mạnh</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Đề</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giữa kì 1 lớp 8 </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1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Mỗi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trường 01</a:t>
                      </a: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sản phẩm</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(theo khung ma trận của huyện)</a:t>
                      </a: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mỗi sản phẩm bao gồm: Ma trận, Bản đặc tả đề KT, đề</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kiểm tra, đáp án.</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413998274"/>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Cẩm Giàng</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Nguyễn Thị Khơi -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Nguyễn </a:t>
                      </a:r>
                      <a:r>
                        <a:rPr lang="vi-VN" sz="1300" b="0" i="0" u="none" strike="noStrike" dirty="0">
                          <a:solidFill>
                            <a:schemeClr val="tx1"/>
                          </a:solidFill>
                          <a:effectLst/>
                          <a:latin typeface="Times New Roman" panose="02020603050405020304" pitchFamily="18" charset="0"/>
                          <a:cs typeface="Times New Roman" panose="02020603050405020304" pitchFamily="18" charset="0"/>
                        </a:rPr>
                        <a:t>Huệ</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Đặng</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Thị</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Lan - THCS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Nguyễn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Huệ</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Đặng Thị Lan</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5665648"/>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3</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TX Kinh Môn</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Mạc Thị Trang-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Phạm </a:t>
                      </a:r>
                      <a:r>
                        <a:rPr lang="vi-VN" sz="1300" b="0" i="0" u="none" strike="noStrike" dirty="0">
                          <a:solidFill>
                            <a:schemeClr val="tx1"/>
                          </a:solidFill>
                          <a:effectLst/>
                          <a:latin typeface="Times New Roman" panose="02020603050405020304" pitchFamily="18" charset="0"/>
                          <a:cs typeface="Times New Roman" panose="02020603050405020304" pitchFamily="18" charset="0"/>
                        </a:rPr>
                        <a:t>Sư Mạnh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Nguyễn Thị Hằng -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Phạm </a:t>
                      </a: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Sư Mạnh</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Đào</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Văn</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Kiên</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5117974"/>
                  </a:ext>
                </a:extLst>
              </a:tr>
              <a:tr h="3896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4</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Gia</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Lộc</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Phạm</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Quang</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Nhật</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Trùng</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Khánh</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Nguyễn Văn Dư-THCS Thống Kênh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Đào</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Văn</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Kiên</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Đề</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cuối</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k</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ì 1 lớp 8</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extLst>
                  <a:ext uri="{0D108BD9-81ED-4DB2-BD59-A6C34878D82A}">
                    <a16:rowId xmlns:a16="http://schemas.microsoft.com/office/drawing/2014/main" val="2289818625"/>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5</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Bình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Giang</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Khúc</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Thừa</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Thuần</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-THCS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Vũ</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Hữu</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Cao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Văn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Thịnh</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-TH&amp;THCS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Thái</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Hòa</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Nhữ Văn Học</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1604796"/>
                  </a:ext>
                </a:extLst>
              </a:tr>
              <a:tr h="3769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6</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Kim Thành</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en-US" sz="1400" b="0" i="0" dirty="0" err="1" smtClean="0">
                          <a:solidFill>
                            <a:srgbClr val="000000"/>
                          </a:solidFill>
                          <a:effectLst/>
                          <a:latin typeface="Times New Roman" panose="02020603050405020304" pitchFamily="18" charset="0"/>
                        </a:rPr>
                        <a:t>Trần</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Thị</a:t>
                      </a:r>
                      <a:r>
                        <a:rPr lang="en-US" sz="1400" b="0" i="0" dirty="0" smtClean="0">
                          <a:solidFill>
                            <a:srgbClr val="000000"/>
                          </a:solidFill>
                          <a:effectLst/>
                          <a:latin typeface="Times New Roman" panose="02020603050405020304" pitchFamily="18" charset="0"/>
                        </a:rPr>
                        <a:t> Dung- </a:t>
                      </a:r>
                      <a:r>
                        <a:rPr lang="en-US" sz="1400" b="0" i="0" dirty="0" err="1" smtClean="0">
                          <a:solidFill>
                            <a:srgbClr val="000000"/>
                          </a:solidFill>
                          <a:effectLst/>
                          <a:latin typeface="Times New Roman" panose="02020603050405020304" pitchFamily="18" charset="0"/>
                        </a:rPr>
                        <a:t>Cộng</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Hòa</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lang="en-US" sz="1400" b="0" i="0" dirty="0" err="1" smtClean="0">
                          <a:solidFill>
                            <a:srgbClr val="000000"/>
                          </a:solidFill>
                          <a:effectLst/>
                          <a:latin typeface="Times New Roman" panose="02020603050405020304" pitchFamily="18" charset="0"/>
                        </a:rPr>
                        <a:t>Nguyễn</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Quý</a:t>
                      </a:r>
                      <a:r>
                        <a:rPr lang="en-US" sz="1400" b="0" i="0" dirty="0" smtClean="0">
                          <a:solidFill>
                            <a:srgbClr val="000000"/>
                          </a:solidFill>
                          <a:effectLst/>
                          <a:latin typeface="Times New Roman" panose="02020603050405020304" pitchFamily="18" charset="0"/>
                        </a:rPr>
                        <a:t> Nam - Kim </a:t>
                      </a:r>
                      <a:r>
                        <a:rPr lang="en-US" sz="1400" b="0" i="0" dirty="0" err="1" smtClean="0">
                          <a:solidFill>
                            <a:srgbClr val="000000"/>
                          </a:solidFill>
                          <a:effectLst/>
                          <a:latin typeface="Times New Roman" panose="02020603050405020304" pitchFamily="18" charset="0"/>
                        </a:rPr>
                        <a:t>Xuyên</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Bùi Văn Mạnh</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84736726"/>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7</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Nam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Sách</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Trịnh</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Hồng</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Hiển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-Nam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Trung</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Phạm</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Xuân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Trì-Nguyễn</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Trãi</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 Vương Thị Họa</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Đ</a:t>
                      </a: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ề giữa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kì 2 lớp 8</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extLst>
                  <a:ext uri="{0D108BD9-81ED-4DB2-BD59-A6C34878D82A}">
                    <a16:rowId xmlns:a16="http://schemas.microsoft.com/office/drawing/2014/main" val="3457707658"/>
                  </a:ext>
                </a:extLst>
              </a:tr>
              <a:tr h="3769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8</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Thanh Miện</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en-US" sz="1400" b="0" i="0" dirty="0" err="1" smtClean="0">
                          <a:solidFill>
                            <a:srgbClr val="000000"/>
                          </a:solidFill>
                          <a:effectLst/>
                          <a:latin typeface="Times New Roman" panose="02020603050405020304" pitchFamily="18" charset="0"/>
                        </a:rPr>
                        <a:t>Đỗ</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Văn</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Tuất</a:t>
                      </a:r>
                      <a:r>
                        <a:rPr lang="en-US" sz="1400" b="0" i="0" dirty="0" smtClean="0">
                          <a:solidFill>
                            <a:srgbClr val="000000"/>
                          </a:solidFill>
                          <a:effectLst/>
                          <a:latin typeface="Times New Roman" panose="02020603050405020304" pitchFamily="18" charset="0"/>
                        </a:rPr>
                        <a:t>- THCS Cao </a:t>
                      </a:r>
                      <a:r>
                        <a:rPr lang="en-US" sz="1400" b="0" i="0" dirty="0" err="1" smtClean="0">
                          <a:solidFill>
                            <a:srgbClr val="000000"/>
                          </a:solidFill>
                          <a:effectLst/>
                          <a:latin typeface="Times New Roman" panose="02020603050405020304" pitchFamily="18" charset="0"/>
                        </a:rPr>
                        <a:t>Thắng</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lang="en-US" sz="1400" b="0" i="0" dirty="0" err="1" smtClean="0">
                          <a:solidFill>
                            <a:srgbClr val="000000"/>
                          </a:solidFill>
                          <a:effectLst/>
                          <a:latin typeface="Times New Roman" panose="02020603050405020304" pitchFamily="18" charset="0"/>
                        </a:rPr>
                        <a:t>Vũ</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Đức</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Thiên</a:t>
                      </a:r>
                      <a:r>
                        <a:rPr lang="en-US" sz="1400" b="0" i="0" dirty="0" smtClean="0">
                          <a:solidFill>
                            <a:srgbClr val="000000"/>
                          </a:solidFill>
                          <a:effectLst/>
                          <a:latin typeface="Times New Roman" panose="02020603050405020304" pitchFamily="18" charset="0"/>
                        </a:rPr>
                        <a:t>- THCS </a:t>
                      </a:r>
                      <a:r>
                        <a:rPr lang="en-US" sz="1400" b="0" i="0" dirty="0" err="1" smtClean="0">
                          <a:solidFill>
                            <a:srgbClr val="000000"/>
                          </a:solidFill>
                          <a:effectLst/>
                          <a:latin typeface="Times New Roman" panose="02020603050405020304" pitchFamily="18" charset="0"/>
                        </a:rPr>
                        <a:t>Ngũ</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Hùng</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 Vương Thị Họa</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53886202"/>
                  </a:ext>
                </a:extLst>
              </a:tr>
              <a:tr h="3896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9</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Tứ Kì</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Nguyễn</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Thị</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Bích</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Hằng</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THCS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Quảng</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Nghiệp</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Hoàng</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Thị</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Vân</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 THCS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Quang</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Trung</a:t>
                      </a:r>
                      <a:endParaRPr lang="en-US"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 Đào Thị Đảm</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12023147"/>
                  </a:ext>
                </a:extLst>
              </a:tr>
              <a:tr h="4953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10</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TP </a:t>
                      </a: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Chí</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Linh</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Nguyễn</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Đức</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Tùng</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-S </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Chu </a:t>
                      </a:r>
                      <a:r>
                        <a:rPr lang="en-US" sz="1300" b="0" i="0" u="none" strike="noStrike" dirty="0" err="1">
                          <a:solidFill>
                            <a:schemeClr val="tx1"/>
                          </a:solidFill>
                          <a:effectLst/>
                          <a:latin typeface="Times New Roman" panose="02020603050405020304" pitchFamily="18" charset="0"/>
                          <a:cs typeface="Times New Roman" panose="02020603050405020304" pitchFamily="18" charset="0"/>
                        </a:rPr>
                        <a:t>Văn</a:t>
                      </a:r>
                      <a:r>
                        <a:rPr lang="en-US" sz="1300" b="0" i="0" u="none" strike="noStrike" dirty="0">
                          <a:solidFill>
                            <a:schemeClr val="tx1"/>
                          </a:solidFill>
                          <a:effectLst/>
                          <a:latin typeface="Times New Roman" panose="02020603050405020304" pitchFamily="18" charset="0"/>
                          <a:cs typeface="Times New Roman" panose="02020603050405020304" pitchFamily="18" charset="0"/>
                        </a:rPr>
                        <a:t> 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Vũ</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Thị</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Hoa</a:t>
                      </a:r>
                      <a:r>
                        <a:rPr lang="en-US" sz="1300" b="0" i="0" u="none" strike="noStrike" dirty="0" smtClean="0">
                          <a:solidFill>
                            <a:schemeClr val="tx1"/>
                          </a:solidFill>
                          <a:effectLst/>
                          <a:latin typeface="Times New Roman" panose="02020603050405020304" pitchFamily="18" charset="0"/>
                          <a:cs typeface="Times New Roman" panose="02020603050405020304" pitchFamily="18" charset="0"/>
                        </a:rPr>
                        <a:t>-THCS Sao </a:t>
                      </a:r>
                      <a:r>
                        <a:rPr lang="en-US" sz="1300" b="0" i="0" u="none" strike="noStrike" dirty="0" err="1" smtClean="0">
                          <a:solidFill>
                            <a:schemeClr val="tx1"/>
                          </a:solidFill>
                          <a:effectLst/>
                          <a:latin typeface="Times New Roman" panose="02020603050405020304" pitchFamily="18" charset="0"/>
                          <a:cs typeface="Times New Roman" panose="02020603050405020304" pitchFamily="18" charset="0"/>
                        </a:rPr>
                        <a:t>Đỏ</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Đào Thị Đảm</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Đề</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cuối</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kì</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lớp</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extLst>
                  <a:ext uri="{0D108BD9-81ED-4DB2-BD59-A6C34878D82A}">
                    <a16:rowId xmlns:a16="http://schemas.microsoft.com/office/drawing/2014/main" val="2593925313"/>
                  </a:ext>
                </a:extLst>
              </a:tr>
              <a:tr h="5365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11</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Ninh </a:t>
                      </a:r>
                      <a:r>
                        <a:rPr kumimoji="0" lang="vi-VN" altLang="en-US"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Giang</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BÙI TUẤN PHƯƠNG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vi-VN" sz="1300" b="0" i="0" u="none" strike="noStrike" dirty="0" smtClean="0">
                          <a:solidFill>
                            <a:schemeClr val="tx1"/>
                          </a:solidFill>
                          <a:effectLst/>
                          <a:latin typeface="Times New Roman" panose="02020603050405020304" pitchFamily="18" charset="0"/>
                          <a:cs typeface="Times New Roman" panose="02020603050405020304" pitchFamily="18" charset="0"/>
                        </a:rPr>
                        <a:t>NGUYỄN THỊ ÁNH DƯƠNG </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Phạm Văn Long</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0452710"/>
                  </a:ext>
                </a:extLst>
              </a:tr>
              <a:tr h="3769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12</a:t>
                      </a:r>
                      <a:endParaRPr kumimoji="0" lang="en-US" altLang="en-US"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Thanh Hà</a:t>
                      </a:r>
                      <a:endPar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algn="l" fontAlgn="b"/>
                      <a:r>
                        <a:rPr lang="en-US" sz="1400" b="0" i="0" dirty="0" err="1" smtClean="0">
                          <a:solidFill>
                            <a:srgbClr val="000000"/>
                          </a:solidFill>
                          <a:effectLst/>
                          <a:latin typeface="Times New Roman" panose="02020603050405020304" pitchFamily="18" charset="0"/>
                        </a:rPr>
                        <a:t>Nguyễn</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Chí</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Công</a:t>
                      </a:r>
                      <a:r>
                        <a:rPr lang="en-US" sz="1400" b="0" i="0" dirty="0" smtClean="0">
                          <a:solidFill>
                            <a:srgbClr val="000000"/>
                          </a:solidFill>
                          <a:effectLst/>
                          <a:latin typeface="Times New Roman" panose="02020603050405020304" pitchFamily="18" charset="0"/>
                        </a:rPr>
                        <a:t> - Chu </a:t>
                      </a:r>
                      <a:r>
                        <a:rPr lang="en-US" sz="1400" b="0" i="0" dirty="0" err="1" smtClean="0">
                          <a:solidFill>
                            <a:srgbClr val="000000"/>
                          </a:solidFill>
                          <a:effectLst/>
                          <a:latin typeface="Times New Roman" panose="02020603050405020304" pitchFamily="18" charset="0"/>
                        </a:rPr>
                        <a:t>Văn</a:t>
                      </a:r>
                      <a:r>
                        <a:rPr lang="en-US" sz="1400" b="0" i="0" dirty="0" smtClean="0">
                          <a:solidFill>
                            <a:srgbClr val="000000"/>
                          </a:solidFill>
                          <a:effectLst/>
                          <a:latin typeface="Times New Roman" panose="02020603050405020304" pitchFamily="18" charset="0"/>
                        </a:rPr>
                        <a:t> An</a:t>
                      </a:r>
                      <a:endParaRPr lang="vi-VN"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lang="en-US" sz="1400" b="0" i="0" dirty="0" err="1" smtClean="0">
                          <a:solidFill>
                            <a:srgbClr val="000000"/>
                          </a:solidFill>
                          <a:effectLst/>
                          <a:latin typeface="Times New Roman" panose="02020603050405020304" pitchFamily="18" charset="0"/>
                        </a:rPr>
                        <a:t>Phạm</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Thanh</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Lịch</a:t>
                      </a:r>
                      <a:r>
                        <a:rPr lang="en-US" sz="1400" b="0" i="0" dirty="0" smtClean="0">
                          <a:solidFill>
                            <a:srgbClr val="000000"/>
                          </a:solidFill>
                          <a:effectLst/>
                          <a:latin typeface="Times New Roman" panose="02020603050405020304" pitchFamily="18" charset="0"/>
                        </a:rPr>
                        <a:t> - </a:t>
                      </a:r>
                      <a:r>
                        <a:rPr lang="en-US" sz="1400" b="0" i="0" dirty="0" err="1" smtClean="0">
                          <a:solidFill>
                            <a:srgbClr val="000000"/>
                          </a:solidFill>
                          <a:effectLst/>
                          <a:latin typeface="Times New Roman" panose="02020603050405020304" pitchFamily="18" charset="0"/>
                        </a:rPr>
                        <a:t>Thanh</a:t>
                      </a:r>
                      <a:r>
                        <a:rPr lang="en-US" sz="1400" b="0" i="0" dirty="0" smtClean="0">
                          <a:solidFill>
                            <a:srgbClr val="000000"/>
                          </a:solidFill>
                          <a:effectLst/>
                          <a:latin typeface="Times New Roman" panose="02020603050405020304" pitchFamily="18" charset="0"/>
                        </a:rPr>
                        <a:t> </a:t>
                      </a:r>
                      <a:r>
                        <a:rPr lang="en-US" sz="1400" b="0" i="0" dirty="0" err="1" smtClean="0">
                          <a:solidFill>
                            <a:srgbClr val="000000"/>
                          </a:solidFill>
                          <a:effectLst/>
                          <a:latin typeface="Times New Roman" panose="02020603050405020304" pitchFamily="18" charset="0"/>
                        </a:rPr>
                        <a:t>Xá</a:t>
                      </a:r>
                      <a:endParaRPr kumimoji="0" lang="en-US" altLang="en-US" sz="1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đ</a:t>
                      </a:r>
                      <a:r>
                        <a:rPr kumimoji="0" lang="vi-VN"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 Nguyễn Chí Công</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64400146"/>
                  </a:ext>
                </a:extLst>
              </a:tr>
            </a:tbl>
          </a:graphicData>
        </a:graphic>
      </p:graphicFrame>
      <p:sp>
        <p:nvSpPr>
          <p:cNvPr id="18542" name="Rectangle 4"/>
          <p:cNvSpPr>
            <a:spLocks noChangeArrowheads="1"/>
          </p:cNvSpPr>
          <p:nvPr/>
        </p:nvSpPr>
        <p:spPr bwMode="auto">
          <a:xfrm>
            <a:off x="962210" y="-83130"/>
            <a:ext cx="941655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ct val="0"/>
              </a:spcBef>
              <a:buFontTx/>
              <a:buNone/>
            </a:pPr>
            <a:r>
              <a:rPr lang="en-US" altLang="en-US" b="1" dirty="0">
                <a:solidFill>
                  <a:srgbClr val="FF0000"/>
                </a:solidFill>
                <a:latin typeface="Arial" panose="020B0604020202020204" pitchFamily="34" charset="0"/>
              </a:rPr>
              <a:t>PHÂN CÔNG LÀM BÀI </a:t>
            </a:r>
            <a:r>
              <a:rPr lang="en-US" altLang="en-US" b="1" dirty="0" smtClean="0">
                <a:solidFill>
                  <a:srgbClr val="FF0000"/>
                </a:solidFill>
                <a:latin typeface="Arial" panose="020B0604020202020204" pitchFamily="34" charset="0"/>
              </a:rPr>
              <a:t>TẬP – TRÌNH BẦY, THẢO LUẬN</a:t>
            </a:r>
            <a:endParaRPr lang="en-US" altLang="en-US"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57546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beautiful-rose_ddsize_600x450.jpg">
            <a:extLst>
              <a:ext uri="{FF2B5EF4-FFF2-40B4-BE49-F238E27FC236}">
                <a16:creationId xmlns:a16="http://schemas.microsoft.com/office/drawing/2014/main" id="{B6049CBD-82DD-4D86-A2B3-2EC72B986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7">
            <a:extLst>
              <a:ext uri="{FF2B5EF4-FFF2-40B4-BE49-F238E27FC236}">
                <a16:creationId xmlns:a16="http://schemas.microsoft.com/office/drawing/2014/main" id="{00B0F55A-DEC6-4870-BF72-D47EF402400E}"/>
              </a:ext>
            </a:extLst>
          </p:cNvPr>
          <p:cNvSpPr>
            <a:spLocks noChangeArrowheads="1" noChangeShapeType="1" noTextEdit="1"/>
          </p:cNvSpPr>
          <p:nvPr/>
        </p:nvSpPr>
        <p:spPr bwMode="auto">
          <a:xfrm>
            <a:off x="2133600" y="1676400"/>
            <a:ext cx="7848600" cy="5715000"/>
          </a:xfrm>
          <a:prstGeom prst="rect">
            <a:avLst/>
          </a:prstGeom>
        </p:spPr>
        <p:txBody>
          <a:bodyPr spcFirstLastPara="1" wrap="none" fromWordArt="1">
            <a:prstTxWarp prst="textArchUp">
              <a:avLst>
                <a:gd name="adj" fmla="val 10800004"/>
              </a:avLst>
            </a:prstTxWarp>
          </a:bodyPr>
          <a:lstStyle/>
          <a:p>
            <a:pPr algn="ctr"/>
            <a:r>
              <a:rPr lang="en-US" sz="2800" b="1" kern="10" dirty="0" err="1">
                <a:ln w="25400">
                  <a:solidFill>
                    <a:srgbClr val="FF00FF"/>
                  </a:solidFill>
                  <a:round/>
                  <a:headEnd/>
                  <a:tailEnd/>
                </a:ln>
                <a:solidFill>
                  <a:srgbClr val="FFFFFF"/>
                </a:solidFill>
                <a:latin typeface="#9Slide05 SVNUT Triumph" panose="00000500000000000000" pitchFamily="2" charset="0"/>
              </a:rPr>
              <a:t>Chúc</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các</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thầy</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cô</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có</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đợt</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tập</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huấn</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bổ</a:t>
            </a:r>
            <a:r>
              <a:rPr lang="en-US" sz="2800" b="1" kern="10" dirty="0">
                <a:ln w="25400">
                  <a:solidFill>
                    <a:srgbClr val="FF00FF"/>
                  </a:solidFill>
                  <a:round/>
                  <a:headEnd/>
                  <a:tailEnd/>
                </a:ln>
                <a:solidFill>
                  <a:srgbClr val="FFFFFF"/>
                </a:solidFill>
                <a:latin typeface="#9Slide05 SVNUT Triumph" panose="00000500000000000000" pitchFamily="2" charset="0"/>
              </a:rPr>
              <a:t> </a:t>
            </a:r>
            <a:r>
              <a:rPr lang="en-US" sz="2800" b="1" kern="10" dirty="0" err="1">
                <a:ln w="25400">
                  <a:solidFill>
                    <a:srgbClr val="FF00FF"/>
                  </a:solidFill>
                  <a:round/>
                  <a:headEnd/>
                  <a:tailEnd/>
                </a:ln>
                <a:solidFill>
                  <a:srgbClr val="FFFFFF"/>
                </a:solidFill>
                <a:latin typeface="#9Slide05 SVNUT Triumph" panose="00000500000000000000" pitchFamily="2" charset="0"/>
              </a:rPr>
              <a:t>ích</a:t>
            </a:r>
            <a:endParaRPr lang="en-US" sz="2800" b="1" kern="10" dirty="0">
              <a:ln w="25400">
                <a:solidFill>
                  <a:srgbClr val="FF00FF"/>
                </a:solidFill>
                <a:round/>
                <a:headEnd/>
                <a:tailEnd/>
              </a:ln>
              <a:solidFill>
                <a:srgbClr val="FFFFFF"/>
              </a:solidFill>
              <a:latin typeface="#9Slide05 SVNUT Triumph" panose="00000500000000000000" pitchFamily="2" charset="0"/>
            </a:endParaRPr>
          </a:p>
        </p:txBody>
      </p:sp>
      <p:sp>
        <p:nvSpPr>
          <p:cNvPr id="3076" name="Text Box 8">
            <a:extLst>
              <a:ext uri="{FF2B5EF4-FFF2-40B4-BE49-F238E27FC236}">
                <a16:creationId xmlns:a16="http://schemas.microsoft.com/office/drawing/2014/main" id="{0D68F618-6553-47EE-96AC-E7664F75D33B}"/>
              </a:ext>
            </a:extLst>
          </p:cNvPr>
          <p:cNvSpPr txBox="1">
            <a:spLocks noChangeArrowheads="1"/>
          </p:cNvSpPr>
          <p:nvPr/>
        </p:nvSpPr>
        <p:spPr bwMode="auto">
          <a:xfrm>
            <a:off x="2667000" y="3717925"/>
            <a:ext cx="6781800" cy="707886"/>
          </a:xfrm>
          <a:prstGeom prst="rect">
            <a:avLst/>
          </a:prstGeom>
          <a:solidFill>
            <a:srgbClr val="FFFFCC"/>
          </a:solidFill>
          <a:ln w="28575">
            <a:solidFill>
              <a:schemeClr val="hlink"/>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dirty="0">
                <a:solidFill>
                  <a:srgbClr val="FF0000"/>
                </a:solidFill>
                <a:latin typeface="#9Slide05 FS Blonde Script" panose="03000503000000000000" pitchFamily="65" charset="0"/>
                <a:cs typeface="Arial" panose="020B0604020202020204" pitchFamily="34" charset="0"/>
              </a:rPr>
              <a:t>XIN CHÂN THÀNH CẢM ƠN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12216B6-0F85-4424-85BA-DADD5057BFB6}"/>
              </a:ext>
            </a:extLst>
          </p:cNvPr>
          <p:cNvSpPr/>
          <p:nvPr/>
        </p:nvSpPr>
        <p:spPr>
          <a:xfrm>
            <a:off x="6139542" y="0"/>
            <a:ext cx="6018962" cy="6857999"/>
          </a:xfrm>
          <a:custGeom>
            <a:avLst/>
            <a:gdLst>
              <a:gd name="connsiteX0" fmla="*/ 0 w 4703298"/>
              <a:gd name="connsiteY0" fmla="*/ 0 h 6091311"/>
              <a:gd name="connsiteX1" fmla="*/ 4361576 w 4703298"/>
              <a:gd name="connsiteY1" fmla="*/ 0 h 6091311"/>
              <a:gd name="connsiteX2" fmla="*/ 4703298 w 4703298"/>
              <a:gd name="connsiteY2" fmla="*/ 341722 h 6091311"/>
              <a:gd name="connsiteX3" fmla="*/ 4703298 w 4703298"/>
              <a:gd name="connsiteY3" fmla="*/ 5749589 h 6091311"/>
              <a:gd name="connsiteX4" fmla="*/ 4361576 w 4703298"/>
              <a:gd name="connsiteY4" fmla="*/ 6091311 h 6091311"/>
              <a:gd name="connsiteX5" fmla="*/ 0 w 4703298"/>
              <a:gd name="connsiteY5" fmla="*/ 6091311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298" h="6091311">
                <a:moveTo>
                  <a:pt x="0" y="0"/>
                </a:moveTo>
                <a:lnTo>
                  <a:pt x="4361576" y="0"/>
                </a:lnTo>
                <a:cubicBezTo>
                  <a:pt x="4550304" y="0"/>
                  <a:pt x="4703298" y="152994"/>
                  <a:pt x="4703298" y="341722"/>
                </a:cubicBezTo>
                <a:lnTo>
                  <a:pt x="4703298" y="5749589"/>
                </a:lnTo>
                <a:cubicBezTo>
                  <a:pt x="4703298" y="5938317"/>
                  <a:pt x="4550304" y="6091311"/>
                  <a:pt x="4361576" y="6091311"/>
                </a:cubicBezTo>
                <a:lnTo>
                  <a:pt x="0" y="6091311"/>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7E337AFA-931B-4B5C-BD4E-7248282C3871}"/>
              </a:ext>
            </a:extLst>
          </p:cNvPr>
          <p:cNvSpPr/>
          <p:nvPr/>
        </p:nvSpPr>
        <p:spPr>
          <a:xfrm flipH="1">
            <a:off x="0" y="0"/>
            <a:ext cx="6018962" cy="6858000"/>
          </a:xfrm>
          <a:custGeom>
            <a:avLst/>
            <a:gdLst>
              <a:gd name="connsiteX0" fmla="*/ 0 w 4703298"/>
              <a:gd name="connsiteY0" fmla="*/ 0 h 6091311"/>
              <a:gd name="connsiteX1" fmla="*/ 4361576 w 4703298"/>
              <a:gd name="connsiteY1" fmla="*/ 0 h 6091311"/>
              <a:gd name="connsiteX2" fmla="*/ 4703298 w 4703298"/>
              <a:gd name="connsiteY2" fmla="*/ 341722 h 6091311"/>
              <a:gd name="connsiteX3" fmla="*/ 4703298 w 4703298"/>
              <a:gd name="connsiteY3" fmla="*/ 5749589 h 6091311"/>
              <a:gd name="connsiteX4" fmla="*/ 4361576 w 4703298"/>
              <a:gd name="connsiteY4" fmla="*/ 6091311 h 6091311"/>
              <a:gd name="connsiteX5" fmla="*/ 0 w 4703298"/>
              <a:gd name="connsiteY5" fmla="*/ 6091311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298" h="6091311">
                <a:moveTo>
                  <a:pt x="0" y="0"/>
                </a:moveTo>
                <a:lnTo>
                  <a:pt x="4361576" y="0"/>
                </a:lnTo>
                <a:cubicBezTo>
                  <a:pt x="4550304" y="0"/>
                  <a:pt x="4703298" y="152994"/>
                  <a:pt x="4703298" y="341722"/>
                </a:cubicBezTo>
                <a:lnTo>
                  <a:pt x="4703298" y="5749589"/>
                </a:lnTo>
                <a:cubicBezTo>
                  <a:pt x="4703298" y="5938317"/>
                  <a:pt x="4550304" y="6091311"/>
                  <a:pt x="4361576" y="6091311"/>
                </a:cubicBezTo>
                <a:lnTo>
                  <a:pt x="0" y="6091311"/>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6C06ADEE-5C70-4A21-BA1C-6933805CACA6}"/>
              </a:ext>
            </a:extLst>
          </p:cNvPr>
          <p:cNvSpPr/>
          <p:nvPr/>
        </p:nvSpPr>
        <p:spPr>
          <a:xfrm>
            <a:off x="284352" y="32145"/>
            <a:ext cx="556336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6CF37BA-86F1-4A5B-AC4F-F943AA50A63E}"/>
              </a:ext>
            </a:extLst>
          </p:cNvPr>
          <p:cNvSpPr/>
          <p:nvPr/>
        </p:nvSpPr>
        <p:spPr>
          <a:xfrm>
            <a:off x="6793543" y="155060"/>
            <a:ext cx="5263552" cy="681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ts val="2200"/>
              </a:lnSpc>
              <a:spcBef>
                <a:spcPts val="600"/>
              </a:spcBef>
              <a:spcAft>
                <a:spcPts val="60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riêng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huấn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342900" algn="just">
              <a:lnSpc>
                <a:spcPts val="2200"/>
              </a:lnSpc>
              <a:spcBef>
                <a:spcPts val="600"/>
              </a:spcBef>
              <a:spcAft>
                <a:spcPts val="60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huấn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342900" algn="just">
              <a:lnSpc>
                <a:spcPts val="2200"/>
              </a:lnSpc>
              <a:spcBef>
                <a:spcPts val="600"/>
              </a:spcBef>
              <a:spcAft>
                <a:spcPts val="60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342900" algn="just">
              <a:lnSpc>
                <a:spcPts val="2200"/>
              </a:lnSpc>
              <a:spcBef>
                <a:spcPts val="600"/>
              </a:spcBef>
              <a:spcAft>
                <a:spcPts val="60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huấn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342900" algn="just">
              <a:lnSpc>
                <a:spcPts val="2200"/>
              </a:lnSpc>
              <a:spcBef>
                <a:spcPts val="600"/>
              </a:spcBef>
              <a:spcAft>
                <a:spcPts val="60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BTC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huấn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3FA105D-36F1-41C4-BA22-73A6580A4A31}"/>
              </a:ext>
            </a:extLst>
          </p:cNvPr>
          <p:cNvGrpSpPr/>
          <p:nvPr/>
        </p:nvGrpSpPr>
        <p:grpSpPr>
          <a:xfrm>
            <a:off x="5438319" y="673049"/>
            <a:ext cx="1295400" cy="641881"/>
            <a:chOff x="5442553" y="476101"/>
            <a:chExt cx="1295400" cy="641881"/>
          </a:xfrm>
        </p:grpSpPr>
        <p:sp>
          <p:nvSpPr>
            <p:cNvPr id="45" name="Rectangle 44">
              <a:extLst>
                <a:ext uri="{FF2B5EF4-FFF2-40B4-BE49-F238E27FC236}">
                  <a16:creationId xmlns:a16="http://schemas.microsoft.com/office/drawing/2014/main" id="{FB5DA33B-AC65-4EF5-839F-2B7C949BD0CF}"/>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0389A93-E4D3-4538-B7C3-E96BDD140F59}"/>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a:extLst>
                <a:ext uri="{FF2B5EF4-FFF2-40B4-BE49-F238E27FC236}">
                  <a16:creationId xmlns:a16="http://schemas.microsoft.com/office/drawing/2014/main" id="{DD6E5559-FE46-4A01-ADAB-F137CF82BEDF}"/>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DFE2850-891E-4B44-9D45-5A4C8D5EFC9C}"/>
              </a:ext>
            </a:extLst>
          </p:cNvPr>
          <p:cNvGrpSpPr/>
          <p:nvPr/>
        </p:nvGrpSpPr>
        <p:grpSpPr>
          <a:xfrm>
            <a:off x="5438319" y="1136864"/>
            <a:ext cx="1295400" cy="641881"/>
            <a:chOff x="5442553" y="476101"/>
            <a:chExt cx="1295400" cy="641881"/>
          </a:xfrm>
        </p:grpSpPr>
        <p:sp>
          <p:nvSpPr>
            <p:cNvPr id="49" name="Rectangle 48">
              <a:extLst>
                <a:ext uri="{FF2B5EF4-FFF2-40B4-BE49-F238E27FC236}">
                  <a16:creationId xmlns:a16="http://schemas.microsoft.com/office/drawing/2014/main" id="{473BB649-FBF0-42A6-BBCF-EC79CB17F1B1}"/>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5C28E9C-DA4D-4C32-AC81-873A3485C1A1}"/>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50">
              <a:extLst>
                <a:ext uri="{FF2B5EF4-FFF2-40B4-BE49-F238E27FC236}">
                  <a16:creationId xmlns:a16="http://schemas.microsoft.com/office/drawing/2014/main" id="{F4A0C959-5660-45BD-A9C2-E8D2E68F6431}"/>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CE7A389F-5073-4488-9857-3C79D1309341}"/>
              </a:ext>
            </a:extLst>
          </p:cNvPr>
          <p:cNvGrpSpPr/>
          <p:nvPr/>
        </p:nvGrpSpPr>
        <p:grpSpPr>
          <a:xfrm>
            <a:off x="5438319" y="1600679"/>
            <a:ext cx="1295400" cy="641881"/>
            <a:chOff x="5442553" y="476101"/>
            <a:chExt cx="1295400" cy="641881"/>
          </a:xfrm>
        </p:grpSpPr>
        <p:sp>
          <p:nvSpPr>
            <p:cNvPr id="53" name="Rectangle 52">
              <a:extLst>
                <a:ext uri="{FF2B5EF4-FFF2-40B4-BE49-F238E27FC236}">
                  <a16:creationId xmlns:a16="http://schemas.microsoft.com/office/drawing/2014/main" id="{6008ACCF-6E37-4BDE-9A79-BFA515E80153}"/>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D5A64BC-63F6-4929-A7F5-A562B6A1101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a:extLst>
                <a:ext uri="{FF2B5EF4-FFF2-40B4-BE49-F238E27FC236}">
                  <a16:creationId xmlns:a16="http://schemas.microsoft.com/office/drawing/2014/main" id="{408F35CC-4A51-49A2-AB6C-4AAB8605253A}"/>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CE0E804C-1EA9-4593-8A58-CA6A31FFAAC1}"/>
              </a:ext>
            </a:extLst>
          </p:cNvPr>
          <p:cNvGrpSpPr/>
          <p:nvPr/>
        </p:nvGrpSpPr>
        <p:grpSpPr>
          <a:xfrm>
            <a:off x="5438319" y="2064494"/>
            <a:ext cx="1295400" cy="641881"/>
            <a:chOff x="5442553" y="476101"/>
            <a:chExt cx="1295400" cy="641881"/>
          </a:xfrm>
        </p:grpSpPr>
        <p:sp>
          <p:nvSpPr>
            <p:cNvPr id="57" name="Rectangle 56">
              <a:extLst>
                <a:ext uri="{FF2B5EF4-FFF2-40B4-BE49-F238E27FC236}">
                  <a16:creationId xmlns:a16="http://schemas.microsoft.com/office/drawing/2014/main" id="{71DECD46-3240-4C47-99B9-2A662BA5CCC9}"/>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E02EE86-83F3-4806-A30F-AAC1C1ACFDF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c 58">
              <a:extLst>
                <a:ext uri="{FF2B5EF4-FFF2-40B4-BE49-F238E27FC236}">
                  <a16:creationId xmlns:a16="http://schemas.microsoft.com/office/drawing/2014/main" id="{6F7C43D1-6B85-4C8C-A447-FBB67B958E33}"/>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D6340186-DFE2-4BE0-A777-A0B25CBA1467}"/>
              </a:ext>
            </a:extLst>
          </p:cNvPr>
          <p:cNvGrpSpPr/>
          <p:nvPr/>
        </p:nvGrpSpPr>
        <p:grpSpPr>
          <a:xfrm>
            <a:off x="5438319" y="2528309"/>
            <a:ext cx="1295400" cy="641881"/>
            <a:chOff x="5442553" y="476101"/>
            <a:chExt cx="1295400" cy="641881"/>
          </a:xfrm>
        </p:grpSpPr>
        <p:sp>
          <p:nvSpPr>
            <p:cNvPr id="61" name="Rectangle 60">
              <a:extLst>
                <a:ext uri="{FF2B5EF4-FFF2-40B4-BE49-F238E27FC236}">
                  <a16:creationId xmlns:a16="http://schemas.microsoft.com/office/drawing/2014/main" id="{1B930088-284A-451B-8AA7-03328F2EDADE}"/>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FF19237-7951-416C-A70E-41C6563A0C72}"/>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a:extLst>
                <a:ext uri="{FF2B5EF4-FFF2-40B4-BE49-F238E27FC236}">
                  <a16:creationId xmlns:a16="http://schemas.microsoft.com/office/drawing/2014/main" id="{3ADA3664-926F-4074-9B3F-EEBD3540A685}"/>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C490FDBC-BBF8-46A9-831A-BDF36A4853FF}"/>
              </a:ext>
            </a:extLst>
          </p:cNvPr>
          <p:cNvGrpSpPr/>
          <p:nvPr/>
        </p:nvGrpSpPr>
        <p:grpSpPr>
          <a:xfrm>
            <a:off x="5438319" y="2992124"/>
            <a:ext cx="1295400" cy="641881"/>
            <a:chOff x="5442553" y="476101"/>
            <a:chExt cx="1295400" cy="641881"/>
          </a:xfrm>
        </p:grpSpPr>
        <p:sp>
          <p:nvSpPr>
            <p:cNvPr id="65" name="Rectangle 64">
              <a:extLst>
                <a:ext uri="{FF2B5EF4-FFF2-40B4-BE49-F238E27FC236}">
                  <a16:creationId xmlns:a16="http://schemas.microsoft.com/office/drawing/2014/main" id="{578B166D-A055-4320-B4AD-7C23CB63902A}"/>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4F8B768-4BAA-44B4-B48F-3FC4992798D9}"/>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c 66">
              <a:extLst>
                <a:ext uri="{FF2B5EF4-FFF2-40B4-BE49-F238E27FC236}">
                  <a16:creationId xmlns:a16="http://schemas.microsoft.com/office/drawing/2014/main" id="{768A5FA4-4550-419E-AA69-1363A16E411D}"/>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015A98A-E9F9-470F-8AE7-31ADF1ABC15E}"/>
              </a:ext>
            </a:extLst>
          </p:cNvPr>
          <p:cNvGrpSpPr/>
          <p:nvPr/>
        </p:nvGrpSpPr>
        <p:grpSpPr>
          <a:xfrm>
            <a:off x="5438319" y="3455939"/>
            <a:ext cx="1295400" cy="641881"/>
            <a:chOff x="5442553" y="476101"/>
            <a:chExt cx="1295400" cy="641881"/>
          </a:xfrm>
        </p:grpSpPr>
        <p:sp>
          <p:nvSpPr>
            <p:cNvPr id="69" name="Rectangle 68">
              <a:extLst>
                <a:ext uri="{FF2B5EF4-FFF2-40B4-BE49-F238E27FC236}">
                  <a16:creationId xmlns:a16="http://schemas.microsoft.com/office/drawing/2014/main" id="{DEFC0718-49AA-4A9C-90E9-0114B7F2876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F1BC63C-DDEF-4DF6-8018-B47F399D0B8C}"/>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c 70">
              <a:extLst>
                <a:ext uri="{FF2B5EF4-FFF2-40B4-BE49-F238E27FC236}">
                  <a16:creationId xmlns:a16="http://schemas.microsoft.com/office/drawing/2014/main" id="{E4BD0183-430A-4AF2-970C-DA73AD96D763}"/>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6B71DEC6-7A86-4347-857D-86EB924E4D93}"/>
              </a:ext>
            </a:extLst>
          </p:cNvPr>
          <p:cNvGrpSpPr/>
          <p:nvPr/>
        </p:nvGrpSpPr>
        <p:grpSpPr>
          <a:xfrm>
            <a:off x="5438319" y="3919754"/>
            <a:ext cx="1295400" cy="641881"/>
            <a:chOff x="5442553" y="476101"/>
            <a:chExt cx="1295400" cy="641881"/>
          </a:xfrm>
        </p:grpSpPr>
        <p:sp>
          <p:nvSpPr>
            <p:cNvPr id="73" name="Rectangle 72">
              <a:extLst>
                <a:ext uri="{FF2B5EF4-FFF2-40B4-BE49-F238E27FC236}">
                  <a16:creationId xmlns:a16="http://schemas.microsoft.com/office/drawing/2014/main" id="{DDA20BBF-1CA4-47EA-BB03-DD4C6893EB7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264088B-DDAE-4D7E-A4AA-38A78F538534}"/>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a:extLst>
                <a:ext uri="{FF2B5EF4-FFF2-40B4-BE49-F238E27FC236}">
                  <a16:creationId xmlns:a16="http://schemas.microsoft.com/office/drawing/2014/main" id="{4E42F452-9975-4D48-B64A-2825B241E0F9}"/>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B68D459-859B-4811-B918-280E2AB849AA}"/>
              </a:ext>
            </a:extLst>
          </p:cNvPr>
          <p:cNvGrpSpPr/>
          <p:nvPr/>
        </p:nvGrpSpPr>
        <p:grpSpPr>
          <a:xfrm>
            <a:off x="5438319" y="4383569"/>
            <a:ext cx="1295400" cy="641881"/>
            <a:chOff x="5442553" y="476101"/>
            <a:chExt cx="1295400" cy="641881"/>
          </a:xfrm>
        </p:grpSpPr>
        <p:sp>
          <p:nvSpPr>
            <p:cNvPr id="77" name="Rectangle 76">
              <a:extLst>
                <a:ext uri="{FF2B5EF4-FFF2-40B4-BE49-F238E27FC236}">
                  <a16:creationId xmlns:a16="http://schemas.microsoft.com/office/drawing/2014/main" id="{C448640A-B572-405E-9FAF-6B03CA37ED49}"/>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FF6C5A1-588B-4597-97E2-2AC97087208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c 78">
              <a:extLst>
                <a:ext uri="{FF2B5EF4-FFF2-40B4-BE49-F238E27FC236}">
                  <a16:creationId xmlns:a16="http://schemas.microsoft.com/office/drawing/2014/main" id="{4FC1A273-3B3B-49F1-BD8F-2578CBE0DFF7}"/>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89A46105-ECA3-4792-9735-2B24C48E7035}"/>
              </a:ext>
            </a:extLst>
          </p:cNvPr>
          <p:cNvGrpSpPr/>
          <p:nvPr/>
        </p:nvGrpSpPr>
        <p:grpSpPr>
          <a:xfrm>
            <a:off x="5438319" y="4847384"/>
            <a:ext cx="1295400" cy="641881"/>
            <a:chOff x="5442553" y="476101"/>
            <a:chExt cx="1295400" cy="641881"/>
          </a:xfrm>
        </p:grpSpPr>
        <p:sp>
          <p:nvSpPr>
            <p:cNvPr id="81" name="Rectangle 80">
              <a:extLst>
                <a:ext uri="{FF2B5EF4-FFF2-40B4-BE49-F238E27FC236}">
                  <a16:creationId xmlns:a16="http://schemas.microsoft.com/office/drawing/2014/main" id="{B853E53B-BA92-4177-A023-90C0B58F619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26888C-248F-4505-BAB9-053EC09BA048}"/>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50123E3D-9560-428E-AC27-806B8FF0E9D1}"/>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342A64B5-6C99-468C-B43C-EEB7426F7D74}"/>
              </a:ext>
            </a:extLst>
          </p:cNvPr>
          <p:cNvGrpSpPr/>
          <p:nvPr/>
        </p:nvGrpSpPr>
        <p:grpSpPr>
          <a:xfrm>
            <a:off x="5438319" y="5311199"/>
            <a:ext cx="1295400" cy="641881"/>
            <a:chOff x="5442553" y="476101"/>
            <a:chExt cx="1295400" cy="641881"/>
          </a:xfrm>
        </p:grpSpPr>
        <p:sp>
          <p:nvSpPr>
            <p:cNvPr id="85" name="Rectangle 84">
              <a:extLst>
                <a:ext uri="{FF2B5EF4-FFF2-40B4-BE49-F238E27FC236}">
                  <a16:creationId xmlns:a16="http://schemas.microsoft.com/office/drawing/2014/main" id="{C6F1F54C-0C10-474E-8694-B8C080AA4531}"/>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43D326E-5571-4652-B677-EDA752E42133}"/>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c 86">
              <a:extLst>
                <a:ext uri="{FF2B5EF4-FFF2-40B4-BE49-F238E27FC236}">
                  <a16:creationId xmlns:a16="http://schemas.microsoft.com/office/drawing/2014/main" id="{D341B6B1-6BEF-4D07-BEFF-87761886A7AD}"/>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B0E2B6F-F1F8-4BB2-AA25-2FA1F4627905}"/>
              </a:ext>
            </a:extLst>
          </p:cNvPr>
          <p:cNvGrpSpPr/>
          <p:nvPr/>
        </p:nvGrpSpPr>
        <p:grpSpPr>
          <a:xfrm>
            <a:off x="5438319" y="5775014"/>
            <a:ext cx="1295400" cy="641881"/>
            <a:chOff x="5442553" y="476101"/>
            <a:chExt cx="1295400" cy="641881"/>
          </a:xfrm>
        </p:grpSpPr>
        <p:sp>
          <p:nvSpPr>
            <p:cNvPr id="89" name="Rectangle 88">
              <a:extLst>
                <a:ext uri="{FF2B5EF4-FFF2-40B4-BE49-F238E27FC236}">
                  <a16:creationId xmlns:a16="http://schemas.microsoft.com/office/drawing/2014/main" id="{A32F7E72-6776-43C4-B7FE-C6E39FBF44CC}"/>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D97E490-2E00-434D-A18E-3AAD61D9757C}"/>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c 90">
              <a:extLst>
                <a:ext uri="{FF2B5EF4-FFF2-40B4-BE49-F238E27FC236}">
                  <a16:creationId xmlns:a16="http://schemas.microsoft.com/office/drawing/2014/main" id="{9AD3DD78-7417-4566-ACD5-3893FA3BB5AA}"/>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86CC068-D29E-4C4A-B50C-7890EA2A7C2D}"/>
              </a:ext>
            </a:extLst>
          </p:cNvPr>
          <p:cNvGrpSpPr/>
          <p:nvPr/>
        </p:nvGrpSpPr>
        <p:grpSpPr>
          <a:xfrm>
            <a:off x="1590675" y="996264"/>
            <a:ext cx="3533775" cy="4909906"/>
            <a:chOff x="1590675" y="996264"/>
            <a:chExt cx="3533775" cy="4909906"/>
          </a:xfrm>
        </p:grpSpPr>
        <p:cxnSp>
          <p:nvCxnSpPr>
            <p:cNvPr id="97" name="Straight Connector 96">
              <a:extLst>
                <a:ext uri="{FF2B5EF4-FFF2-40B4-BE49-F238E27FC236}">
                  <a16:creationId xmlns:a16="http://schemas.microsoft.com/office/drawing/2014/main" id="{A82547E6-4085-4385-ADE9-F7AB6190A757}"/>
                </a:ext>
              </a:extLst>
            </p:cNvPr>
            <p:cNvCxnSpPr/>
            <p:nvPr/>
          </p:nvCxnSpPr>
          <p:spPr>
            <a:xfrm>
              <a:off x="1590675" y="99626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1B82BB8-5D64-412E-94E1-C53940BDD694}"/>
                </a:ext>
              </a:extLst>
            </p:cNvPr>
            <p:cNvCxnSpPr/>
            <p:nvPr/>
          </p:nvCxnSpPr>
          <p:spPr>
            <a:xfrm>
              <a:off x="1590675" y="134697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FA2CAE-F9FF-43B8-987C-8144E616ADEF}"/>
                </a:ext>
              </a:extLst>
            </p:cNvPr>
            <p:cNvCxnSpPr/>
            <p:nvPr/>
          </p:nvCxnSpPr>
          <p:spPr>
            <a:xfrm>
              <a:off x="1590675" y="169768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888A54B-98EE-4D48-8B15-AF4E4ADFF60C}"/>
                </a:ext>
              </a:extLst>
            </p:cNvPr>
            <p:cNvCxnSpPr/>
            <p:nvPr/>
          </p:nvCxnSpPr>
          <p:spPr>
            <a:xfrm>
              <a:off x="1590675" y="204838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93C8E4-0383-4D08-B0CA-935FBD519A43}"/>
                </a:ext>
              </a:extLst>
            </p:cNvPr>
            <p:cNvCxnSpPr/>
            <p:nvPr/>
          </p:nvCxnSpPr>
          <p:spPr>
            <a:xfrm>
              <a:off x="1590675" y="2399096"/>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EC27CA6-DEAC-41D5-B512-387A56A5C886}"/>
                </a:ext>
              </a:extLst>
            </p:cNvPr>
            <p:cNvCxnSpPr/>
            <p:nvPr/>
          </p:nvCxnSpPr>
          <p:spPr>
            <a:xfrm>
              <a:off x="1590675" y="274980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4F162CA-7A5B-4C52-84AD-9D89F5C06F85}"/>
                </a:ext>
              </a:extLst>
            </p:cNvPr>
            <p:cNvCxnSpPr/>
            <p:nvPr/>
          </p:nvCxnSpPr>
          <p:spPr>
            <a:xfrm>
              <a:off x="1590675" y="310051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EA33769-A693-4059-AB78-C245242C3DCA}"/>
                </a:ext>
              </a:extLst>
            </p:cNvPr>
            <p:cNvCxnSpPr/>
            <p:nvPr/>
          </p:nvCxnSpPr>
          <p:spPr>
            <a:xfrm>
              <a:off x="1590675" y="345122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70B434-6A99-41FA-B95C-6125A8D0AD2D}"/>
                </a:ext>
              </a:extLst>
            </p:cNvPr>
            <p:cNvCxnSpPr/>
            <p:nvPr/>
          </p:nvCxnSpPr>
          <p:spPr>
            <a:xfrm>
              <a:off x="1590675" y="380192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CA98062-0C89-4506-9837-BAC9F7F5B077}"/>
                </a:ext>
              </a:extLst>
            </p:cNvPr>
            <p:cNvCxnSpPr/>
            <p:nvPr/>
          </p:nvCxnSpPr>
          <p:spPr>
            <a:xfrm>
              <a:off x="1590675" y="4152636"/>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A2201FE-072C-4898-9264-4333FB00AB43}"/>
                </a:ext>
              </a:extLst>
            </p:cNvPr>
            <p:cNvCxnSpPr/>
            <p:nvPr/>
          </p:nvCxnSpPr>
          <p:spPr>
            <a:xfrm>
              <a:off x="1590675" y="450334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4C91B2E-E6C8-4F9C-9868-5C9378D0800E}"/>
                </a:ext>
              </a:extLst>
            </p:cNvPr>
            <p:cNvCxnSpPr/>
            <p:nvPr/>
          </p:nvCxnSpPr>
          <p:spPr>
            <a:xfrm>
              <a:off x="1590675" y="485405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A0288C-0965-4DFC-8495-B3C45D94D39A}"/>
                </a:ext>
              </a:extLst>
            </p:cNvPr>
            <p:cNvCxnSpPr/>
            <p:nvPr/>
          </p:nvCxnSpPr>
          <p:spPr>
            <a:xfrm>
              <a:off x="1590675" y="520476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A6717BC-0761-43F5-8558-8E1A25952603}"/>
                </a:ext>
              </a:extLst>
            </p:cNvPr>
            <p:cNvCxnSpPr/>
            <p:nvPr/>
          </p:nvCxnSpPr>
          <p:spPr>
            <a:xfrm>
              <a:off x="1590675" y="555546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70017E5-87D2-42F5-99C9-1A49191CFAE3}"/>
                </a:ext>
              </a:extLst>
            </p:cNvPr>
            <p:cNvCxnSpPr/>
            <p:nvPr/>
          </p:nvCxnSpPr>
          <p:spPr>
            <a:xfrm>
              <a:off x="1590675" y="590617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5" name="Rectangle 264">
            <a:extLst>
              <a:ext uri="{FF2B5EF4-FFF2-40B4-BE49-F238E27FC236}">
                <a16:creationId xmlns:a16="http://schemas.microsoft.com/office/drawing/2014/main" id="{81ED5537-F2D7-42BC-AC50-5C2FA0ED493E}"/>
              </a:ext>
            </a:extLst>
          </p:cNvPr>
          <p:cNvSpPr/>
          <p:nvPr/>
        </p:nvSpPr>
        <p:spPr>
          <a:xfrm>
            <a:off x="12698" y="3156935"/>
            <a:ext cx="271654" cy="895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3E1EA1EF-024C-4B2C-A9DF-442616D884B5}"/>
              </a:ext>
            </a:extLst>
          </p:cNvPr>
          <p:cNvSpPr/>
          <p:nvPr/>
        </p:nvSpPr>
        <p:spPr>
          <a:xfrm>
            <a:off x="21774" y="4084565"/>
            <a:ext cx="262578" cy="895223"/>
          </a:xfrm>
          <a:prstGeom prst="rect">
            <a:avLst/>
          </a:prstGeom>
          <a:solidFill>
            <a:srgbClr val="008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C4E1703D-CFFB-4C10-B3F1-E133F823EB4A}"/>
              </a:ext>
            </a:extLst>
          </p:cNvPr>
          <p:cNvSpPr/>
          <p:nvPr/>
        </p:nvSpPr>
        <p:spPr>
          <a:xfrm>
            <a:off x="2953" y="5012195"/>
            <a:ext cx="261572" cy="8952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92" name="Straight Connector 91"/>
          <p:cNvCxnSpPr/>
          <p:nvPr/>
        </p:nvCxnSpPr>
        <p:spPr>
          <a:xfrm>
            <a:off x="1360170" y="1066800"/>
            <a:ext cx="170688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3"/>
          <p:cNvSpPr>
            <a:spLocks noChangeArrowheads="1"/>
          </p:cNvSpPr>
          <p:nvPr/>
        </p:nvSpPr>
        <p:spPr bwMode="auto">
          <a:xfrm>
            <a:off x="414341" y="593354"/>
            <a:ext cx="490536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SỞ GI</a:t>
            </a:r>
            <a:r>
              <a:rPr kumimoji="0" lang="en-US" altLang="en-US"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 DỤC V</a:t>
            </a:r>
            <a:r>
              <a:rPr kumimoji="0" lang="en-US" altLang="en-US"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a:t>
            </a:r>
            <a:r>
              <a:rPr kumimoji="0" lang="en-US" altLang="en-US"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 TẠO</a:t>
            </a:r>
            <a:endParaRPr kumimoji="0" lang="en-US" altLang="en-US" sz="2000" b="0" i="0" u="none" strike="noStrike" cap="none" normalizeH="0" baseline="0" dirty="0" smtClean="0">
              <a:ln>
                <a:noFill/>
              </a:ln>
              <a:solidFill>
                <a:srgbClr val="0070C0"/>
              </a:solidFill>
              <a:effectLst/>
            </a:endParaRPr>
          </a:p>
          <a:p>
            <a:pPr marL="0" marR="0" lvl="0" indent="34290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QUY ĐỊNH </a:t>
            </a:r>
            <a:endParaRPr kumimoji="0" lang="en-US" altLang="en-US" sz="2000" b="0" i="0" u="none" strike="noStrike" cap="none" normalizeH="0" baseline="0" dirty="0" smtClean="0">
              <a:ln>
                <a:noFill/>
              </a:ln>
              <a:solidFill>
                <a:srgbClr val="0070C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Đối</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với</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học</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lớp</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tập</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huấn</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CBQL,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giáo</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0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2023</a:t>
            </a:r>
            <a:endParaRPr kumimoji="0" lang="en-US" altLang="en-US" sz="2000" b="0" i="0" u="none" strike="noStrike" cap="none" normalizeH="0" baseline="0" dirty="0" smtClean="0">
              <a:ln>
                <a:noFill/>
              </a:ln>
              <a:solidFill>
                <a:srgbClr val="0070C0"/>
              </a:solidFill>
              <a:effectLst/>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smtClean="0">
              <a:ln>
                <a:noFill/>
              </a:ln>
              <a:solidFill>
                <a:srgbClr val="0070C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huấn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CBQL,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2023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nghiêm</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smtClean="0">
              <a:ln>
                <a:noFill/>
              </a:ln>
              <a:solidFill>
                <a:srgbClr val="FF000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Đảm</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lớp</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tập</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huấn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Buổi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sáng</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7h30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đến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11h00;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Buổi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chiều</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13h30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đến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17h00. </a:t>
            </a:r>
            <a:endParaRPr kumimoji="0" lang="en-US" altLang="en-US" sz="2000" b="0" i="0" u="none" strike="noStrike" cap="none" normalizeH="0" baseline="0" dirty="0" smtClean="0">
              <a:ln>
                <a:noFill/>
              </a:ln>
              <a:solidFill>
                <a:srgbClr val="FF000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liệu</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ky</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vào</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sách</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đu</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smtClean="0">
              <a:ln>
                <a:noFill/>
              </a:ln>
              <a:solidFill>
                <a:srgbClr val="FF000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Ngồi</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t>
            </a:r>
            <a:r>
              <a:rPr kumimoji="0" lang="en-US" altLang="en-US" sz="20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TP, TX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BTC.</a:t>
            </a:r>
            <a:endParaRPr kumimoji="0" lang="en-US" altLang="en-US" sz="20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6974043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12216B6-0F85-4424-85BA-DADD5057BFB6}"/>
              </a:ext>
            </a:extLst>
          </p:cNvPr>
          <p:cNvSpPr/>
          <p:nvPr/>
        </p:nvSpPr>
        <p:spPr>
          <a:xfrm>
            <a:off x="6139542" y="0"/>
            <a:ext cx="6018962" cy="6857999"/>
          </a:xfrm>
          <a:custGeom>
            <a:avLst/>
            <a:gdLst>
              <a:gd name="connsiteX0" fmla="*/ 0 w 4703298"/>
              <a:gd name="connsiteY0" fmla="*/ 0 h 6091311"/>
              <a:gd name="connsiteX1" fmla="*/ 4361576 w 4703298"/>
              <a:gd name="connsiteY1" fmla="*/ 0 h 6091311"/>
              <a:gd name="connsiteX2" fmla="*/ 4703298 w 4703298"/>
              <a:gd name="connsiteY2" fmla="*/ 341722 h 6091311"/>
              <a:gd name="connsiteX3" fmla="*/ 4703298 w 4703298"/>
              <a:gd name="connsiteY3" fmla="*/ 5749589 h 6091311"/>
              <a:gd name="connsiteX4" fmla="*/ 4361576 w 4703298"/>
              <a:gd name="connsiteY4" fmla="*/ 6091311 h 6091311"/>
              <a:gd name="connsiteX5" fmla="*/ 0 w 4703298"/>
              <a:gd name="connsiteY5" fmla="*/ 6091311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298" h="6091311">
                <a:moveTo>
                  <a:pt x="0" y="0"/>
                </a:moveTo>
                <a:lnTo>
                  <a:pt x="4361576" y="0"/>
                </a:lnTo>
                <a:cubicBezTo>
                  <a:pt x="4550304" y="0"/>
                  <a:pt x="4703298" y="152994"/>
                  <a:pt x="4703298" y="341722"/>
                </a:cubicBezTo>
                <a:lnTo>
                  <a:pt x="4703298" y="5749589"/>
                </a:lnTo>
                <a:cubicBezTo>
                  <a:pt x="4703298" y="5938317"/>
                  <a:pt x="4550304" y="6091311"/>
                  <a:pt x="4361576" y="6091311"/>
                </a:cubicBezTo>
                <a:lnTo>
                  <a:pt x="0" y="6091311"/>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7E337AFA-931B-4B5C-BD4E-7248282C3871}"/>
              </a:ext>
            </a:extLst>
          </p:cNvPr>
          <p:cNvSpPr/>
          <p:nvPr/>
        </p:nvSpPr>
        <p:spPr>
          <a:xfrm flipH="1">
            <a:off x="0" y="0"/>
            <a:ext cx="6018962" cy="6858000"/>
          </a:xfrm>
          <a:custGeom>
            <a:avLst/>
            <a:gdLst>
              <a:gd name="connsiteX0" fmla="*/ 0 w 4703298"/>
              <a:gd name="connsiteY0" fmla="*/ 0 h 6091311"/>
              <a:gd name="connsiteX1" fmla="*/ 4361576 w 4703298"/>
              <a:gd name="connsiteY1" fmla="*/ 0 h 6091311"/>
              <a:gd name="connsiteX2" fmla="*/ 4703298 w 4703298"/>
              <a:gd name="connsiteY2" fmla="*/ 341722 h 6091311"/>
              <a:gd name="connsiteX3" fmla="*/ 4703298 w 4703298"/>
              <a:gd name="connsiteY3" fmla="*/ 5749589 h 6091311"/>
              <a:gd name="connsiteX4" fmla="*/ 4361576 w 4703298"/>
              <a:gd name="connsiteY4" fmla="*/ 6091311 h 6091311"/>
              <a:gd name="connsiteX5" fmla="*/ 0 w 4703298"/>
              <a:gd name="connsiteY5" fmla="*/ 6091311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298" h="6091311">
                <a:moveTo>
                  <a:pt x="0" y="0"/>
                </a:moveTo>
                <a:lnTo>
                  <a:pt x="4361576" y="0"/>
                </a:lnTo>
                <a:cubicBezTo>
                  <a:pt x="4550304" y="0"/>
                  <a:pt x="4703298" y="152994"/>
                  <a:pt x="4703298" y="341722"/>
                </a:cubicBezTo>
                <a:lnTo>
                  <a:pt x="4703298" y="5749589"/>
                </a:lnTo>
                <a:cubicBezTo>
                  <a:pt x="4703298" y="5938317"/>
                  <a:pt x="4550304" y="6091311"/>
                  <a:pt x="4361576" y="6091311"/>
                </a:cubicBezTo>
                <a:lnTo>
                  <a:pt x="0" y="6091311"/>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6C06ADEE-5C70-4A21-BA1C-6933805CACA6}"/>
              </a:ext>
            </a:extLst>
          </p:cNvPr>
          <p:cNvSpPr/>
          <p:nvPr/>
        </p:nvSpPr>
        <p:spPr>
          <a:xfrm>
            <a:off x="284352" y="0"/>
            <a:ext cx="556336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6CF37BA-86F1-4A5B-AC4F-F943AA50A63E}"/>
              </a:ext>
            </a:extLst>
          </p:cNvPr>
          <p:cNvSpPr/>
          <p:nvPr/>
        </p:nvSpPr>
        <p:spPr>
          <a:xfrm>
            <a:off x="6336327" y="-1"/>
            <a:ext cx="5513796" cy="681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3FA105D-36F1-41C4-BA22-73A6580A4A31}"/>
              </a:ext>
            </a:extLst>
          </p:cNvPr>
          <p:cNvGrpSpPr/>
          <p:nvPr/>
        </p:nvGrpSpPr>
        <p:grpSpPr>
          <a:xfrm>
            <a:off x="5438319" y="673049"/>
            <a:ext cx="1295400" cy="641881"/>
            <a:chOff x="5442553" y="476101"/>
            <a:chExt cx="1295400" cy="641881"/>
          </a:xfrm>
        </p:grpSpPr>
        <p:sp>
          <p:nvSpPr>
            <p:cNvPr id="45" name="Rectangle 44">
              <a:extLst>
                <a:ext uri="{FF2B5EF4-FFF2-40B4-BE49-F238E27FC236}">
                  <a16:creationId xmlns:a16="http://schemas.microsoft.com/office/drawing/2014/main" id="{FB5DA33B-AC65-4EF5-839F-2B7C949BD0CF}"/>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0389A93-E4D3-4538-B7C3-E96BDD140F59}"/>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a:extLst>
                <a:ext uri="{FF2B5EF4-FFF2-40B4-BE49-F238E27FC236}">
                  <a16:creationId xmlns:a16="http://schemas.microsoft.com/office/drawing/2014/main" id="{DD6E5559-FE46-4A01-ADAB-F137CF82BEDF}"/>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DFE2850-891E-4B44-9D45-5A4C8D5EFC9C}"/>
              </a:ext>
            </a:extLst>
          </p:cNvPr>
          <p:cNvGrpSpPr/>
          <p:nvPr/>
        </p:nvGrpSpPr>
        <p:grpSpPr>
          <a:xfrm>
            <a:off x="5438319" y="1136864"/>
            <a:ext cx="1295400" cy="641881"/>
            <a:chOff x="5442553" y="476101"/>
            <a:chExt cx="1295400" cy="641881"/>
          </a:xfrm>
        </p:grpSpPr>
        <p:sp>
          <p:nvSpPr>
            <p:cNvPr id="49" name="Rectangle 48">
              <a:extLst>
                <a:ext uri="{FF2B5EF4-FFF2-40B4-BE49-F238E27FC236}">
                  <a16:creationId xmlns:a16="http://schemas.microsoft.com/office/drawing/2014/main" id="{473BB649-FBF0-42A6-BBCF-EC79CB17F1B1}"/>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5C28E9C-DA4D-4C32-AC81-873A3485C1A1}"/>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50">
              <a:extLst>
                <a:ext uri="{FF2B5EF4-FFF2-40B4-BE49-F238E27FC236}">
                  <a16:creationId xmlns:a16="http://schemas.microsoft.com/office/drawing/2014/main" id="{F4A0C959-5660-45BD-A9C2-E8D2E68F6431}"/>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CE7A389F-5073-4488-9857-3C79D1309341}"/>
              </a:ext>
            </a:extLst>
          </p:cNvPr>
          <p:cNvGrpSpPr/>
          <p:nvPr/>
        </p:nvGrpSpPr>
        <p:grpSpPr>
          <a:xfrm>
            <a:off x="5438319" y="1600679"/>
            <a:ext cx="1295400" cy="641881"/>
            <a:chOff x="5442553" y="476101"/>
            <a:chExt cx="1295400" cy="641881"/>
          </a:xfrm>
        </p:grpSpPr>
        <p:sp>
          <p:nvSpPr>
            <p:cNvPr id="53" name="Rectangle 52">
              <a:extLst>
                <a:ext uri="{FF2B5EF4-FFF2-40B4-BE49-F238E27FC236}">
                  <a16:creationId xmlns:a16="http://schemas.microsoft.com/office/drawing/2014/main" id="{6008ACCF-6E37-4BDE-9A79-BFA515E80153}"/>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D5A64BC-63F6-4929-A7F5-A562B6A1101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a:extLst>
                <a:ext uri="{FF2B5EF4-FFF2-40B4-BE49-F238E27FC236}">
                  <a16:creationId xmlns:a16="http://schemas.microsoft.com/office/drawing/2014/main" id="{408F35CC-4A51-49A2-AB6C-4AAB8605253A}"/>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CE0E804C-1EA9-4593-8A58-CA6A31FFAAC1}"/>
              </a:ext>
            </a:extLst>
          </p:cNvPr>
          <p:cNvGrpSpPr/>
          <p:nvPr/>
        </p:nvGrpSpPr>
        <p:grpSpPr>
          <a:xfrm>
            <a:off x="5438319" y="2064494"/>
            <a:ext cx="1295400" cy="641881"/>
            <a:chOff x="5442553" y="476101"/>
            <a:chExt cx="1295400" cy="641881"/>
          </a:xfrm>
        </p:grpSpPr>
        <p:sp>
          <p:nvSpPr>
            <p:cNvPr id="57" name="Rectangle 56">
              <a:extLst>
                <a:ext uri="{FF2B5EF4-FFF2-40B4-BE49-F238E27FC236}">
                  <a16:creationId xmlns:a16="http://schemas.microsoft.com/office/drawing/2014/main" id="{71DECD46-3240-4C47-99B9-2A662BA5CCC9}"/>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E02EE86-83F3-4806-A30F-AAC1C1ACFDF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c 58">
              <a:extLst>
                <a:ext uri="{FF2B5EF4-FFF2-40B4-BE49-F238E27FC236}">
                  <a16:creationId xmlns:a16="http://schemas.microsoft.com/office/drawing/2014/main" id="{6F7C43D1-6B85-4C8C-A447-FBB67B958E33}"/>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D6340186-DFE2-4BE0-A777-A0B25CBA1467}"/>
              </a:ext>
            </a:extLst>
          </p:cNvPr>
          <p:cNvGrpSpPr/>
          <p:nvPr/>
        </p:nvGrpSpPr>
        <p:grpSpPr>
          <a:xfrm>
            <a:off x="5438319" y="2528309"/>
            <a:ext cx="1295400" cy="641881"/>
            <a:chOff x="5442553" y="476101"/>
            <a:chExt cx="1295400" cy="641881"/>
          </a:xfrm>
        </p:grpSpPr>
        <p:sp>
          <p:nvSpPr>
            <p:cNvPr id="61" name="Rectangle 60">
              <a:extLst>
                <a:ext uri="{FF2B5EF4-FFF2-40B4-BE49-F238E27FC236}">
                  <a16:creationId xmlns:a16="http://schemas.microsoft.com/office/drawing/2014/main" id="{1B930088-284A-451B-8AA7-03328F2EDADE}"/>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FF19237-7951-416C-A70E-41C6563A0C72}"/>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a:extLst>
                <a:ext uri="{FF2B5EF4-FFF2-40B4-BE49-F238E27FC236}">
                  <a16:creationId xmlns:a16="http://schemas.microsoft.com/office/drawing/2014/main" id="{3ADA3664-926F-4074-9B3F-EEBD3540A685}"/>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C490FDBC-BBF8-46A9-831A-BDF36A4853FF}"/>
              </a:ext>
            </a:extLst>
          </p:cNvPr>
          <p:cNvGrpSpPr/>
          <p:nvPr/>
        </p:nvGrpSpPr>
        <p:grpSpPr>
          <a:xfrm>
            <a:off x="5438319" y="2992124"/>
            <a:ext cx="1295400" cy="641881"/>
            <a:chOff x="5442553" y="476101"/>
            <a:chExt cx="1295400" cy="641881"/>
          </a:xfrm>
        </p:grpSpPr>
        <p:sp>
          <p:nvSpPr>
            <p:cNvPr id="65" name="Rectangle 64">
              <a:extLst>
                <a:ext uri="{FF2B5EF4-FFF2-40B4-BE49-F238E27FC236}">
                  <a16:creationId xmlns:a16="http://schemas.microsoft.com/office/drawing/2014/main" id="{578B166D-A055-4320-B4AD-7C23CB63902A}"/>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4F8B768-4BAA-44B4-B48F-3FC4992798D9}"/>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c 66">
              <a:extLst>
                <a:ext uri="{FF2B5EF4-FFF2-40B4-BE49-F238E27FC236}">
                  <a16:creationId xmlns:a16="http://schemas.microsoft.com/office/drawing/2014/main" id="{768A5FA4-4550-419E-AA69-1363A16E411D}"/>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015A98A-E9F9-470F-8AE7-31ADF1ABC15E}"/>
              </a:ext>
            </a:extLst>
          </p:cNvPr>
          <p:cNvGrpSpPr/>
          <p:nvPr/>
        </p:nvGrpSpPr>
        <p:grpSpPr>
          <a:xfrm>
            <a:off x="5438319" y="3455939"/>
            <a:ext cx="1295400" cy="641881"/>
            <a:chOff x="5442553" y="476101"/>
            <a:chExt cx="1295400" cy="641881"/>
          </a:xfrm>
        </p:grpSpPr>
        <p:sp>
          <p:nvSpPr>
            <p:cNvPr id="69" name="Rectangle 68">
              <a:extLst>
                <a:ext uri="{FF2B5EF4-FFF2-40B4-BE49-F238E27FC236}">
                  <a16:creationId xmlns:a16="http://schemas.microsoft.com/office/drawing/2014/main" id="{DEFC0718-49AA-4A9C-90E9-0114B7F2876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F1BC63C-DDEF-4DF6-8018-B47F399D0B8C}"/>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c 70">
              <a:extLst>
                <a:ext uri="{FF2B5EF4-FFF2-40B4-BE49-F238E27FC236}">
                  <a16:creationId xmlns:a16="http://schemas.microsoft.com/office/drawing/2014/main" id="{E4BD0183-430A-4AF2-970C-DA73AD96D763}"/>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6B71DEC6-7A86-4347-857D-86EB924E4D93}"/>
              </a:ext>
            </a:extLst>
          </p:cNvPr>
          <p:cNvGrpSpPr/>
          <p:nvPr/>
        </p:nvGrpSpPr>
        <p:grpSpPr>
          <a:xfrm>
            <a:off x="5438319" y="3919754"/>
            <a:ext cx="1295400" cy="641881"/>
            <a:chOff x="5442553" y="476101"/>
            <a:chExt cx="1295400" cy="641881"/>
          </a:xfrm>
        </p:grpSpPr>
        <p:sp>
          <p:nvSpPr>
            <p:cNvPr id="73" name="Rectangle 72">
              <a:extLst>
                <a:ext uri="{FF2B5EF4-FFF2-40B4-BE49-F238E27FC236}">
                  <a16:creationId xmlns:a16="http://schemas.microsoft.com/office/drawing/2014/main" id="{DDA20BBF-1CA4-47EA-BB03-DD4C6893EB7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264088B-DDAE-4D7E-A4AA-38A78F538534}"/>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a:extLst>
                <a:ext uri="{FF2B5EF4-FFF2-40B4-BE49-F238E27FC236}">
                  <a16:creationId xmlns:a16="http://schemas.microsoft.com/office/drawing/2014/main" id="{4E42F452-9975-4D48-B64A-2825B241E0F9}"/>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B68D459-859B-4811-B918-280E2AB849AA}"/>
              </a:ext>
            </a:extLst>
          </p:cNvPr>
          <p:cNvGrpSpPr/>
          <p:nvPr/>
        </p:nvGrpSpPr>
        <p:grpSpPr>
          <a:xfrm>
            <a:off x="5438319" y="4383569"/>
            <a:ext cx="1295400" cy="641881"/>
            <a:chOff x="5442553" y="476101"/>
            <a:chExt cx="1295400" cy="641881"/>
          </a:xfrm>
        </p:grpSpPr>
        <p:sp>
          <p:nvSpPr>
            <p:cNvPr id="77" name="Rectangle 76">
              <a:extLst>
                <a:ext uri="{FF2B5EF4-FFF2-40B4-BE49-F238E27FC236}">
                  <a16:creationId xmlns:a16="http://schemas.microsoft.com/office/drawing/2014/main" id="{C448640A-B572-405E-9FAF-6B03CA37ED49}"/>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FF6C5A1-588B-4597-97E2-2AC97087208E}"/>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c 78">
              <a:extLst>
                <a:ext uri="{FF2B5EF4-FFF2-40B4-BE49-F238E27FC236}">
                  <a16:creationId xmlns:a16="http://schemas.microsoft.com/office/drawing/2014/main" id="{4FC1A273-3B3B-49F1-BD8F-2578CBE0DFF7}"/>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89A46105-ECA3-4792-9735-2B24C48E7035}"/>
              </a:ext>
            </a:extLst>
          </p:cNvPr>
          <p:cNvGrpSpPr/>
          <p:nvPr/>
        </p:nvGrpSpPr>
        <p:grpSpPr>
          <a:xfrm>
            <a:off x="5438319" y="4847384"/>
            <a:ext cx="1295400" cy="641881"/>
            <a:chOff x="5442553" y="476101"/>
            <a:chExt cx="1295400" cy="641881"/>
          </a:xfrm>
        </p:grpSpPr>
        <p:sp>
          <p:nvSpPr>
            <p:cNvPr id="81" name="Rectangle 80">
              <a:extLst>
                <a:ext uri="{FF2B5EF4-FFF2-40B4-BE49-F238E27FC236}">
                  <a16:creationId xmlns:a16="http://schemas.microsoft.com/office/drawing/2014/main" id="{B853E53B-BA92-4177-A023-90C0B58F6190}"/>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626888C-248F-4505-BAB9-053EC09BA048}"/>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50123E3D-9560-428E-AC27-806B8FF0E9D1}"/>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342A64B5-6C99-468C-B43C-EEB7426F7D74}"/>
              </a:ext>
            </a:extLst>
          </p:cNvPr>
          <p:cNvGrpSpPr/>
          <p:nvPr/>
        </p:nvGrpSpPr>
        <p:grpSpPr>
          <a:xfrm>
            <a:off x="5438319" y="5311199"/>
            <a:ext cx="1295400" cy="641881"/>
            <a:chOff x="5442553" y="476101"/>
            <a:chExt cx="1295400" cy="641881"/>
          </a:xfrm>
        </p:grpSpPr>
        <p:sp>
          <p:nvSpPr>
            <p:cNvPr id="85" name="Rectangle 84">
              <a:extLst>
                <a:ext uri="{FF2B5EF4-FFF2-40B4-BE49-F238E27FC236}">
                  <a16:creationId xmlns:a16="http://schemas.microsoft.com/office/drawing/2014/main" id="{C6F1F54C-0C10-474E-8694-B8C080AA4531}"/>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43D326E-5571-4652-B677-EDA752E42133}"/>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c 86">
              <a:extLst>
                <a:ext uri="{FF2B5EF4-FFF2-40B4-BE49-F238E27FC236}">
                  <a16:creationId xmlns:a16="http://schemas.microsoft.com/office/drawing/2014/main" id="{D341B6B1-6BEF-4D07-BEFF-87761886A7AD}"/>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B0E2B6F-F1F8-4BB2-AA25-2FA1F4627905}"/>
              </a:ext>
            </a:extLst>
          </p:cNvPr>
          <p:cNvGrpSpPr/>
          <p:nvPr/>
        </p:nvGrpSpPr>
        <p:grpSpPr>
          <a:xfrm>
            <a:off x="5438319" y="5775014"/>
            <a:ext cx="1295400" cy="641881"/>
            <a:chOff x="5442553" y="476101"/>
            <a:chExt cx="1295400" cy="641881"/>
          </a:xfrm>
        </p:grpSpPr>
        <p:sp>
          <p:nvSpPr>
            <p:cNvPr id="89" name="Rectangle 88">
              <a:extLst>
                <a:ext uri="{FF2B5EF4-FFF2-40B4-BE49-F238E27FC236}">
                  <a16:creationId xmlns:a16="http://schemas.microsoft.com/office/drawing/2014/main" id="{A32F7E72-6776-43C4-B7FE-C6E39FBF44CC}"/>
                </a:ext>
              </a:extLst>
            </p:cNvPr>
            <p:cNvSpPr/>
            <p:nvPr/>
          </p:nvSpPr>
          <p:spPr>
            <a:xfrm>
              <a:off x="641791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D97E490-2E00-434D-A18E-3AAD61D9757C}"/>
                </a:ext>
              </a:extLst>
            </p:cNvPr>
            <p:cNvSpPr/>
            <p:nvPr/>
          </p:nvSpPr>
          <p:spPr>
            <a:xfrm>
              <a:off x="5442553" y="618976"/>
              <a:ext cx="320040" cy="205740"/>
            </a:xfrm>
            <a:prstGeom prst="rect">
              <a:avLst/>
            </a:prstGeom>
            <a:solidFill>
              <a:srgbClr val="A87448"/>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c 90">
              <a:extLst>
                <a:ext uri="{FF2B5EF4-FFF2-40B4-BE49-F238E27FC236}">
                  <a16:creationId xmlns:a16="http://schemas.microsoft.com/office/drawing/2014/main" id="{9AD3DD78-7417-4566-ACD5-3893FA3BB5AA}"/>
                </a:ext>
              </a:extLst>
            </p:cNvPr>
            <p:cNvSpPr/>
            <p:nvPr/>
          </p:nvSpPr>
          <p:spPr>
            <a:xfrm>
              <a:off x="5724354" y="476101"/>
              <a:ext cx="721770" cy="641881"/>
            </a:xfrm>
            <a:prstGeom prst="arc">
              <a:avLst>
                <a:gd name="adj1" fmla="val 10780508"/>
                <a:gd name="adj2" fmla="val 0"/>
              </a:avLst>
            </a:prstGeom>
            <a:ln w="57150">
              <a:gradFill>
                <a:gsLst>
                  <a:gs pos="13000">
                    <a:schemeClr val="tx1"/>
                  </a:gs>
                  <a:gs pos="60000">
                    <a:schemeClr val="bg1"/>
                  </a:gs>
                  <a:gs pos="81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86CC068-D29E-4C4A-B50C-7890EA2A7C2D}"/>
              </a:ext>
            </a:extLst>
          </p:cNvPr>
          <p:cNvGrpSpPr/>
          <p:nvPr/>
        </p:nvGrpSpPr>
        <p:grpSpPr>
          <a:xfrm>
            <a:off x="1590675" y="996264"/>
            <a:ext cx="3533775" cy="4909906"/>
            <a:chOff x="1590675" y="996264"/>
            <a:chExt cx="3533775" cy="4909906"/>
          </a:xfrm>
        </p:grpSpPr>
        <p:cxnSp>
          <p:nvCxnSpPr>
            <p:cNvPr id="97" name="Straight Connector 96">
              <a:extLst>
                <a:ext uri="{FF2B5EF4-FFF2-40B4-BE49-F238E27FC236}">
                  <a16:creationId xmlns:a16="http://schemas.microsoft.com/office/drawing/2014/main" id="{A82547E6-4085-4385-ADE9-F7AB6190A757}"/>
                </a:ext>
              </a:extLst>
            </p:cNvPr>
            <p:cNvCxnSpPr/>
            <p:nvPr/>
          </p:nvCxnSpPr>
          <p:spPr>
            <a:xfrm>
              <a:off x="1590675" y="99626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1B82BB8-5D64-412E-94E1-C53940BDD694}"/>
                </a:ext>
              </a:extLst>
            </p:cNvPr>
            <p:cNvCxnSpPr/>
            <p:nvPr/>
          </p:nvCxnSpPr>
          <p:spPr>
            <a:xfrm>
              <a:off x="1590675" y="134697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FA2CAE-F9FF-43B8-987C-8144E616ADEF}"/>
                </a:ext>
              </a:extLst>
            </p:cNvPr>
            <p:cNvCxnSpPr/>
            <p:nvPr/>
          </p:nvCxnSpPr>
          <p:spPr>
            <a:xfrm>
              <a:off x="1590675" y="169768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888A54B-98EE-4D48-8B15-AF4E4ADFF60C}"/>
                </a:ext>
              </a:extLst>
            </p:cNvPr>
            <p:cNvCxnSpPr/>
            <p:nvPr/>
          </p:nvCxnSpPr>
          <p:spPr>
            <a:xfrm>
              <a:off x="1590675" y="204838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93C8E4-0383-4D08-B0CA-935FBD519A43}"/>
                </a:ext>
              </a:extLst>
            </p:cNvPr>
            <p:cNvCxnSpPr/>
            <p:nvPr/>
          </p:nvCxnSpPr>
          <p:spPr>
            <a:xfrm>
              <a:off x="1590675" y="2399096"/>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EC27CA6-DEAC-41D5-B512-387A56A5C886}"/>
                </a:ext>
              </a:extLst>
            </p:cNvPr>
            <p:cNvCxnSpPr/>
            <p:nvPr/>
          </p:nvCxnSpPr>
          <p:spPr>
            <a:xfrm>
              <a:off x="1590675" y="274980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4F162CA-7A5B-4C52-84AD-9D89F5C06F85}"/>
                </a:ext>
              </a:extLst>
            </p:cNvPr>
            <p:cNvCxnSpPr/>
            <p:nvPr/>
          </p:nvCxnSpPr>
          <p:spPr>
            <a:xfrm>
              <a:off x="1590675" y="310051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EA33769-A693-4059-AB78-C245242C3DCA}"/>
                </a:ext>
              </a:extLst>
            </p:cNvPr>
            <p:cNvCxnSpPr/>
            <p:nvPr/>
          </p:nvCxnSpPr>
          <p:spPr>
            <a:xfrm>
              <a:off x="1590675" y="345122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70B434-6A99-41FA-B95C-6125A8D0AD2D}"/>
                </a:ext>
              </a:extLst>
            </p:cNvPr>
            <p:cNvCxnSpPr/>
            <p:nvPr/>
          </p:nvCxnSpPr>
          <p:spPr>
            <a:xfrm>
              <a:off x="1590675" y="380192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CA98062-0C89-4506-9837-BAC9F7F5B077}"/>
                </a:ext>
              </a:extLst>
            </p:cNvPr>
            <p:cNvCxnSpPr/>
            <p:nvPr/>
          </p:nvCxnSpPr>
          <p:spPr>
            <a:xfrm>
              <a:off x="1590675" y="4152636"/>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A2201FE-072C-4898-9264-4333FB00AB43}"/>
                </a:ext>
              </a:extLst>
            </p:cNvPr>
            <p:cNvCxnSpPr/>
            <p:nvPr/>
          </p:nvCxnSpPr>
          <p:spPr>
            <a:xfrm>
              <a:off x="1590675" y="4503344"/>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4C91B2E-E6C8-4F9C-9868-5C9378D0800E}"/>
                </a:ext>
              </a:extLst>
            </p:cNvPr>
            <p:cNvCxnSpPr/>
            <p:nvPr/>
          </p:nvCxnSpPr>
          <p:spPr>
            <a:xfrm>
              <a:off x="1590675" y="4854052"/>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A0288C-0965-4DFC-8495-B3C45D94D39A}"/>
                </a:ext>
              </a:extLst>
            </p:cNvPr>
            <p:cNvCxnSpPr/>
            <p:nvPr/>
          </p:nvCxnSpPr>
          <p:spPr>
            <a:xfrm>
              <a:off x="1590675" y="520476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A6717BC-0761-43F5-8558-8E1A25952603}"/>
                </a:ext>
              </a:extLst>
            </p:cNvPr>
            <p:cNvCxnSpPr/>
            <p:nvPr/>
          </p:nvCxnSpPr>
          <p:spPr>
            <a:xfrm>
              <a:off x="1590675" y="5555468"/>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70017E5-87D2-42F5-99C9-1A49191CFAE3}"/>
                </a:ext>
              </a:extLst>
            </p:cNvPr>
            <p:cNvCxnSpPr/>
            <p:nvPr/>
          </p:nvCxnSpPr>
          <p:spPr>
            <a:xfrm>
              <a:off x="1590675" y="5906170"/>
              <a:ext cx="35337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5" name="Rectangle 264">
            <a:extLst>
              <a:ext uri="{FF2B5EF4-FFF2-40B4-BE49-F238E27FC236}">
                <a16:creationId xmlns:a16="http://schemas.microsoft.com/office/drawing/2014/main" id="{81ED5537-F2D7-42BC-AC50-5C2FA0ED493E}"/>
              </a:ext>
            </a:extLst>
          </p:cNvPr>
          <p:cNvSpPr/>
          <p:nvPr/>
        </p:nvSpPr>
        <p:spPr>
          <a:xfrm>
            <a:off x="12698" y="3156935"/>
            <a:ext cx="271654" cy="895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3E1EA1EF-024C-4B2C-A9DF-442616D884B5}"/>
              </a:ext>
            </a:extLst>
          </p:cNvPr>
          <p:cNvSpPr/>
          <p:nvPr/>
        </p:nvSpPr>
        <p:spPr>
          <a:xfrm>
            <a:off x="21774" y="4084565"/>
            <a:ext cx="262578" cy="895223"/>
          </a:xfrm>
          <a:prstGeom prst="rect">
            <a:avLst/>
          </a:prstGeom>
          <a:solidFill>
            <a:srgbClr val="008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C4E1703D-CFFB-4C10-B3F1-E133F823EB4A}"/>
              </a:ext>
            </a:extLst>
          </p:cNvPr>
          <p:cNvSpPr/>
          <p:nvPr/>
        </p:nvSpPr>
        <p:spPr>
          <a:xfrm>
            <a:off x="2953" y="5012195"/>
            <a:ext cx="261572" cy="8952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C8AF448F-5E9D-4EEF-B4D7-1104F047B7A6}"/>
              </a:ext>
            </a:extLst>
          </p:cNvPr>
          <p:cNvSpPr txBox="1"/>
          <p:nvPr/>
        </p:nvSpPr>
        <p:spPr>
          <a:xfrm>
            <a:off x="6854299" y="62918"/>
            <a:ext cx="4964271" cy="8402300"/>
          </a:xfrm>
          <a:prstGeom prst="rect">
            <a:avLst/>
          </a:prstGeom>
          <a:solidFill>
            <a:srgbClr val="8236CB"/>
          </a:solidFill>
        </p:spPr>
        <p:txBody>
          <a:bodyPr wrap="square" rtlCol="0">
            <a:spAutoFit/>
          </a:bodyPr>
          <a:lstStyle/>
          <a:p>
            <a:pPr algn="ctr"/>
            <a:endParaRPr lang="en-US" sz="2800" dirty="0">
              <a:solidFill>
                <a:schemeClr val="bg1"/>
              </a:solidFill>
              <a:latin typeface="#9Slide03 Montserrat Medium" panose="00000600000000000000" pitchFamily="2" charset="0"/>
              <a:cs typeface="Times New Roman" panose="02020603050405020304" pitchFamily="18" charset="0"/>
            </a:endParaRPr>
          </a:p>
          <a:p>
            <a:pPr algn="ctr"/>
            <a:r>
              <a:rPr lang="en-US" sz="3600" dirty="0">
                <a:solidFill>
                  <a:schemeClr val="bg1"/>
                </a:solidFill>
                <a:latin typeface="Times New Roman" pitchFamily="18" charset="0"/>
                <a:cs typeface="Times New Roman" pitchFamily="18" charset="0"/>
              </a:rPr>
              <a:t>MỤC TIÊU TẬP HUẤN</a:t>
            </a:r>
          </a:p>
          <a:p>
            <a:pPr algn="ctr"/>
            <a:endParaRPr lang="en-US" sz="3600" dirty="0">
              <a:solidFill>
                <a:schemeClr val="bg1"/>
              </a:solidFill>
              <a:latin typeface="Times New Roman" pitchFamily="18" charset="0"/>
              <a:cs typeface="Times New Roman" pitchFamily="18" charset="0"/>
            </a:endParaRPr>
          </a:p>
          <a:p>
            <a:r>
              <a:rPr lang="en-US" sz="3600" dirty="0" err="1">
                <a:solidFill>
                  <a:schemeClr val="bg1"/>
                </a:solidFill>
                <a:latin typeface="Times New Roman" pitchFamily="18" charset="0"/>
                <a:cs typeface="Times New Roman" pitchFamily="18" charset="0"/>
              </a:rPr>
              <a:t>Giúp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học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viên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hiểu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rõ</a:t>
            </a:r>
            <a:r>
              <a:rPr lang="en-US" sz="3600" dirty="0">
                <a:solidFill>
                  <a:schemeClr val="bg1"/>
                </a:solidFill>
                <a:latin typeface="Times New Roman" pitchFamily="18" charset="0"/>
                <a:cs typeface="Times New Roman" pitchFamily="18" charset="0"/>
              </a:rPr>
              <a:t> ma </a:t>
            </a:r>
            <a:r>
              <a:rPr lang="en-US" sz="3600" dirty="0" err="1">
                <a:solidFill>
                  <a:schemeClr val="bg1"/>
                </a:solidFill>
                <a:latin typeface="Times New Roman" pitchFamily="18" charset="0"/>
                <a:cs typeface="Times New Roman" pitchFamily="18" charset="0"/>
              </a:rPr>
              <a:t>trận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đặc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tả</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mức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độ</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thức</a:t>
            </a:r>
            <a:r>
              <a:rPr lang="en-US" sz="3600" dirty="0">
                <a:solidFill>
                  <a:schemeClr val="bg1"/>
                </a:solidFill>
                <a:latin typeface="Times New Roman" pitchFamily="18" charset="0"/>
                <a:cs typeface="Times New Roman" pitchFamily="18" charset="0"/>
              </a:rPr>
              <a:t>; ra </a:t>
            </a:r>
            <a:r>
              <a:rPr lang="en-US" sz="3600" dirty="0" err="1">
                <a:solidFill>
                  <a:schemeClr val="bg1"/>
                </a:solidFill>
                <a:latin typeface="Times New Roman" pitchFamily="18" charset="0"/>
                <a:cs typeface="Times New Roman" pitchFamily="18" charset="0"/>
              </a:rPr>
              <a:t>được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đề</a:t>
            </a:r>
            <a:r>
              <a:rPr lang="en-US" sz="3600" dirty="0">
                <a:solidFill>
                  <a:schemeClr val="bg1"/>
                </a:solidFill>
                <a:latin typeface="Times New Roman" pitchFamily="18" charset="0"/>
                <a:cs typeface="Times New Roman" pitchFamily="18" charset="0"/>
              </a:rPr>
              <a:t> KTĐG </a:t>
            </a:r>
            <a:r>
              <a:rPr lang="en-US" sz="3600" dirty="0" err="1">
                <a:solidFill>
                  <a:schemeClr val="bg1"/>
                </a:solidFill>
                <a:latin typeface="Times New Roman" pitchFamily="18" charset="0"/>
                <a:cs typeface="Times New Roman" pitchFamily="18" charset="0"/>
              </a:rPr>
              <a:t>định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kì</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theo</a:t>
            </a:r>
            <a:r>
              <a:rPr lang="en-US" sz="3600" dirty="0">
                <a:solidFill>
                  <a:schemeClr val="bg1"/>
                </a:solidFill>
                <a:latin typeface="Times New Roman" pitchFamily="18" charset="0"/>
                <a:cs typeface="Times New Roman" pitchFamily="18" charset="0"/>
              </a:rPr>
              <a:t> ma </a:t>
            </a:r>
            <a:r>
              <a:rPr lang="en-US" sz="3600" dirty="0" err="1">
                <a:solidFill>
                  <a:schemeClr val="bg1"/>
                </a:solidFill>
                <a:latin typeface="Times New Roman" pitchFamily="18" charset="0"/>
                <a:cs typeface="Times New Roman" pitchFamily="18" charset="0"/>
              </a:rPr>
              <a:t>trận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bản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đặc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tả</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đề</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kiểm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tra</a:t>
            </a:r>
            <a:endParaRPr lang="en-US" sz="3600" dirty="0">
              <a:solidFill>
                <a:schemeClr val="bg1"/>
              </a:solidFill>
              <a:latin typeface="Times New Roman" pitchFamily="18" charset="0"/>
              <a:cs typeface="Times New Roman" pitchFamily="18"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a:p>
            <a:endParaRPr lang="en-US" sz="2800" dirty="0">
              <a:solidFill>
                <a:schemeClr val="bg1"/>
              </a:solidFill>
              <a:latin typeface="#9Slide03 Montserrat Medium" panose="00000600000000000000" pitchFamily="2" charset="0"/>
            </a:endParaRPr>
          </a:p>
        </p:txBody>
      </p:sp>
      <p:sp>
        <p:nvSpPr>
          <p:cNvPr id="10" name="Rectangle 9">
            <a:extLst>
              <a:ext uri="{FF2B5EF4-FFF2-40B4-BE49-F238E27FC236}">
                <a16:creationId xmlns:a16="http://schemas.microsoft.com/office/drawing/2014/main" id="{980794D7-39AE-436F-A62E-AB89D27E3650}"/>
              </a:ext>
            </a:extLst>
          </p:cNvPr>
          <p:cNvSpPr/>
          <p:nvPr/>
        </p:nvSpPr>
        <p:spPr>
          <a:xfrm>
            <a:off x="304179" y="62918"/>
            <a:ext cx="4997349" cy="6747944"/>
          </a:xfrm>
          <a:prstGeom prst="rect">
            <a:avLst/>
          </a:prstGeom>
          <a:solidFill>
            <a:srgbClr val="FDD2B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rgbClr val="000000"/>
                </a:solidFill>
                <a:latin typeface="Times New Roman" pitchFamily="18" charset="0"/>
                <a:cs typeface="Times New Roman" pitchFamily="18" charset="0"/>
              </a:rPr>
              <a:t>NỘI DUNG TẬP HUẤN</a:t>
            </a:r>
          </a:p>
          <a:p>
            <a:r>
              <a:rPr lang="en-US" sz="2800" dirty="0" smtClean="0">
                <a:solidFill>
                  <a:srgbClr val="E820BD"/>
                </a:solidFill>
                <a:latin typeface="Times New Roman" pitchFamily="18" charset="0"/>
                <a:cs typeface="Times New Roman" pitchFamily="18" charset="0"/>
              </a:rPr>
              <a:t> 1: </a:t>
            </a:r>
            <a:r>
              <a:rPr lang="nl-NL" sz="2800" dirty="0" smtClean="0">
                <a:solidFill>
                  <a:srgbClr val="E820BD"/>
                </a:solidFill>
                <a:latin typeface="Times New Roman" pitchFamily="18" charset="0"/>
                <a:cs typeface="Times New Roman" pitchFamily="18" charset="0"/>
              </a:rPr>
              <a:t> </a:t>
            </a:r>
            <a:r>
              <a:rPr lang="nl-NL" sz="2800" dirty="0" smtClean="0">
                <a:solidFill>
                  <a:schemeClr val="tx1"/>
                </a:solidFill>
                <a:latin typeface="Times New Roman" pitchFamily="18" charset="0"/>
                <a:cs typeface="Times New Roman" pitchFamily="18" charset="0"/>
              </a:rPr>
              <a:t>Triển </a:t>
            </a:r>
            <a:r>
              <a:rPr lang="nl-NL" sz="2800" dirty="0">
                <a:solidFill>
                  <a:schemeClr val="tx1"/>
                </a:solidFill>
                <a:latin typeface="Times New Roman" pitchFamily="18" charset="0"/>
                <a:cs typeface="Times New Roman" pitchFamily="18" charset="0"/>
              </a:rPr>
              <a:t>khai nội dung: Hướng dẫn x</a:t>
            </a:r>
            <a:r>
              <a:rPr lang="en-US" sz="2800" dirty="0" err="1">
                <a:solidFill>
                  <a:schemeClr val="tx1"/>
                </a:solidFill>
                <a:latin typeface="Times New Roman" pitchFamily="18" charset="0"/>
                <a:cs typeface="Times New Roman" pitchFamily="18" charset="0"/>
              </a:rPr>
              <a:t>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dựng</a:t>
            </a:r>
            <a:r>
              <a:rPr lang="en-US" sz="2800" dirty="0">
                <a:solidFill>
                  <a:schemeClr val="tx1"/>
                </a:solidFill>
                <a:latin typeface="Times New Roman" pitchFamily="18" charset="0"/>
                <a:cs typeface="Times New Roman" pitchFamily="18" charset="0"/>
              </a:rPr>
              <a:t> ma </a:t>
            </a:r>
            <a:r>
              <a:rPr lang="en-US" sz="2800" dirty="0" err="1">
                <a:solidFill>
                  <a:schemeClr val="tx1"/>
                </a:solidFill>
                <a:latin typeface="Times New Roman" pitchFamily="18" charset="0"/>
                <a:cs typeface="Times New Roman" pitchFamily="18" charset="0"/>
              </a:rPr>
              <a:t>trận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đề</a:t>
            </a:r>
            <a:r>
              <a:rPr lang="en-US" sz="2800" dirty="0">
                <a:solidFill>
                  <a:schemeClr val="tx1"/>
                </a:solidFill>
                <a:latin typeface="Times New Roman" pitchFamily="18" charset="0"/>
                <a:cs typeface="Times New Roman" pitchFamily="18" charset="0"/>
              </a:rPr>
              <a:t> minh </a:t>
            </a:r>
            <a:r>
              <a:rPr lang="en-US" sz="2800" dirty="0" err="1">
                <a:solidFill>
                  <a:schemeClr val="tx1"/>
                </a:solidFill>
                <a:latin typeface="Times New Roman" pitchFamily="18" charset="0"/>
                <a:cs typeface="Times New Roman" pitchFamily="18" charset="0"/>
              </a:rPr>
              <a:t>họa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a:t>
            </a:r>
            <a:r>
              <a:rPr lang="en-US" sz="2800" dirty="0" smtClean="0">
                <a:solidFill>
                  <a:schemeClr val="tx1"/>
                </a:solidFill>
                <a:latin typeface="Times New Roman" pitchFamily="18" charset="0"/>
                <a:cs typeface="Times New Roman" pitchFamily="18" charset="0"/>
              </a:rPr>
              <a:t> minh </a:t>
            </a:r>
            <a:r>
              <a:rPr lang="en-US" sz="2800" dirty="0" err="1" smtClean="0">
                <a:solidFill>
                  <a:schemeClr val="tx1"/>
                </a:solidFill>
                <a:latin typeface="Times New Roman" pitchFamily="18" charset="0"/>
                <a:cs typeface="Times New Roman" pitchFamily="18" charset="0"/>
              </a:rPr>
              <a:t>họa</a:t>
            </a:r>
            <a:endParaRPr lang="en-US" sz="2800" dirty="0">
              <a:solidFill>
                <a:schemeClr val="tx1"/>
              </a:solidFill>
              <a:latin typeface="Times New Roman" pitchFamily="18" charset="0"/>
              <a:cs typeface="Times New Roman" pitchFamily="18" charset="0"/>
            </a:endParaRPr>
          </a:p>
          <a:p>
            <a:r>
              <a:rPr lang="en-US" sz="2800" dirty="0" smtClean="0">
                <a:solidFill>
                  <a:srgbClr val="E820BD"/>
                </a:solidFill>
                <a:latin typeface="Times New Roman" pitchFamily="18" charset="0"/>
                <a:cs typeface="Times New Roman" pitchFamily="18" charset="0"/>
              </a:rPr>
              <a:t>2</a:t>
            </a:r>
            <a:r>
              <a:rPr lang="en-US" sz="2800" dirty="0">
                <a:solidFill>
                  <a:srgbClr val="E820BD"/>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Chia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dựng</a:t>
            </a:r>
            <a:r>
              <a:rPr lang="en-US" sz="2800" dirty="0">
                <a:solidFill>
                  <a:schemeClr val="tx1"/>
                </a:solidFill>
                <a:latin typeface="Times New Roman" pitchFamily="18" charset="0"/>
                <a:cs typeface="Times New Roman" pitchFamily="18" charset="0"/>
              </a:rPr>
              <a:t> 01 </a:t>
            </a:r>
            <a:r>
              <a:rPr lang="en-US" sz="2800" dirty="0" err="1">
                <a:solidFill>
                  <a:schemeClr val="tx1"/>
                </a:solidFill>
                <a:latin typeface="Times New Roman" pitchFamily="18" charset="0"/>
                <a:cs typeface="Times New Roman" pitchFamily="18" charset="0"/>
              </a:rPr>
              <a:t>đề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a:t>
            </a:r>
          </a:p>
          <a:p>
            <a:r>
              <a:rPr lang="en-US" sz="2800" dirty="0" smtClean="0">
                <a:solidFill>
                  <a:srgbClr val="E820BD"/>
                </a:solidFill>
                <a:latin typeface="Times New Roman" pitchFamily="18" charset="0"/>
                <a:cs typeface="Times New Roman" pitchFamily="18" charset="0"/>
              </a:rPr>
              <a:t>3</a:t>
            </a:r>
            <a:r>
              <a:rPr lang="en-US" sz="2800" dirty="0">
                <a:solidFill>
                  <a:srgbClr val="E820BD"/>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phẩm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cốt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xét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chuẩn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endParaRPr lang="en-US" sz="2800" dirty="0">
              <a:solidFill>
                <a:schemeClr val="tx1"/>
              </a:solidFill>
              <a:latin typeface="Times New Roman" pitchFamily="18" charset="0"/>
              <a:cs typeface="Times New Roman" pitchFamily="18" charset="0"/>
            </a:endParaRPr>
          </a:p>
          <a:p>
            <a:r>
              <a:rPr lang="en-US" sz="2800" dirty="0" smtClean="0">
                <a:solidFill>
                  <a:srgbClr val="E820BD"/>
                </a:solidFill>
                <a:latin typeface="Times New Roman" pitchFamily="18" charset="0"/>
                <a:cs typeface="Times New Roman" pitchFamily="18" charset="0"/>
              </a:rPr>
              <a:t>4</a:t>
            </a:r>
            <a:r>
              <a:rPr lang="en-US" sz="2800" dirty="0">
                <a:solidFill>
                  <a:srgbClr val="E820BD"/>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Thảo</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latin typeface="#9Slide03 Ample" panose="02000000000000000000" pitchFamily="2" charset="0"/>
            </a:endParaRPr>
          </a:p>
          <a:p>
            <a:endParaRPr lang="en-US" sz="2800" dirty="0">
              <a:solidFill>
                <a:schemeClr val="tx1"/>
              </a:solidFill>
              <a:latin typeface="#9Slide03 Ample" panose="02000000000000000000" pitchFamily="2" charset="0"/>
            </a:endParaRPr>
          </a:p>
        </p:txBody>
      </p:sp>
    </p:spTree>
    <p:extLst>
      <p:ext uri="{BB962C8B-B14F-4D97-AF65-F5344CB8AC3E}">
        <p14:creationId xmlns:p14="http://schemas.microsoft.com/office/powerpoint/2010/main" val="11427832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FF9B54B-134F-4145-BAB2-4CCAE5C5063B}"/>
              </a:ext>
            </a:extLst>
          </p:cNvPr>
          <p:cNvSpPr/>
          <p:nvPr/>
        </p:nvSpPr>
        <p:spPr>
          <a:xfrm>
            <a:off x="5545863" y="15990"/>
            <a:ext cx="5615470"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rgbClr val="FFCD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chemeClr val="tx1"/>
                </a:solidFill>
                <a:latin typeface="#9Slide03 AllRoundGothic" panose="020B0703020202020104" pitchFamily="34" charset="0"/>
              </a:rPr>
              <a:t>   </a:t>
            </a:r>
          </a:p>
          <a:p>
            <a:pPr algn="ct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1: </a:t>
            </a:r>
            <a:r>
              <a:rPr lang="en-US" sz="2800" i="1" dirty="0" err="1">
                <a:solidFill>
                  <a:schemeClr val="tx1"/>
                </a:solidFill>
                <a:latin typeface="Times New Roman" pitchFamily="18" charset="0"/>
                <a:cs typeface="Times New Roman" pitchFamily="18" charset="0"/>
              </a:rPr>
              <a:t>Xác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định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mục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đích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đề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kiểm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tra</a:t>
            </a:r>
            <a:endParaRPr lang="en-US" sz="2800" dirty="0">
              <a:solidFill>
                <a:schemeClr val="tx1"/>
              </a:solidFill>
              <a:latin typeface="Times New Roman" pitchFamily="18" charset="0"/>
              <a:cs typeface="Times New Roman" pitchFamily="18" charset="0"/>
            </a:endParaRPr>
          </a:p>
          <a:p>
            <a:pPr algn="ctr"/>
            <a:endParaRPr lang="en-GB" dirty="0">
              <a:solidFill>
                <a:schemeClr val="tx1"/>
              </a:solidFill>
            </a:endParaRPr>
          </a:p>
        </p:txBody>
      </p:sp>
      <p:sp>
        <p:nvSpPr>
          <p:cNvPr id="2" name="Oval 1">
            <a:extLst>
              <a:ext uri="{FF2B5EF4-FFF2-40B4-BE49-F238E27FC236}">
                <a16:creationId xmlns:a16="http://schemas.microsoft.com/office/drawing/2014/main" id="{76A25B75-3115-4172-86DE-4C83574DACD1}"/>
              </a:ext>
            </a:extLst>
          </p:cNvPr>
          <p:cNvSpPr/>
          <p:nvPr/>
        </p:nvSpPr>
        <p:spPr>
          <a:xfrm>
            <a:off x="702084" y="1986280"/>
            <a:ext cx="2885440" cy="2885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FA8FAEF1-430D-4949-95B4-ED4A8E1D0CBA}"/>
              </a:ext>
            </a:extLst>
          </p:cNvPr>
          <p:cNvSpPr/>
          <p:nvPr/>
        </p:nvSpPr>
        <p:spPr>
          <a:xfrm>
            <a:off x="857991" y="2142187"/>
            <a:ext cx="2573627" cy="25736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BFE791B-7436-42E7-A186-C4F2450383F1}"/>
              </a:ext>
            </a:extLst>
          </p:cNvPr>
          <p:cNvSpPr/>
          <p:nvPr/>
        </p:nvSpPr>
        <p:spPr>
          <a:xfrm>
            <a:off x="2082657" y="1699260"/>
            <a:ext cx="1729740" cy="3459480"/>
          </a:xfrm>
          <a:custGeom>
            <a:avLst/>
            <a:gdLst>
              <a:gd name="connsiteX0" fmla="*/ 0 w 1729740"/>
              <a:gd name="connsiteY0" fmla="*/ 0 h 3459480"/>
              <a:gd name="connsiteX1" fmla="*/ 1729740 w 1729740"/>
              <a:gd name="connsiteY1" fmla="*/ 1729740 h 3459480"/>
              <a:gd name="connsiteX2" fmla="*/ 0 w 1729740"/>
              <a:gd name="connsiteY2" fmla="*/ 3459480 h 3459480"/>
              <a:gd name="connsiteX3" fmla="*/ 0 w 1729740"/>
              <a:gd name="connsiteY3" fmla="*/ 3384617 h 3459480"/>
              <a:gd name="connsiteX4" fmla="*/ 1654877 w 1729740"/>
              <a:gd name="connsiteY4" fmla="*/ 1729740 h 3459480"/>
              <a:gd name="connsiteX5" fmla="*/ 0 w 1729740"/>
              <a:gd name="connsiteY5" fmla="*/ 74863 h 34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740" h="3459480">
                <a:moveTo>
                  <a:pt x="0" y="0"/>
                </a:moveTo>
                <a:cubicBezTo>
                  <a:pt x="955309" y="0"/>
                  <a:pt x="1729740" y="774431"/>
                  <a:pt x="1729740" y="1729740"/>
                </a:cubicBezTo>
                <a:cubicBezTo>
                  <a:pt x="1729740" y="2685049"/>
                  <a:pt x="955309" y="3459480"/>
                  <a:pt x="0" y="3459480"/>
                </a:cubicBezTo>
                <a:lnTo>
                  <a:pt x="0" y="3384617"/>
                </a:lnTo>
                <a:cubicBezTo>
                  <a:pt x="913963" y="3384617"/>
                  <a:pt x="1654877" y="2643703"/>
                  <a:pt x="1654877" y="1729740"/>
                </a:cubicBezTo>
                <a:cubicBezTo>
                  <a:pt x="1654877" y="815777"/>
                  <a:pt x="913963" y="74863"/>
                  <a:pt x="0" y="7486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a:extLst>
              <a:ext uri="{FF2B5EF4-FFF2-40B4-BE49-F238E27FC236}">
                <a16:creationId xmlns:a16="http://schemas.microsoft.com/office/drawing/2014/main" id="{9B4BECEA-CCCA-4DDC-BC3F-14CEFE4244F1}"/>
              </a:ext>
            </a:extLst>
          </p:cNvPr>
          <p:cNvSpPr/>
          <p:nvPr/>
        </p:nvSpPr>
        <p:spPr>
          <a:xfrm>
            <a:off x="2076296" y="1564640"/>
            <a:ext cx="314960" cy="314960"/>
          </a:xfrm>
          <a:prstGeom prst="ellipse">
            <a:avLst/>
          </a:prstGeom>
          <a:solidFill>
            <a:schemeClr val="bg1"/>
          </a:solidFill>
          <a:ln w="57150">
            <a:solidFill>
              <a:srgbClr val="FFC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E3CE279-870F-4447-A58C-87E6C06B3965}"/>
              </a:ext>
            </a:extLst>
          </p:cNvPr>
          <p:cNvSpPr/>
          <p:nvPr/>
        </p:nvSpPr>
        <p:spPr>
          <a:xfrm>
            <a:off x="3567350" y="2783247"/>
            <a:ext cx="314960" cy="314960"/>
          </a:xfrm>
          <a:prstGeom prst="ellipse">
            <a:avLst/>
          </a:prstGeom>
          <a:solidFill>
            <a:schemeClr val="bg1"/>
          </a:solidFill>
          <a:ln w="57150">
            <a:solidFill>
              <a:srgbClr val="D92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BFEE662-A1AD-4BE1-BA8D-AAD84BA78905}"/>
              </a:ext>
            </a:extLst>
          </p:cNvPr>
          <p:cNvSpPr/>
          <p:nvPr/>
        </p:nvSpPr>
        <p:spPr>
          <a:xfrm>
            <a:off x="2076296" y="4978398"/>
            <a:ext cx="314960" cy="314960"/>
          </a:xfrm>
          <a:prstGeom prst="ellipse">
            <a:avLst/>
          </a:prstGeom>
          <a:solidFill>
            <a:schemeClr val="bg1"/>
          </a:solidFill>
          <a:ln w="57150">
            <a:solidFill>
              <a:srgbClr val="FF8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42211F0-6B37-49C5-AB80-30FFC94FC5DD}"/>
              </a:ext>
            </a:extLst>
          </p:cNvPr>
          <p:cNvSpPr/>
          <p:nvPr/>
        </p:nvSpPr>
        <p:spPr>
          <a:xfrm>
            <a:off x="3077352" y="2050316"/>
            <a:ext cx="314960" cy="31496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4EBBA62-2A8D-4B76-BBF6-2CAC19A90496}"/>
              </a:ext>
            </a:extLst>
          </p:cNvPr>
          <p:cNvSpPr/>
          <p:nvPr/>
        </p:nvSpPr>
        <p:spPr>
          <a:xfrm>
            <a:off x="3095104" y="4585564"/>
            <a:ext cx="314960" cy="314960"/>
          </a:xfrm>
          <a:prstGeom prst="ellipse">
            <a:avLst/>
          </a:prstGeom>
          <a:solidFill>
            <a:schemeClr val="bg1"/>
          </a:solidFill>
          <a:ln w="57150">
            <a:solidFill>
              <a:srgbClr val="14B1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1C585DB2-3E1A-4BD2-B34F-EDE9DC119FB1}"/>
              </a:ext>
            </a:extLst>
          </p:cNvPr>
          <p:cNvCxnSpPr>
            <a:cxnSpLocks/>
            <a:stCxn id="7" idx="7"/>
          </p:cNvCxnSpPr>
          <p:nvPr/>
        </p:nvCxnSpPr>
        <p:spPr>
          <a:xfrm flipV="1">
            <a:off x="2345131" y="593833"/>
            <a:ext cx="2005740" cy="1016932"/>
          </a:xfrm>
          <a:prstGeom prst="line">
            <a:avLst/>
          </a:prstGeom>
          <a:ln w="57150">
            <a:solidFill>
              <a:srgbClr val="FFCD3C"/>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342B23-86FA-40F1-A86A-3E20E326CA8C}"/>
              </a:ext>
            </a:extLst>
          </p:cNvPr>
          <p:cNvCxnSpPr/>
          <p:nvPr/>
        </p:nvCxnSpPr>
        <p:spPr>
          <a:xfrm>
            <a:off x="4468976" y="570247"/>
            <a:ext cx="508000" cy="0"/>
          </a:xfrm>
          <a:prstGeom prst="line">
            <a:avLst/>
          </a:prstGeom>
          <a:ln w="57150">
            <a:solidFill>
              <a:srgbClr val="FFCD3C"/>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444A43-08AE-48FA-A04D-19AC4E157526}"/>
              </a:ext>
            </a:extLst>
          </p:cNvPr>
          <p:cNvCxnSpPr>
            <a:cxnSpLocks/>
            <a:stCxn id="10" idx="7"/>
          </p:cNvCxnSpPr>
          <p:nvPr/>
        </p:nvCxnSpPr>
        <p:spPr>
          <a:xfrm flipV="1">
            <a:off x="3346187" y="1777063"/>
            <a:ext cx="880396" cy="319378"/>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C87505-0C3A-4D46-B3EB-C24CCB420159}"/>
              </a:ext>
            </a:extLst>
          </p:cNvPr>
          <p:cNvCxnSpPr>
            <a:cxnSpLocks/>
            <a:endCxn id="65" idx="1"/>
          </p:cNvCxnSpPr>
          <p:nvPr/>
        </p:nvCxnSpPr>
        <p:spPr>
          <a:xfrm flipV="1">
            <a:off x="4226583" y="1684387"/>
            <a:ext cx="857361" cy="92676"/>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098F9055-8CDD-4E4A-B70D-9E4FA71AC973}"/>
              </a:ext>
            </a:extLst>
          </p:cNvPr>
          <p:cNvSpPr/>
          <p:nvPr/>
        </p:nvSpPr>
        <p:spPr>
          <a:xfrm>
            <a:off x="5545863" y="1145593"/>
            <a:ext cx="5549482"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9Slide03 AmpleSoft Bold" panose="02000000000000000000" pitchFamily="2" charset="0"/>
              </a:rPr>
              <a:t>     </a:t>
            </a:r>
          </a:p>
          <a:p>
            <a:pPr algn="ctr"/>
            <a:r>
              <a:rPr lang="en-US" sz="2400" b="1" dirty="0">
                <a:latin typeface="#9Slide03 AmpleSoft Bold" panose="02000000000000000000" pitchFamily="2"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2: </a:t>
            </a:r>
            <a:r>
              <a:rPr lang="en-US" sz="2800" i="1" dirty="0" err="1">
                <a:latin typeface="Times New Roman" pitchFamily="18" charset="0"/>
                <a:cs typeface="Times New Roman" pitchFamily="18" charset="0"/>
              </a:rPr>
              <a:t>Xác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định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thức</a:t>
            </a:r>
            <a:r>
              <a:rPr lang="en-US" sz="2800" i="1" dirty="0">
                <a:latin typeface="Times New Roman" pitchFamily="18" charset="0"/>
                <a:cs typeface="Times New Roman" pitchFamily="18" charset="0"/>
              </a:rPr>
              <a:t> </a:t>
            </a:r>
          </a:p>
          <a:p>
            <a:pPr algn="ctr"/>
            <a:r>
              <a:rPr lang="en-US" sz="2800" i="1" dirty="0" err="1">
                <a:latin typeface="Times New Roman" pitchFamily="18" charset="0"/>
                <a:cs typeface="Times New Roman" pitchFamily="18" charset="0"/>
              </a:rPr>
              <a:t>đề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tra</a:t>
            </a:r>
            <a:endParaRPr lang="en-US" sz="2800" dirty="0">
              <a:latin typeface="Times New Roman" pitchFamily="18" charset="0"/>
              <a:cs typeface="Times New Roman" pitchFamily="18" charset="0"/>
            </a:endParaRPr>
          </a:p>
          <a:p>
            <a:pPr algn="ctr"/>
            <a:endParaRPr lang="en-GB" sz="2400" dirty="0">
              <a:solidFill>
                <a:srgbClr val="FF0000"/>
              </a:solidFill>
              <a:latin typeface="#9Slide03 AmpleSoft Bold" panose="02000000000000000000" pitchFamily="2" charset="0"/>
            </a:endParaRPr>
          </a:p>
        </p:txBody>
      </p:sp>
      <p:cxnSp>
        <p:nvCxnSpPr>
          <p:cNvPr id="19" name="Straight Connector 18">
            <a:extLst>
              <a:ext uri="{FF2B5EF4-FFF2-40B4-BE49-F238E27FC236}">
                <a16:creationId xmlns:a16="http://schemas.microsoft.com/office/drawing/2014/main" id="{483FB44E-6A5F-41E6-AE29-86FA1EC04F51}"/>
              </a:ext>
            </a:extLst>
          </p:cNvPr>
          <p:cNvCxnSpPr>
            <a:cxnSpLocks/>
            <a:stCxn id="8" idx="6"/>
          </p:cNvCxnSpPr>
          <p:nvPr/>
        </p:nvCxnSpPr>
        <p:spPr>
          <a:xfrm flipV="1">
            <a:off x="3882310" y="2748311"/>
            <a:ext cx="1190709" cy="192416"/>
          </a:xfrm>
          <a:prstGeom prst="line">
            <a:avLst/>
          </a:prstGeom>
          <a:ln w="57150">
            <a:solidFill>
              <a:srgbClr val="D92027"/>
            </a:solidFill>
            <a:prstDash val="sysDash"/>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62985174-1F3B-4031-9E6E-8932B66980C4}"/>
              </a:ext>
            </a:extLst>
          </p:cNvPr>
          <p:cNvSpPr/>
          <p:nvPr/>
        </p:nvSpPr>
        <p:spPr>
          <a:xfrm>
            <a:off x="5545863" y="2310955"/>
            <a:ext cx="5549482"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rgbClr val="D9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9Slide03 AllRoundGothic" panose="020B0703020202020104" pitchFamily="34" charset="0"/>
              </a:rPr>
              <a:t>   </a:t>
            </a:r>
          </a:p>
          <a:p>
            <a:pPr algn="ctr"/>
            <a:r>
              <a:rPr lang="en-US" sz="2400" b="1" dirty="0">
                <a:latin typeface="#9Slide03 AllRoundGothic" panose="020B0703020202020104" pitchFamily="34" charset="0"/>
              </a:rPr>
              <a:t>    </a:t>
            </a:r>
            <a:r>
              <a:rPr lang="en-US" sz="2400" b="1" dirty="0" err="1">
                <a:latin typeface="Times New Roman" pitchFamily="18" charset="0"/>
                <a:cs typeface="Times New Roman" pitchFamily="18" charset="0"/>
              </a:rPr>
              <a:t>Bước</a:t>
            </a:r>
            <a:r>
              <a:rPr lang="en-US" sz="2400" b="1" dirty="0">
                <a:latin typeface="Times New Roman" pitchFamily="18" charset="0"/>
                <a:cs typeface="Times New Roman" pitchFamily="18" charset="0"/>
              </a:rPr>
              <a:t> 3: </a:t>
            </a:r>
            <a:r>
              <a:rPr lang="en-US" sz="2400" i="1" dirty="0" err="1">
                <a:latin typeface="Times New Roman" pitchFamily="18" charset="0"/>
                <a:cs typeface="Times New Roman" pitchFamily="18" charset="0"/>
              </a:rPr>
              <a:t>Thiết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lập</a:t>
            </a:r>
            <a:r>
              <a:rPr lang="en-US" sz="2400" i="1" dirty="0">
                <a:latin typeface="Times New Roman" pitchFamily="18" charset="0"/>
                <a:cs typeface="Times New Roman" pitchFamily="18" charset="0"/>
              </a:rPr>
              <a:t> ma </a:t>
            </a:r>
            <a:r>
              <a:rPr lang="en-US" sz="2400" i="1" dirty="0" err="1">
                <a:latin typeface="Times New Roman" pitchFamily="18" charset="0"/>
                <a:cs typeface="Times New Roman" pitchFamily="18" charset="0"/>
              </a:rPr>
              <a:t>trận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a:t>
            </a:r>
            <a:r>
              <a:rPr lang="en-US" sz="2400" i="1" dirty="0">
                <a:latin typeface="Times New Roman" pitchFamily="18" charset="0"/>
                <a:cs typeface="Times New Roman" pitchFamily="18" charset="0"/>
              </a:rPr>
              <a:t> (chi </a:t>
            </a:r>
            <a:r>
              <a:rPr lang="en-US" sz="2400" i="1" dirty="0" err="1">
                <a:latin typeface="Times New Roman" pitchFamily="18" charset="0"/>
                <a:cs typeface="Times New Roman" pitchFamily="18" charset="0"/>
              </a:rPr>
              <a:t>tiết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mục</a:t>
            </a:r>
            <a:r>
              <a:rPr lang="en-US" sz="2400" i="1" dirty="0">
                <a:latin typeface="Times New Roman" pitchFamily="18" charset="0"/>
                <a:cs typeface="Times New Roman" pitchFamily="18" charset="0"/>
              </a:rPr>
              <a:t> I, II)</a:t>
            </a:r>
            <a:endParaRPr lang="en-US" sz="2400" dirty="0">
              <a:latin typeface="Times New Roman" pitchFamily="18" charset="0"/>
              <a:cs typeface="Times New Roman" pitchFamily="18" charset="0"/>
            </a:endParaRPr>
          </a:p>
          <a:p>
            <a:pPr algn="ctr"/>
            <a:endParaRPr lang="en-GB" sz="2000" dirty="0">
              <a:solidFill>
                <a:srgbClr val="FF0000"/>
              </a:solidFill>
              <a:latin typeface="#9Slide03 AllRoundGothic" panose="020B0703020202020104" pitchFamily="34" charset="0"/>
            </a:endParaRPr>
          </a:p>
        </p:txBody>
      </p:sp>
      <p:cxnSp>
        <p:nvCxnSpPr>
          <p:cNvPr id="41" name="Straight Connector 40">
            <a:extLst>
              <a:ext uri="{FF2B5EF4-FFF2-40B4-BE49-F238E27FC236}">
                <a16:creationId xmlns:a16="http://schemas.microsoft.com/office/drawing/2014/main" id="{F919EFA8-87F4-48C3-AB20-46EBF68B827B}"/>
              </a:ext>
            </a:extLst>
          </p:cNvPr>
          <p:cNvCxnSpPr>
            <a:cxnSpLocks/>
            <a:stCxn id="11" idx="5"/>
          </p:cNvCxnSpPr>
          <p:nvPr/>
        </p:nvCxnSpPr>
        <p:spPr>
          <a:xfrm>
            <a:off x="3363939" y="4854399"/>
            <a:ext cx="1087091" cy="239370"/>
          </a:xfrm>
          <a:prstGeom prst="line">
            <a:avLst/>
          </a:prstGeom>
          <a:ln w="57150">
            <a:solidFill>
              <a:srgbClr val="14B1AB"/>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A1DA483-2312-427F-8B72-802A292F84A9}"/>
              </a:ext>
            </a:extLst>
          </p:cNvPr>
          <p:cNvCxnSpPr>
            <a:cxnSpLocks/>
          </p:cNvCxnSpPr>
          <p:nvPr/>
        </p:nvCxnSpPr>
        <p:spPr>
          <a:xfrm>
            <a:off x="4468976" y="5101744"/>
            <a:ext cx="604043" cy="0"/>
          </a:xfrm>
          <a:prstGeom prst="line">
            <a:avLst/>
          </a:prstGeom>
          <a:ln w="57150">
            <a:solidFill>
              <a:srgbClr val="14B1AB"/>
            </a:solidFill>
            <a:prstDash val="sysDash"/>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E6DD3212-222B-4414-B913-D5CB283044FF}"/>
              </a:ext>
            </a:extLst>
          </p:cNvPr>
          <p:cNvSpPr/>
          <p:nvPr/>
        </p:nvSpPr>
        <p:spPr>
          <a:xfrm>
            <a:off x="5576343" y="4599375"/>
            <a:ext cx="5519002"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rgbClr val="14B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dirty="0">
              <a:solidFill>
                <a:schemeClr val="tx1"/>
              </a:solidFill>
              <a:latin typeface="#9Slide03 AllRoundGothic" panose="020B0703020202020104" pitchFamily="34" charset="0"/>
            </a:endParaRPr>
          </a:p>
          <a:p>
            <a:pPr algn="ct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5: </a:t>
            </a:r>
            <a:r>
              <a:rPr lang="en-US" sz="2400" i="1" dirty="0" err="1">
                <a:solidFill>
                  <a:schemeClr val="tx1"/>
                </a:solidFill>
                <a:latin typeface="Times New Roman" pitchFamily="18" charset="0"/>
                <a:cs typeface="Times New Roman" pitchFamily="18" charset="0"/>
              </a:rPr>
              <a:t>Xây</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dựng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hướng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dẫn</a:t>
            </a:r>
            <a:r>
              <a:rPr lang="en-US" sz="2400" i="1" dirty="0">
                <a:solidFill>
                  <a:schemeClr val="tx1"/>
                </a:solidFill>
                <a:latin typeface="Times New Roman" pitchFamily="18" charset="0"/>
                <a:cs typeface="Times New Roman" pitchFamily="18" charset="0"/>
              </a:rPr>
              <a:t> </a:t>
            </a:r>
          </a:p>
          <a:p>
            <a:pPr algn="ctr"/>
            <a:r>
              <a:rPr lang="en-US" sz="2400" i="1" dirty="0" err="1">
                <a:solidFill>
                  <a:schemeClr val="tx1"/>
                </a:solidFill>
                <a:latin typeface="Times New Roman" pitchFamily="18" charset="0"/>
                <a:cs typeface="Times New Roman" pitchFamily="18" charset="0"/>
              </a:rPr>
              <a:t>chấm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đáp</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án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và</a:t>
            </a:r>
            <a:r>
              <a:rPr lang="en-US" sz="2400" i="1" dirty="0">
                <a:solidFill>
                  <a:schemeClr val="tx1"/>
                </a:solidFill>
                <a:latin typeface="Times New Roman" pitchFamily="18" charset="0"/>
                <a:cs typeface="Times New Roman" pitchFamily="18" charset="0"/>
              </a:rPr>
              <a:t> thang </a:t>
            </a:r>
            <a:r>
              <a:rPr lang="en-US" sz="2400" i="1" dirty="0" err="1">
                <a:solidFill>
                  <a:schemeClr val="tx1"/>
                </a:solidFill>
                <a:latin typeface="Times New Roman" pitchFamily="18" charset="0"/>
                <a:cs typeface="Times New Roman" pitchFamily="18" charset="0"/>
              </a:rPr>
              <a:t>điểm</a:t>
            </a:r>
            <a:endParaRPr lang="en-US" sz="2400" dirty="0">
              <a:solidFill>
                <a:schemeClr val="tx1"/>
              </a:solidFill>
              <a:latin typeface="Times New Roman" pitchFamily="18" charset="0"/>
              <a:cs typeface="Times New Roman" pitchFamily="18" charset="0"/>
            </a:endParaRPr>
          </a:p>
          <a:p>
            <a:pPr algn="ctr"/>
            <a:endParaRPr lang="en-GB" sz="2400" dirty="0">
              <a:solidFill>
                <a:schemeClr val="tx1"/>
              </a:solidFill>
              <a:latin typeface="#9Slide03 AllRoundGothic" panose="020B0703020202020104" pitchFamily="34" charset="0"/>
            </a:endParaRPr>
          </a:p>
        </p:txBody>
      </p:sp>
      <p:cxnSp>
        <p:nvCxnSpPr>
          <p:cNvPr id="52" name="Straight Connector 51">
            <a:extLst>
              <a:ext uri="{FF2B5EF4-FFF2-40B4-BE49-F238E27FC236}">
                <a16:creationId xmlns:a16="http://schemas.microsoft.com/office/drawing/2014/main" id="{EEFDDE7E-6E6B-4CA3-8618-762CCAC326BB}"/>
              </a:ext>
            </a:extLst>
          </p:cNvPr>
          <p:cNvCxnSpPr>
            <a:cxnSpLocks/>
            <a:stCxn id="9" idx="5"/>
          </p:cNvCxnSpPr>
          <p:nvPr/>
        </p:nvCxnSpPr>
        <p:spPr>
          <a:xfrm>
            <a:off x="2345131" y="5247233"/>
            <a:ext cx="2123845" cy="910550"/>
          </a:xfrm>
          <a:prstGeom prst="line">
            <a:avLst/>
          </a:prstGeom>
          <a:ln w="57150">
            <a:solidFill>
              <a:srgbClr val="FF847C"/>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4057DE8-9444-498A-93C5-C7C96DE893C9}"/>
              </a:ext>
            </a:extLst>
          </p:cNvPr>
          <p:cNvCxnSpPr>
            <a:cxnSpLocks/>
            <a:endCxn id="75" idx="1"/>
          </p:cNvCxnSpPr>
          <p:nvPr/>
        </p:nvCxnSpPr>
        <p:spPr>
          <a:xfrm>
            <a:off x="4544152" y="6176994"/>
            <a:ext cx="549823" cy="39787"/>
          </a:xfrm>
          <a:prstGeom prst="line">
            <a:avLst/>
          </a:prstGeom>
          <a:ln w="57150">
            <a:solidFill>
              <a:srgbClr val="FF847C"/>
            </a:solidFill>
            <a:prstDash val="sysDash"/>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D806D608-C9EA-440D-8E36-7DD538F5E7C1}"/>
              </a:ext>
            </a:extLst>
          </p:cNvPr>
          <p:cNvSpPr/>
          <p:nvPr/>
        </p:nvSpPr>
        <p:spPr>
          <a:xfrm>
            <a:off x="5545863" y="5740705"/>
            <a:ext cx="5519002"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rgbClr val="FF84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dirty="0">
              <a:latin typeface="#9Slide03 AmpleSoft Bold" panose="02000000000000000000" pitchFamily="2" charset="0"/>
            </a:endParaRPr>
          </a:p>
          <a:p>
            <a:pPr algn="ctr"/>
            <a:r>
              <a:rPr lang="en-US" sz="2400" b="1" dirty="0" err="1">
                <a:latin typeface="Times New Roman" pitchFamily="18" charset="0"/>
                <a:cs typeface="Times New Roman" pitchFamily="18" charset="0"/>
              </a:rPr>
              <a:t>Bước</a:t>
            </a:r>
            <a:r>
              <a:rPr lang="en-US" sz="2400" b="1" dirty="0">
                <a:latin typeface="Times New Roman" pitchFamily="18" charset="0"/>
                <a:cs typeface="Times New Roman" pitchFamily="18" charset="0"/>
              </a:rPr>
              <a:t> 6: </a:t>
            </a:r>
            <a:r>
              <a:rPr lang="en-US" sz="2400" i="1" dirty="0" err="1">
                <a:latin typeface="Times New Roman" pitchFamily="18" charset="0"/>
                <a:cs typeface="Times New Roman" pitchFamily="18" charset="0"/>
              </a:rPr>
              <a:t>Xem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việc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soạn</a:t>
            </a:r>
            <a:r>
              <a:rPr lang="en-US" sz="2400" i="1" dirty="0">
                <a:latin typeface="Times New Roman" pitchFamily="18" charset="0"/>
                <a:cs typeface="Times New Roman" pitchFamily="18" charset="0"/>
              </a:rPr>
              <a:t> </a:t>
            </a:r>
          </a:p>
          <a:p>
            <a:pPr algn="ct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a:t>
            </a:r>
            <a:endParaRPr lang="en-US" sz="2400" dirty="0">
              <a:latin typeface="Times New Roman" pitchFamily="18" charset="0"/>
              <a:cs typeface="Times New Roman" pitchFamily="18" charset="0"/>
            </a:endParaRPr>
          </a:p>
          <a:p>
            <a:pPr algn="ctr"/>
            <a:endParaRPr lang="en-GB" sz="2400" dirty="0">
              <a:solidFill>
                <a:srgbClr val="FF0000"/>
              </a:solidFill>
              <a:latin typeface="#9Slide03 AmpleSoft Bold" panose="02000000000000000000" pitchFamily="2" charset="0"/>
            </a:endParaRPr>
          </a:p>
        </p:txBody>
      </p:sp>
      <p:sp>
        <p:nvSpPr>
          <p:cNvPr id="62" name="TextBox 61">
            <a:extLst>
              <a:ext uri="{FF2B5EF4-FFF2-40B4-BE49-F238E27FC236}">
                <a16:creationId xmlns:a16="http://schemas.microsoft.com/office/drawing/2014/main" id="{966B0606-C5DD-49F8-955E-43F680574680}"/>
              </a:ext>
            </a:extLst>
          </p:cNvPr>
          <p:cNvSpPr txBox="1"/>
          <p:nvPr/>
        </p:nvSpPr>
        <p:spPr>
          <a:xfrm>
            <a:off x="824919" y="2686923"/>
            <a:ext cx="2621201" cy="1569660"/>
          </a:xfrm>
          <a:prstGeom prst="rect">
            <a:avLst/>
          </a:prstGeom>
          <a:noFill/>
        </p:spPr>
        <p:txBody>
          <a:bodyPr wrap="square" rtlCol="0">
            <a:spAutoFit/>
          </a:bodyPr>
          <a:lstStyle/>
          <a:p>
            <a:pPr algn="ctr"/>
            <a:r>
              <a:rPr lang="en-GB" sz="3200" b="1" dirty="0">
                <a:latin typeface="Times New Roman" pitchFamily="18" charset="0"/>
                <a:cs typeface="Times New Roman" pitchFamily="18" charset="0"/>
              </a:rPr>
              <a:t>QUY TRÌNH SOẠN ĐỀ KIỂM TRA</a:t>
            </a:r>
          </a:p>
        </p:txBody>
      </p:sp>
      <p:grpSp>
        <p:nvGrpSpPr>
          <p:cNvPr id="82" name="Group 81">
            <a:extLst>
              <a:ext uri="{FF2B5EF4-FFF2-40B4-BE49-F238E27FC236}">
                <a16:creationId xmlns:a16="http://schemas.microsoft.com/office/drawing/2014/main" id="{55D607E0-3A98-4F8F-B330-30ED998A5B79}"/>
              </a:ext>
            </a:extLst>
          </p:cNvPr>
          <p:cNvGrpSpPr/>
          <p:nvPr/>
        </p:nvGrpSpPr>
        <p:grpSpPr>
          <a:xfrm>
            <a:off x="5054165" y="1275447"/>
            <a:ext cx="821942" cy="817880"/>
            <a:chOff x="5478375" y="1667713"/>
            <a:chExt cx="821942" cy="817880"/>
          </a:xfrm>
        </p:grpSpPr>
        <p:sp>
          <p:nvSpPr>
            <p:cNvPr id="25" name="Oval 24">
              <a:extLst>
                <a:ext uri="{FF2B5EF4-FFF2-40B4-BE49-F238E27FC236}">
                  <a16:creationId xmlns:a16="http://schemas.microsoft.com/office/drawing/2014/main" id="{37299E6B-4838-4027-94C1-FD6B3D59456F}"/>
                </a:ext>
              </a:extLst>
            </p:cNvPr>
            <p:cNvSpPr/>
            <p:nvPr/>
          </p:nvSpPr>
          <p:spPr>
            <a:xfrm>
              <a:off x="5478375" y="1667713"/>
              <a:ext cx="817880" cy="817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Bullseye">
              <a:extLst>
                <a:ext uri="{FF2B5EF4-FFF2-40B4-BE49-F238E27FC236}">
                  <a16:creationId xmlns:a16="http://schemas.microsoft.com/office/drawing/2014/main" id="{C2A7ED15-63D9-4458-980D-22C6F5560A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508154" y="1680571"/>
              <a:ext cx="792163" cy="792163"/>
            </a:xfrm>
            <a:prstGeom prst="rect">
              <a:avLst/>
            </a:prstGeom>
          </p:spPr>
        </p:pic>
      </p:grpSp>
      <p:grpSp>
        <p:nvGrpSpPr>
          <p:cNvPr id="83" name="Group 82">
            <a:extLst>
              <a:ext uri="{FF2B5EF4-FFF2-40B4-BE49-F238E27FC236}">
                <a16:creationId xmlns:a16="http://schemas.microsoft.com/office/drawing/2014/main" id="{83B5CB45-C6DE-4090-9207-692CD745F7D8}"/>
              </a:ext>
            </a:extLst>
          </p:cNvPr>
          <p:cNvGrpSpPr/>
          <p:nvPr/>
        </p:nvGrpSpPr>
        <p:grpSpPr>
          <a:xfrm>
            <a:off x="5019751" y="2425253"/>
            <a:ext cx="839085" cy="865505"/>
            <a:chOff x="5478375" y="3020060"/>
            <a:chExt cx="839085" cy="865505"/>
          </a:xfrm>
        </p:grpSpPr>
        <p:sp>
          <p:nvSpPr>
            <p:cNvPr id="34" name="Oval 33">
              <a:extLst>
                <a:ext uri="{FF2B5EF4-FFF2-40B4-BE49-F238E27FC236}">
                  <a16:creationId xmlns:a16="http://schemas.microsoft.com/office/drawing/2014/main" id="{8458F7E4-34F0-4A61-9F3E-9E9012FF22E3}"/>
                </a:ext>
              </a:extLst>
            </p:cNvPr>
            <p:cNvSpPr/>
            <p:nvPr/>
          </p:nvSpPr>
          <p:spPr>
            <a:xfrm>
              <a:off x="5478375" y="3020060"/>
              <a:ext cx="817880" cy="817880"/>
            </a:xfrm>
            <a:prstGeom prst="ellipse">
              <a:avLst/>
            </a:prstGeom>
            <a:solidFill>
              <a:srgbClr val="D9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raphic 66" descr="Handshake">
              <a:extLst>
                <a:ext uri="{FF2B5EF4-FFF2-40B4-BE49-F238E27FC236}">
                  <a16:creationId xmlns:a16="http://schemas.microsoft.com/office/drawing/2014/main" id="{736FD28D-2F3B-472A-8B3C-B72A8BA743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505700" y="3073805"/>
              <a:ext cx="811760" cy="811760"/>
            </a:xfrm>
            <a:prstGeom prst="rect">
              <a:avLst/>
            </a:prstGeom>
          </p:spPr>
        </p:pic>
      </p:grpSp>
      <p:grpSp>
        <p:nvGrpSpPr>
          <p:cNvPr id="81" name="Group 80">
            <a:extLst>
              <a:ext uri="{FF2B5EF4-FFF2-40B4-BE49-F238E27FC236}">
                <a16:creationId xmlns:a16="http://schemas.microsoft.com/office/drawing/2014/main" id="{B1AC8E32-2197-461B-85FF-C1E689CBDD7C}"/>
              </a:ext>
            </a:extLst>
          </p:cNvPr>
          <p:cNvGrpSpPr/>
          <p:nvPr/>
        </p:nvGrpSpPr>
        <p:grpSpPr>
          <a:xfrm>
            <a:off x="5059037" y="123612"/>
            <a:ext cx="817880" cy="817880"/>
            <a:chOff x="5473669" y="361114"/>
            <a:chExt cx="817880" cy="817880"/>
          </a:xfrm>
        </p:grpSpPr>
        <p:sp>
          <p:nvSpPr>
            <p:cNvPr id="29" name="Oval 28">
              <a:extLst>
                <a:ext uri="{FF2B5EF4-FFF2-40B4-BE49-F238E27FC236}">
                  <a16:creationId xmlns:a16="http://schemas.microsoft.com/office/drawing/2014/main" id="{5FC53F05-A282-482C-91A7-C251F70BC100}"/>
                </a:ext>
              </a:extLst>
            </p:cNvPr>
            <p:cNvSpPr/>
            <p:nvPr/>
          </p:nvSpPr>
          <p:spPr>
            <a:xfrm>
              <a:off x="5473669" y="361114"/>
              <a:ext cx="817880" cy="817880"/>
            </a:xfrm>
            <a:prstGeom prst="ellipse">
              <a:avLst/>
            </a:prstGeom>
            <a:solidFill>
              <a:srgbClr val="FFC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Graphic 70" descr="Lightbulb">
              <a:extLst>
                <a:ext uri="{FF2B5EF4-FFF2-40B4-BE49-F238E27FC236}">
                  <a16:creationId xmlns:a16="http://schemas.microsoft.com/office/drawing/2014/main" id="{24F758C9-2328-43ED-8629-72E833B737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503605" y="387185"/>
              <a:ext cx="758008" cy="758008"/>
            </a:xfrm>
            <a:prstGeom prst="rect">
              <a:avLst/>
            </a:prstGeom>
          </p:spPr>
        </p:pic>
      </p:grpSp>
      <p:grpSp>
        <p:nvGrpSpPr>
          <p:cNvPr id="85" name="Group 84">
            <a:extLst>
              <a:ext uri="{FF2B5EF4-FFF2-40B4-BE49-F238E27FC236}">
                <a16:creationId xmlns:a16="http://schemas.microsoft.com/office/drawing/2014/main" id="{79706C43-F9A2-4B5C-A623-44565F82D462}"/>
              </a:ext>
            </a:extLst>
          </p:cNvPr>
          <p:cNvGrpSpPr/>
          <p:nvPr/>
        </p:nvGrpSpPr>
        <p:grpSpPr>
          <a:xfrm>
            <a:off x="5052152" y="4701680"/>
            <a:ext cx="817880" cy="817880"/>
            <a:chOff x="5457508" y="4364327"/>
            <a:chExt cx="817880" cy="817880"/>
          </a:xfrm>
        </p:grpSpPr>
        <p:sp>
          <p:nvSpPr>
            <p:cNvPr id="46" name="Oval 45">
              <a:extLst>
                <a:ext uri="{FF2B5EF4-FFF2-40B4-BE49-F238E27FC236}">
                  <a16:creationId xmlns:a16="http://schemas.microsoft.com/office/drawing/2014/main" id="{CB994B01-763D-4A13-B29E-2C5A0CE6A1C3}"/>
                </a:ext>
              </a:extLst>
            </p:cNvPr>
            <p:cNvSpPr/>
            <p:nvPr/>
          </p:nvSpPr>
          <p:spPr>
            <a:xfrm>
              <a:off x="5457508" y="4364327"/>
              <a:ext cx="817880" cy="817880"/>
            </a:xfrm>
            <a:prstGeom prst="ellipse">
              <a:avLst/>
            </a:prstGeom>
            <a:solidFill>
              <a:srgbClr val="14B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Graphic 72" descr="Upward trend">
              <a:extLst>
                <a:ext uri="{FF2B5EF4-FFF2-40B4-BE49-F238E27FC236}">
                  <a16:creationId xmlns:a16="http://schemas.microsoft.com/office/drawing/2014/main" id="{4B89A95C-8872-4BB2-A3FB-9C10DF98CF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515840" y="4399871"/>
              <a:ext cx="746790" cy="746790"/>
            </a:xfrm>
            <a:prstGeom prst="rect">
              <a:avLst/>
            </a:prstGeom>
          </p:spPr>
        </p:pic>
      </p:grpSp>
      <p:grpSp>
        <p:nvGrpSpPr>
          <p:cNvPr id="86" name="Group 85">
            <a:extLst>
              <a:ext uri="{FF2B5EF4-FFF2-40B4-BE49-F238E27FC236}">
                <a16:creationId xmlns:a16="http://schemas.microsoft.com/office/drawing/2014/main" id="{6EAD9B4B-3FFE-4174-A74D-BD29CAE66680}"/>
              </a:ext>
            </a:extLst>
          </p:cNvPr>
          <p:cNvGrpSpPr/>
          <p:nvPr/>
        </p:nvGrpSpPr>
        <p:grpSpPr>
          <a:xfrm>
            <a:off x="5052152" y="5842917"/>
            <a:ext cx="817880" cy="817880"/>
            <a:chOff x="5457508" y="5659322"/>
            <a:chExt cx="817880" cy="817880"/>
          </a:xfrm>
        </p:grpSpPr>
        <p:sp>
          <p:nvSpPr>
            <p:cNvPr id="57" name="Oval 56">
              <a:extLst>
                <a:ext uri="{FF2B5EF4-FFF2-40B4-BE49-F238E27FC236}">
                  <a16:creationId xmlns:a16="http://schemas.microsoft.com/office/drawing/2014/main" id="{27ABEA91-E470-4919-AD35-A1C140CE35BA}"/>
                </a:ext>
              </a:extLst>
            </p:cNvPr>
            <p:cNvSpPr/>
            <p:nvPr/>
          </p:nvSpPr>
          <p:spPr>
            <a:xfrm>
              <a:off x="5457508" y="5659322"/>
              <a:ext cx="817880" cy="817880"/>
            </a:xfrm>
            <a:prstGeom prst="ellipse">
              <a:avLst/>
            </a:prstGeom>
            <a:solidFill>
              <a:srgbClr val="FF8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Graphic 74" descr="Money">
              <a:extLst>
                <a:ext uri="{FF2B5EF4-FFF2-40B4-BE49-F238E27FC236}">
                  <a16:creationId xmlns:a16="http://schemas.microsoft.com/office/drawing/2014/main" id="{0BD751AE-4593-4E82-A1D2-AD5EA6A2889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499331" y="5673420"/>
              <a:ext cx="719531" cy="719531"/>
            </a:xfrm>
            <a:prstGeom prst="rect">
              <a:avLst/>
            </a:prstGeom>
          </p:spPr>
        </p:pic>
      </p:grpSp>
      <p:sp>
        <p:nvSpPr>
          <p:cNvPr id="49" name="Freeform: Shape 48">
            <a:extLst>
              <a:ext uri="{FF2B5EF4-FFF2-40B4-BE49-F238E27FC236}">
                <a16:creationId xmlns:a16="http://schemas.microsoft.com/office/drawing/2014/main" id="{6FBAF37C-F188-4291-B434-184BB8905525}"/>
              </a:ext>
            </a:extLst>
          </p:cNvPr>
          <p:cNvSpPr/>
          <p:nvPr/>
        </p:nvSpPr>
        <p:spPr>
          <a:xfrm>
            <a:off x="5639966" y="3455633"/>
            <a:ext cx="5455379" cy="1046480"/>
          </a:xfrm>
          <a:custGeom>
            <a:avLst/>
            <a:gdLst>
              <a:gd name="connsiteX0" fmla="*/ 151765 w 5145001"/>
              <a:gd name="connsiteY0" fmla="*/ 0 h 1046480"/>
              <a:gd name="connsiteX1" fmla="*/ 4621761 w 5145001"/>
              <a:gd name="connsiteY1" fmla="*/ 0 h 1046480"/>
              <a:gd name="connsiteX2" fmla="*/ 5145001 w 5145001"/>
              <a:gd name="connsiteY2" fmla="*/ 523240 h 1046480"/>
              <a:gd name="connsiteX3" fmla="*/ 4621761 w 5145001"/>
              <a:gd name="connsiteY3" fmla="*/ 1046480 h 1046480"/>
              <a:gd name="connsiteX4" fmla="*/ 151765 w 5145001"/>
              <a:gd name="connsiteY4" fmla="*/ 1046480 h 1046480"/>
              <a:gd name="connsiteX5" fmla="*/ 46314 w 5145001"/>
              <a:gd name="connsiteY5" fmla="*/ 1035850 h 1046480"/>
              <a:gd name="connsiteX6" fmla="*/ 0 w 5145001"/>
              <a:gd name="connsiteY6" fmla="*/ 1021473 h 1046480"/>
              <a:gd name="connsiteX7" fmla="*/ 51904 w 5145001"/>
              <a:gd name="connsiteY7" fmla="*/ 1005361 h 1046480"/>
              <a:gd name="connsiteX8" fmla="*/ 371475 w 5145001"/>
              <a:gd name="connsiteY8" fmla="*/ 523240 h 1046480"/>
              <a:gd name="connsiteX9" fmla="*/ 51904 w 5145001"/>
              <a:gd name="connsiteY9" fmla="*/ 41119 h 1046480"/>
              <a:gd name="connsiteX10" fmla="*/ 0 w 5145001"/>
              <a:gd name="connsiteY10" fmla="*/ 25007 h 1046480"/>
              <a:gd name="connsiteX11" fmla="*/ 46314 w 5145001"/>
              <a:gd name="connsiteY11" fmla="*/ 10630 h 1046480"/>
              <a:gd name="connsiteX12" fmla="*/ 151765 w 5145001"/>
              <a:gd name="connsiteY12" fmla="*/ 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5001" h="1046480">
                <a:moveTo>
                  <a:pt x="151765" y="0"/>
                </a:moveTo>
                <a:lnTo>
                  <a:pt x="4621761" y="0"/>
                </a:lnTo>
                <a:cubicBezTo>
                  <a:pt x="4910738" y="0"/>
                  <a:pt x="5145001" y="234263"/>
                  <a:pt x="5145001" y="523240"/>
                </a:cubicBezTo>
                <a:cubicBezTo>
                  <a:pt x="5145001" y="812217"/>
                  <a:pt x="4910738" y="1046480"/>
                  <a:pt x="4621761" y="1046480"/>
                </a:cubicBezTo>
                <a:lnTo>
                  <a:pt x="151765" y="1046480"/>
                </a:lnTo>
                <a:cubicBezTo>
                  <a:pt x="115643" y="1046480"/>
                  <a:pt x="80376" y="1042820"/>
                  <a:pt x="46314" y="1035850"/>
                </a:cubicBezTo>
                <a:lnTo>
                  <a:pt x="0" y="1021473"/>
                </a:lnTo>
                <a:lnTo>
                  <a:pt x="51904" y="1005361"/>
                </a:lnTo>
                <a:cubicBezTo>
                  <a:pt x="239702" y="925929"/>
                  <a:pt x="371475" y="739973"/>
                  <a:pt x="371475" y="523240"/>
                </a:cubicBezTo>
                <a:cubicBezTo>
                  <a:pt x="371475" y="306507"/>
                  <a:pt x="239702" y="120551"/>
                  <a:pt x="51904" y="41119"/>
                </a:cubicBezTo>
                <a:lnTo>
                  <a:pt x="0" y="25007"/>
                </a:lnTo>
                <a:lnTo>
                  <a:pt x="46314" y="10630"/>
                </a:lnTo>
                <a:cubicBezTo>
                  <a:pt x="80376" y="3660"/>
                  <a:pt x="115643" y="0"/>
                  <a:pt x="151765" y="0"/>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dirty="0">
              <a:solidFill>
                <a:schemeClr val="tx1"/>
              </a:solidFill>
              <a:latin typeface="#9Slide03 AmpleSoft Bold" panose="02000000000000000000" pitchFamily="2" charset="0"/>
            </a:endParaRPr>
          </a:p>
          <a:p>
            <a:pPr algn="ctr"/>
            <a:r>
              <a:rPr lang="en-US" sz="2400" b="1" dirty="0">
                <a:solidFill>
                  <a:schemeClr val="tx1"/>
                </a:solidFill>
                <a:latin typeface="#9Slide03 AmpleSoft Bold" panose="02000000000000000000" pitchFamily="2" charset="0"/>
              </a:rPr>
              <a:t>      </a:t>
            </a: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4: </a:t>
            </a:r>
            <a:r>
              <a:rPr lang="en-US" sz="2400" i="1" dirty="0" err="1">
                <a:solidFill>
                  <a:schemeClr val="tx1"/>
                </a:solidFill>
                <a:latin typeface="Times New Roman" pitchFamily="18" charset="0"/>
                <a:cs typeface="Times New Roman" pitchFamily="18" charset="0"/>
              </a:rPr>
              <a:t>Biên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soạn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câu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hỏi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theo</a:t>
            </a:r>
            <a:r>
              <a:rPr lang="en-US" sz="2400" i="1" dirty="0">
                <a:solidFill>
                  <a:schemeClr val="tx1"/>
                </a:solidFill>
                <a:latin typeface="Times New Roman" pitchFamily="18" charset="0"/>
                <a:cs typeface="Times New Roman" pitchFamily="18" charset="0"/>
              </a:rPr>
              <a:t> ma </a:t>
            </a:r>
            <a:r>
              <a:rPr lang="en-US" sz="2400" i="1" dirty="0" err="1">
                <a:solidFill>
                  <a:schemeClr val="tx1"/>
                </a:solidFill>
                <a:latin typeface="Times New Roman" pitchFamily="18" charset="0"/>
                <a:cs typeface="Times New Roman" pitchFamily="18" charset="0"/>
              </a:rPr>
              <a:t>trận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bản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đặc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tả</a:t>
            </a:r>
            <a:endParaRPr lang="en-US" sz="2400" dirty="0">
              <a:solidFill>
                <a:schemeClr val="tx1"/>
              </a:solidFill>
              <a:latin typeface="Times New Roman" pitchFamily="18" charset="0"/>
              <a:cs typeface="Times New Roman" pitchFamily="18" charset="0"/>
            </a:endParaRPr>
          </a:p>
          <a:p>
            <a:pPr algn="ctr"/>
            <a:endParaRPr lang="en-GB" sz="2400" dirty="0">
              <a:solidFill>
                <a:schemeClr val="tx1"/>
              </a:solidFill>
              <a:latin typeface="#9Slide03 AmpleSoft Bold" panose="02000000000000000000" pitchFamily="2" charset="0"/>
            </a:endParaRPr>
          </a:p>
        </p:txBody>
      </p:sp>
      <p:sp>
        <p:nvSpPr>
          <p:cNvPr id="56" name="Oval 55">
            <a:extLst>
              <a:ext uri="{FF2B5EF4-FFF2-40B4-BE49-F238E27FC236}">
                <a16:creationId xmlns:a16="http://schemas.microsoft.com/office/drawing/2014/main" id="{F6267AFA-78C9-41BB-A69C-CC9B8258F431}"/>
              </a:ext>
            </a:extLst>
          </p:cNvPr>
          <p:cNvSpPr/>
          <p:nvPr/>
        </p:nvSpPr>
        <p:spPr>
          <a:xfrm>
            <a:off x="3595461" y="3708009"/>
            <a:ext cx="314960" cy="314960"/>
          </a:xfrm>
          <a:prstGeom prst="ellipse">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520F4864-7E1D-4857-BE25-E237C3CDE26A}"/>
              </a:ext>
            </a:extLst>
          </p:cNvPr>
          <p:cNvCxnSpPr>
            <a:cxnSpLocks/>
          </p:cNvCxnSpPr>
          <p:nvPr/>
        </p:nvCxnSpPr>
        <p:spPr>
          <a:xfrm>
            <a:off x="3918358" y="3918765"/>
            <a:ext cx="1315615" cy="102121"/>
          </a:xfrm>
          <a:prstGeom prst="line">
            <a:avLst/>
          </a:prstGeom>
          <a:ln w="571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6" name="Graphic 15" descr="Aperture with solid fill">
            <a:extLst>
              <a:ext uri="{FF2B5EF4-FFF2-40B4-BE49-F238E27FC236}">
                <a16:creationId xmlns:a16="http://schemas.microsoft.com/office/drawing/2014/main" id="{CE555415-7A09-4FEE-819F-9C6A9F8550A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054165" y="3461824"/>
            <a:ext cx="1018264" cy="1018264"/>
          </a:xfrm>
          <a:prstGeom prst="rect">
            <a:avLst/>
          </a:prstGeom>
        </p:spPr>
      </p:pic>
    </p:spTree>
    <p:extLst>
      <p:ext uri="{BB962C8B-B14F-4D97-AF65-F5344CB8AC3E}">
        <p14:creationId xmlns:p14="http://schemas.microsoft.com/office/powerpoint/2010/main" val="248380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Effect transition="in" filter="fade">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Effect transition="in" filter="fade">
                                      <p:cBhvr>
                                        <p:cTn id="43" dur="500"/>
                                        <p:tgtEl>
                                          <p:spTgt spid="8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par>
                                <p:cTn id="61" presetID="53" presetClass="entr" presetSubtype="16"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animEffect transition="in" filter="fade">
                                      <p:cBhvr>
                                        <p:cTn id="82" dur="500"/>
                                        <p:tgtEl>
                                          <p:spTgt spid="8"/>
                                        </p:tgtEl>
                                      </p:cBhvr>
                                    </p:animEffect>
                                  </p:childTnLst>
                                </p:cTn>
                              </p:par>
                              <p:par>
                                <p:cTn id="83" presetID="53" presetClass="entr" presetSubtype="16"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nodeType="withEffect">
                                  <p:stCondLst>
                                    <p:cond delay="0"/>
                                  </p:stCondLst>
                                  <p:childTnLst>
                                    <p:set>
                                      <p:cBhvr>
                                        <p:cTn id="89" dur="1" fill="hold">
                                          <p:stCondLst>
                                            <p:cond delay="0"/>
                                          </p:stCondLst>
                                        </p:cTn>
                                        <p:tgtEl>
                                          <p:spTgt spid="83"/>
                                        </p:tgtEl>
                                        <p:attrNameLst>
                                          <p:attrName>style.visibility</p:attrName>
                                        </p:attrNameLst>
                                      </p:cBhvr>
                                      <p:to>
                                        <p:strVal val="visible"/>
                                      </p:to>
                                    </p:set>
                                    <p:anim calcmode="lin" valueType="num">
                                      <p:cBhvr>
                                        <p:cTn id="90" dur="500" fill="hold"/>
                                        <p:tgtEl>
                                          <p:spTgt spid="83"/>
                                        </p:tgtEl>
                                        <p:attrNameLst>
                                          <p:attrName>ppt_w</p:attrName>
                                        </p:attrNameLst>
                                      </p:cBhvr>
                                      <p:tavLst>
                                        <p:tav tm="0">
                                          <p:val>
                                            <p:fltVal val="0"/>
                                          </p:val>
                                        </p:tav>
                                        <p:tav tm="100000">
                                          <p:val>
                                            <p:strVal val="#ppt_w"/>
                                          </p:val>
                                        </p:tav>
                                      </p:tavLst>
                                    </p:anim>
                                    <p:anim calcmode="lin" valueType="num">
                                      <p:cBhvr>
                                        <p:cTn id="91" dur="500" fill="hold"/>
                                        <p:tgtEl>
                                          <p:spTgt spid="83"/>
                                        </p:tgtEl>
                                        <p:attrNameLst>
                                          <p:attrName>ppt_h</p:attrName>
                                        </p:attrNameLst>
                                      </p:cBhvr>
                                      <p:tavLst>
                                        <p:tav tm="0">
                                          <p:val>
                                            <p:fltVal val="0"/>
                                          </p:val>
                                        </p:tav>
                                        <p:tav tm="100000">
                                          <p:val>
                                            <p:strVal val="#ppt_h"/>
                                          </p:val>
                                        </p:tav>
                                      </p:tavLst>
                                    </p:anim>
                                    <p:animEffect transition="in" filter="fade">
                                      <p:cBhvr>
                                        <p:cTn id="92" dur="500"/>
                                        <p:tgtEl>
                                          <p:spTgt spid="83"/>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fltVal val="0"/>
                                          </p:val>
                                        </p:tav>
                                        <p:tav tm="100000">
                                          <p:val>
                                            <p:strVal val="#ppt_h"/>
                                          </p:val>
                                        </p:tav>
                                      </p:tavLst>
                                    </p:anim>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ppt_w</p:attrName>
                                        </p:attrNameLst>
                                      </p:cBhvr>
                                      <p:tavLst>
                                        <p:tav tm="0">
                                          <p:val>
                                            <p:fltVal val="0"/>
                                          </p:val>
                                        </p:tav>
                                        <p:tav tm="100000">
                                          <p:val>
                                            <p:strVal val="#ppt_w"/>
                                          </p:val>
                                        </p:tav>
                                      </p:tavLst>
                                    </p:anim>
                                    <p:anim calcmode="lin" valueType="num">
                                      <p:cBhvr>
                                        <p:cTn id="107" dur="500" fill="hold"/>
                                        <p:tgtEl>
                                          <p:spTgt spid="61"/>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500" fill="hold"/>
                                        <p:tgtEl>
                                          <p:spTgt spid="16"/>
                                        </p:tgtEl>
                                        <p:attrNameLst>
                                          <p:attrName>ppt_w</p:attrName>
                                        </p:attrNameLst>
                                      </p:cBhvr>
                                      <p:tavLst>
                                        <p:tav tm="0">
                                          <p:val>
                                            <p:fltVal val="0"/>
                                          </p:val>
                                        </p:tav>
                                        <p:tav tm="100000">
                                          <p:val>
                                            <p:strVal val="#ppt_w"/>
                                          </p:val>
                                        </p:tav>
                                      </p:tavLst>
                                    </p:anim>
                                    <p:anim calcmode="lin" valueType="num">
                                      <p:cBhvr>
                                        <p:cTn id="111" dur="500" fill="hold"/>
                                        <p:tgtEl>
                                          <p:spTgt spid="16"/>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11"/>
                                        </p:tgtEl>
                                        <p:attrNameLst>
                                          <p:attrName>style.visibility</p:attrName>
                                        </p:attrNameLst>
                                      </p:cBhvr>
                                      <p:to>
                                        <p:strVal val="visible"/>
                                      </p:to>
                                    </p:set>
                                    <p:anim calcmode="lin" valueType="num">
                                      <p:cBhvr>
                                        <p:cTn id="120" dur="500" fill="hold"/>
                                        <p:tgtEl>
                                          <p:spTgt spid="11"/>
                                        </p:tgtEl>
                                        <p:attrNameLst>
                                          <p:attrName>ppt_w</p:attrName>
                                        </p:attrNameLst>
                                      </p:cBhvr>
                                      <p:tavLst>
                                        <p:tav tm="0">
                                          <p:val>
                                            <p:fltVal val="0"/>
                                          </p:val>
                                        </p:tav>
                                        <p:tav tm="100000">
                                          <p:val>
                                            <p:strVal val="#ppt_w"/>
                                          </p:val>
                                        </p:tav>
                                      </p:tavLst>
                                    </p:anim>
                                    <p:anim calcmode="lin" valueType="num">
                                      <p:cBhvr>
                                        <p:cTn id="121" dur="500" fill="hold"/>
                                        <p:tgtEl>
                                          <p:spTgt spid="11"/>
                                        </p:tgtEl>
                                        <p:attrNameLst>
                                          <p:attrName>ppt_h</p:attrName>
                                        </p:attrNameLst>
                                      </p:cBhvr>
                                      <p:tavLst>
                                        <p:tav tm="0">
                                          <p:val>
                                            <p:fltVal val="0"/>
                                          </p:val>
                                        </p:tav>
                                        <p:tav tm="100000">
                                          <p:val>
                                            <p:strVal val="#ppt_h"/>
                                          </p:val>
                                        </p:tav>
                                      </p:tavLst>
                                    </p:anim>
                                  </p:childTnLst>
                                </p:cTn>
                              </p:par>
                              <p:par>
                                <p:cTn id="122" presetID="23" presetClass="entr" presetSubtype="16" fill="hold" nodeType="with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p:cTn id="124" dur="500" fill="hold"/>
                                        <p:tgtEl>
                                          <p:spTgt spid="41"/>
                                        </p:tgtEl>
                                        <p:attrNameLst>
                                          <p:attrName>ppt_w</p:attrName>
                                        </p:attrNameLst>
                                      </p:cBhvr>
                                      <p:tavLst>
                                        <p:tav tm="0">
                                          <p:val>
                                            <p:fltVal val="0"/>
                                          </p:val>
                                        </p:tav>
                                        <p:tav tm="100000">
                                          <p:val>
                                            <p:strVal val="#ppt_w"/>
                                          </p:val>
                                        </p:tav>
                                      </p:tavLst>
                                    </p:anim>
                                    <p:anim calcmode="lin" valueType="num">
                                      <p:cBhvr>
                                        <p:cTn id="125" dur="500" fill="hold"/>
                                        <p:tgtEl>
                                          <p:spTgt spid="41"/>
                                        </p:tgtEl>
                                        <p:attrNameLst>
                                          <p:attrName>ppt_h</p:attrName>
                                        </p:attrNameLst>
                                      </p:cBhvr>
                                      <p:tavLst>
                                        <p:tav tm="0">
                                          <p:val>
                                            <p:fltVal val="0"/>
                                          </p:val>
                                        </p:tav>
                                        <p:tav tm="100000">
                                          <p:val>
                                            <p:strVal val="#ppt_h"/>
                                          </p:val>
                                        </p:tav>
                                      </p:tavLst>
                                    </p:anim>
                                  </p:childTnLst>
                                </p:cTn>
                              </p:par>
                              <p:par>
                                <p:cTn id="126" presetID="23" presetClass="entr" presetSubtype="16"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childTnLst>
                                </p:cTn>
                              </p:par>
                              <p:par>
                                <p:cTn id="130" presetID="23" presetClass="entr" presetSubtype="16" fill="hold" nodeType="withEffect">
                                  <p:stCondLst>
                                    <p:cond delay="0"/>
                                  </p:stCondLst>
                                  <p:childTnLst>
                                    <p:set>
                                      <p:cBhvr>
                                        <p:cTn id="131" dur="1" fill="hold">
                                          <p:stCondLst>
                                            <p:cond delay="0"/>
                                          </p:stCondLst>
                                        </p:cTn>
                                        <p:tgtEl>
                                          <p:spTgt spid="85"/>
                                        </p:tgtEl>
                                        <p:attrNameLst>
                                          <p:attrName>style.visibility</p:attrName>
                                        </p:attrNameLst>
                                      </p:cBhvr>
                                      <p:to>
                                        <p:strVal val="visible"/>
                                      </p:to>
                                    </p:set>
                                    <p:anim calcmode="lin" valueType="num">
                                      <p:cBhvr>
                                        <p:cTn id="132" dur="500" fill="hold"/>
                                        <p:tgtEl>
                                          <p:spTgt spid="85"/>
                                        </p:tgtEl>
                                        <p:attrNameLst>
                                          <p:attrName>ppt_w</p:attrName>
                                        </p:attrNameLst>
                                      </p:cBhvr>
                                      <p:tavLst>
                                        <p:tav tm="0">
                                          <p:val>
                                            <p:fltVal val="0"/>
                                          </p:val>
                                        </p:tav>
                                        <p:tav tm="100000">
                                          <p:val>
                                            <p:strVal val="#ppt_w"/>
                                          </p:val>
                                        </p:tav>
                                      </p:tavLst>
                                    </p:anim>
                                    <p:anim calcmode="lin" valueType="num">
                                      <p:cBhvr>
                                        <p:cTn id="133" dur="500" fill="hold"/>
                                        <p:tgtEl>
                                          <p:spTgt spid="85"/>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 calcmode="lin" valueType="num">
                                      <p:cBhvr>
                                        <p:cTn id="136" dur="500" fill="hold"/>
                                        <p:tgtEl>
                                          <p:spTgt spid="47"/>
                                        </p:tgtEl>
                                        <p:attrNameLst>
                                          <p:attrName>ppt_w</p:attrName>
                                        </p:attrNameLst>
                                      </p:cBhvr>
                                      <p:tavLst>
                                        <p:tav tm="0">
                                          <p:val>
                                            <p:fltVal val="0"/>
                                          </p:val>
                                        </p:tav>
                                        <p:tav tm="100000">
                                          <p:val>
                                            <p:strVal val="#ppt_w"/>
                                          </p:val>
                                        </p:tav>
                                      </p:tavLst>
                                    </p:anim>
                                    <p:anim calcmode="lin" valueType="num">
                                      <p:cBhvr>
                                        <p:cTn id="13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9"/>
                                        </p:tgtEl>
                                        <p:attrNameLst>
                                          <p:attrName>style.visibility</p:attrName>
                                        </p:attrNameLst>
                                      </p:cBhvr>
                                      <p:to>
                                        <p:strVal val="visible"/>
                                      </p:to>
                                    </p:set>
                                    <p:anim calcmode="lin" valueType="num">
                                      <p:cBhvr>
                                        <p:cTn id="142" dur="500" fill="hold"/>
                                        <p:tgtEl>
                                          <p:spTgt spid="9"/>
                                        </p:tgtEl>
                                        <p:attrNameLst>
                                          <p:attrName>ppt_w</p:attrName>
                                        </p:attrNameLst>
                                      </p:cBhvr>
                                      <p:tavLst>
                                        <p:tav tm="0">
                                          <p:val>
                                            <p:fltVal val="0"/>
                                          </p:val>
                                        </p:tav>
                                        <p:tav tm="100000">
                                          <p:val>
                                            <p:strVal val="#ppt_w"/>
                                          </p:val>
                                        </p:tav>
                                      </p:tavLst>
                                    </p:anim>
                                    <p:anim calcmode="lin" valueType="num">
                                      <p:cBhvr>
                                        <p:cTn id="143" dur="500" fill="hold"/>
                                        <p:tgtEl>
                                          <p:spTgt spid="9"/>
                                        </p:tgtEl>
                                        <p:attrNameLst>
                                          <p:attrName>ppt_h</p:attrName>
                                        </p:attrNameLst>
                                      </p:cBhvr>
                                      <p:tavLst>
                                        <p:tav tm="0">
                                          <p:val>
                                            <p:fltVal val="0"/>
                                          </p:val>
                                        </p:tav>
                                        <p:tav tm="100000">
                                          <p:val>
                                            <p:strVal val="#ppt_h"/>
                                          </p:val>
                                        </p:tav>
                                      </p:tavLst>
                                    </p:anim>
                                  </p:childTnLst>
                                </p:cTn>
                              </p:par>
                              <p:par>
                                <p:cTn id="144" presetID="23" presetClass="entr" presetSubtype="16"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p:cTn id="146" dur="500" fill="hold"/>
                                        <p:tgtEl>
                                          <p:spTgt spid="52"/>
                                        </p:tgtEl>
                                        <p:attrNameLst>
                                          <p:attrName>ppt_w</p:attrName>
                                        </p:attrNameLst>
                                      </p:cBhvr>
                                      <p:tavLst>
                                        <p:tav tm="0">
                                          <p:val>
                                            <p:fltVal val="0"/>
                                          </p:val>
                                        </p:tav>
                                        <p:tav tm="100000">
                                          <p:val>
                                            <p:strVal val="#ppt_w"/>
                                          </p:val>
                                        </p:tav>
                                      </p:tavLst>
                                    </p:anim>
                                    <p:anim calcmode="lin" valueType="num">
                                      <p:cBhvr>
                                        <p:cTn id="147" dur="500" fill="hold"/>
                                        <p:tgtEl>
                                          <p:spTgt spid="52"/>
                                        </p:tgtEl>
                                        <p:attrNameLst>
                                          <p:attrName>ppt_h</p:attrName>
                                        </p:attrNameLst>
                                      </p:cBhvr>
                                      <p:tavLst>
                                        <p:tav tm="0">
                                          <p:val>
                                            <p:fltVal val="0"/>
                                          </p:val>
                                        </p:tav>
                                        <p:tav tm="100000">
                                          <p:val>
                                            <p:strVal val="#ppt_h"/>
                                          </p:val>
                                        </p:tav>
                                      </p:tavLst>
                                    </p:anim>
                                  </p:childTnLst>
                                </p:cTn>
                              </p:par>
                              <p:par>
                                <p:cTn id="148" presetID="23" presetClass="entr" presetSubtype="16" fill="hold" nodeType="withEffect">
                                  <p:stCondLst>
                                    <p:cond delay="0"/>
                                  </p:stCondLst>
                                  <p:childTnLst>
                                    <p:set>
                                      <p:cBhvr>
                                        <p:cTn id="149" dur="1" fill="hold">
                                          <p:stCondLst>
                                            <p:cond delay="0"/>
                                          </p:stCondLst>
                                        </p:cTn>
                                        <p:tgtEl>
                                          <p:spTgt spid="54"/>
                                        </p:tgtEl>
                                        <p:attrNameLst>
                                          <p:attrName>style.visibility</p:attrName>
                                        </p:attrNameLst>
                                      </p:cBhvr>
                                      <p:to>
                                        <p:strVal val="visible"/>
                                      </p:to>
                                    </p:set>
                                    <p:anim calcmode="lin" valueType="num">
                                      <p:cBhvr>
                                        <p:cTn id="150" dur="500" fill="hold"/>
                                        <p:tgtEl>
                                          <p:spTgt spid="54"/>
                                        </p:tgtEl>
                                        <p:attrNameLst>
                                          <p:attrName>ppt_w</p:attrName>
                                        </p:attrNameLst>
                                      </p:cBhvr>
                                      <p:tavLst>
                                        <p:tav tm="0">
                                          <p:val>
                                            <p:fltVal val="0"/>
                                          </p:val>
                                        </p:tav>
                                        <p:tav tm="100000">
                                          <p:val>
                                            <p:strVal val="#ppt_w"/>
                                          </p:val>
                                        </p:tav>
                                      </p:tavLst>
                                    </p:anim>
                                    <p:anim calcmode="lin" valueType="num">
                                      <p:cBhvr>
                                        <p:cTn id="151" dur="500" fill="hold"/>
                                        <p:tgtEl>
                                          <p:spTgt spid="54"/>
                                        </p:tgtEl>
                                        <p:attrNameLst>
                                          <p:attrName>ppt_h</p:attrName>
                                        </p:attrNameLst>
                                      </p:cBhvr>
                                      <p:tavLst>
                                        <p:tav tm="0">
                                          <p:val>
                                            <p:fltVal val="0"/>
                                          </p:val>
                                        </p:tav>
                                        <p:tav tm="100000">
                                          <p:val>
                                            <p:strVal val="#ppt_h"/>
                                          </p:val>
                                        </p:tav>
                                      </p:tavLst>
                                    </p:anim>
                                  </p:childTnLst>
                                </p:cTn>
                              </p:par>
                              <p:par>
                                <p:cTn id="152" presetID="23" presetClass="entr" presetSubtype="16"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p:cTn id="154" dur="500" fill="hold"/>
                                        <p:tgtEl>
                                          <p:spTgt spid="86"/>
                                        </p:tgtEl>
                                        <p:attrNameLst>
                                          <p:attrName>ppt_w</p:attrName>
                                        </p:attrNameLst>
                                      </p:cBhvr>
                                      <p:tavLst>
                                        <p:tav tm="0">
                                          <p:val>
                                            <p:fltVal val="0"/>
                                          </p:val>
                                        </p:tav>
                                        <p:tav tm="100000">
                                          <p:val>
                                            <p:strVal val="#ppt_w"/>
                                          </p:val>
                                        </p:tav>
                                      </p:tavLst>
                                    </p:anim>
                                    <p:anim calcmode="lin" valueType="num">
                                      <p:cBhvr>
                                        <p:cTn id="155" dur="500" fill="hold"/>
                                        <p:tgtEl>
                                          <p:spTgt spid="86"/>
                                        </p:tgtEl>
                                        <p:attrNameLst>
                                          <p:attrName>ppt_h</p:attrName>
                                        </p:attrNameLst>
                                      </p:cBhvr>
                                      <p:tavLst>
                                        <p:tav tm="0">
                                          <p:val>
                                            <p:fltVal val="0"/>
                                          </p:val>
                                        </p:tav>
                                        <p:tav tm="100000">
                                          <p:val>
                                            <p:strVal val="#ppt_h"/>
                                          </p:val>
                                        </p:tav>
                                      </p:tavLst>
                                    </p:anim>
                                  </p:childTnLst>
                                </p:cTn>
                              </p:par>
                              <p:par>
                                <p:cTn id="156" presetID="23" presetClass="entr" presetSubtype="16"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anim calcmode="lin" valueType="num">
                                      <p:cBhvr>
                                        <p:cTn id="158" dur="500" fill="hold"/>
                                        <p:tgtEl>
                                          <p:spTgt spid="60"/>
                                        </p:tgtEl>
                                        <p:attrNameLst>
                                          <p:attrName>ppt_w</p:attrName>
                                        </p:attrNameLst>
                                      </p:cBhvr>
                                      <p:tavLst>
                                        <p:tav tm="0">
                                          <p:val>
                                            <p:fltVal val="0"/>
                                          </p:val>
                                        </p:tav>
                                        <p:tav tm="100000">
                                          <p:val>
                                            <p:strVal val="#ppt_w"/>
                                          </p:val>
                                        </p:tav>
                                      </p:tavLst>
                                    </p:anim>
                                    <p:anim calcmode="lin" valueType="num">
                                      <p:cBhvr>
                                        <p:cTn id="159"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 grpId="0" animBg="1"/>
      <p:bldP spid="6" grpId="0" animBg="1"/>
      <p:bldP spid="7" grpId="0" animBg="1"/>
      <p:bldP spid="8" grpId="0" animBg="1"/>
      <p:bldP spid="9" grpId="0" animBg="1"/>
      <p:bldP spid="10" grpId="0" animBg="1"/>
      <p:bldP spid="11" grpId="0" animBg="1"/>
      <p:bldP spid="27" grpId="0" animBg="1"/>
      <p:bldP spid="36" grpId="0" animBg="1"/>
      <p:bldP spid="47" grpId="0" animBg="1"/>
      <p:bldP spid="60" grpId="0" animBg="1"/>
      <p:bldP spid="49"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540DD09-42A7-4C39-91E2-1EBABE3BA28E}"/>
              </a:ext>
            </a:extLst>
          </p:cNvPr>
          <p:cNvGrpSpPr/>
          <p:nvPr/>
        </p:nvGrpSpPr>
        <p:grpSpPr>
          <a:xfrm>
            <a:off x="3733800" y="-152389"/>
            <a:ext cx="6556828" cy="7249875"/>
            <a:chOff x="3733800" y="-152389"/>
            <a:chExt cx="6556828" cy="7249875"/>
          </a:xfrm>
        </p:grpSpPr>
        <p:sp>
          <p:nvSpPr>
            <p:cNvPr id="139" name="Freeform: Shape 138">
              <a:extLst>
                <a:ext uri="{FF2B5EF4-FFF2-40B4-BE49-F238E27FC236}">
                  <a16:creationId xmlns:a16="http://schemas.microsoft.com/office/drawing/2014/main" id="{61AA2B5D-1AA5-4FD8-9AFB-2D4533C07D54}"/>
                </a:ext>
              </a:extLst>
            </p:cNvPr>
            <p:cNvSpPr/>
            <p:nvPr/>
          </p:nvSpPr>
          <p:spPr>
            <a:xfrm>
              <a:off x="3803431" y="-152389"/>
              <a:ext cx="6487197" cy="7249875"/>
            </a:xfrm>
            <a:custGeom>
              <a:avLst/>
              <a:gdLst>
                <a:gd name="connsiteX0" fmla="*/ 6340766 w 8735623"/>
                <a:gd name="connsiteY0" fmla="*/ 0 h 6487886"/>
                <a:gd name="connsiteX1" fmla="*/ 1754251 w 8735623"/>
                <a:gd name="connsiteY1" fmla="*/ 783771 h 6487886"/>
                <a:gd name="connsiteX2" fmla="*/ 5295737 w 8735623"/>
                <a:gd name="connsiteY2" fmla="*/ 2888343 h 6487886"/>
                <a:gd name="connsiteX3" fmla="*/ 41566 w 8735623"/>
                <a:gd name="connsiteY3" fmla="*/ 4702629 h 6487886"/>
                <a:gd name="connsiteX4" fmla="*/ 8735623 w 8735623"/>
                <a:gd name="connsiteY4" fmla="*/ 6487886 h 6487886"/>
                <a:gd name="connsiteX0" fmla="*/ 6340766 w 6340766"/>
                <a:gd name="connsiteY0" fmla="*/ 0 h 5820229"/>
                <a:gd name="connsiteX1" fmla="*/ 1754251 w 6340766"/>
                <a:gd name="connsiteY1" fmla="*/ 783771 h 5820229"/>
                <a:gd name="connsiteX2" fmla="*/ 5295737 w 6340766"/>
                <a:gd name="connsiteY2" fmla="*/ 2888343 h 5820229"/>
                <a:gd name="connsiteX3" fmla="*/ 41566 w 6340766"/>
                <a:gd name="connsiteY3" fmla="*/ 4702629 h 5820229"/>
                <a:gd name="connsiteX4" fmla="*/ 5745681 w 6340766"/>
                <a:gd name="connsiteY4" fmla="*/ 5820229 h 5820229"/>
                <a:gd name="connsiteX0" fmla="*/ 6340766 w 6340766"/>
                <a:gd name="connsiteY0" fmla="*/ 0 h 7064897"/>
                <a:gd name="connsiteX1" fmla="*/ 1754251 w 6340766"/>
                <a:gd name="connsiteY1" fmla="*/ 783771 h 7064897"/>
                <a:gd name="connsiteX2" fmla="*/ 5295737 w 6340766"/>
                <a:gd name="connsiteY2" fmla="*/ 2888343 h 7064897"/>
                <a:gd name="connsiteX3" fmla="*/ 41566 w 6340766"/>
                <a:gd name="connsiteY3" fmla="*/ 4702629 h 7064897"/>
                <a:gd name="connsiteX4" fmla="*/ 5295738 w 6340766"/>
                <a:gd name="connsiteY4" fmla="*/ 7064897 h 7064897"/>
                <a:gd name="connsiteX0" fmla="*/ 6340766 w 6340766"/>
                <a:gd name="connsiteY0" fmla="*/ 0 h 7064897"/>
                <a:gd name="connsiteX1" fmla="*/ 1754251 w 6340766"/>
                <a:gd name="connsiteY1" fmla="*/ 783771 h 7064897"/>
                <a:gd name="connsiteX2" fmla="*/ 5295737 w 6340766"/>
                <a:gd name="connsiteY2" fmla="*/ 2888343 h 7064897"/>
                <a:gd name="connsiteX3" fmla="*/ 41566 w 6340766"/>
                <a:gd name="connsiteY3" fmla="*/ 4702629 h 7064897"/>
                <a:gd name="connsiteX4" fmla="*/ 5295738 w 6340766"/>
                <a:gd name="connsiteY4" fmla="*/ 7064897 h 7064897"/>
                <a:gd name="connsiteX0" fmla="*/ 6398486 w 6398486"/>
                <a:gd name="connsiteY0" fmla="*/ 0 h 7064897"/>
                <a:gd name="connsiteX1" fmla="*/ 1811971 w 6398486"/>
                <a:gd name="connsiteY1" fmla="*/ 783771 h 7064897"/>
                <a:gd name="connsiteX2" fmla="*/ 5353457 w 6398486"/>
                <a:gd name="connsiteY2" fmla="*/ 2888343 h 7064897"/>
                <a:gd name="connsiteX3" fmla="*/ 41229 w 6398486"/>
                <a:gd name="connsiteY3" fmla="*/ 4844069 h 7064897"/>
                <a:gd name="connsiteX4" fmla="*/ 5353458 w 6398486"/>
                <a:gd name="connsiteY4" fmla="*/ 7064897 h 7064897"/>
                <a:gd name="connsiteX0" fmla="*/ 6357257 w 6357257"/>
                <a:gd name="connsiteY0" fmla="*/ 0 h 7064897"/>
                <a:gd name="connsiteX1" fmla="*/ 1770742 w 6357257"/>
                <a:gd name="connsiteY1" fmla="*/ 783771 h 7064897"/>
                <a:gd name="connsiteX2" fmla="*/ 5312228 w 6357257"/>
                <a:gd name="connsiteY2" fmla="*/ 2888343 h 7064897"/>
                <a:gd name="connsiteX3" fmla="*/ 0 w 6357257"/>
                <a:gd name="connsiteY3" fmla="*/ 4844069 h 7064897"/>
                <a:gd name="connsiteX4" fmla="*/ 5312229 w 6357257"/>
                <a:gd name="connsiteY4" fmla="*/ 7064897 h 7064897"/>
                <a:gd name="connsiteX0" fmla="*/ 6431221 w 6431221"/>
                <a:gd name="connsiteY0" fmla="*/ 0 h 7064897"/>
                <a:gd name="connsiteX1" fmla="*/ 1844706 w 6431221"/>
                <a:gd name="connsiteY1" fmla="*/ 783771 h 7064897"/>
                <a:gd name="connsiteX2" fmla="*/ 5386192 w 6431221"/>
                <a:gd name="connsiteY2" fmla="*/ 2888343 h 7064897"/>
                <a:gd name="connsiteX3" fmla="*/ 73964 w 6431221"/>
                <a:gd name="connsiteY3" fmla="*/ 4844069 h 7064897"/>
                <a:gd name="connsiteX4" fmla="*/ 5386193 w 6431221"/>
                <a:gd name="connsiteY4" fmla="*/ 7064897 h 7064897"/>
                <a:gd name="connsiteX0" fmla="*/ 6474341 w 6474341"/>
                <a:gd name="connsiteY0" fmla="*/ 0 h 7064897"/>
                <a:gd name="connsiteX1" fmla="*/ 1887826 w 6474341"/>
                <a:gd name="connsiteY1" fmla="*/ 783771 h 7064897"/>
                <a:gd name="connsiteX2" fmla="*/ 5429312 w 6474341"/>
                <a:gd name="connsiteY2" fmla="*/ 2888343 h 7064897"/>
                <a:gd name="connsiteX3" fmla="*/ 73542 w 6474341"/>
                <a:gd name="connsiteY3" fmla="*/ 4900645 h 7064897"/>
                <a:gd name="connsiteX4" fmla="*/ 5429313 w 6474341"/>
                <a:gd name="connsiteY4" fmla="*/ 7064897 h 7064897"/>
                <a:gd name="connsiteX0" fmla="*/ 6474341 w 6474341"/>
                <a:gd name="connsiteY0" fmla="*/ 0 h 7064897"/>
                <a:gd name="connsiteX1" fmla="*/ 1887826 w 6474341"/>
                <a:gd name="connsiteY1" fmla="*/ 783771 h 7064897"/>
                <a:gd name="connsiteX2" fmla="*/ 5429312 w 6474341"/>
                <a:gd name="connsiteY2" fmla="*/ 2888343 h 7064897"/>
                <a:gd name="connsiteX3" fmla="*/ 73542 w 6474341"/>
                <a:gd name="connsiteY3" fmla="*/ 4900645 h 7064897"/>
                <a:gd name="connsiteX4" fmla="*/ 5429313 w 6474341"/>
                <a:gd name="connsiteY4" fmla="*/ 7064897 h 7064897"/>
                <a:gd name="connsiteX0" fmla="*/ 6565860 w 6565860"/>
                <a:gd name="connsiteY0" fmla="*/ 0 h 7064897"/>
                <a:gd name="connsiteX1" fmla="*/ 1979345 w 6565860"/>
                <a:gd name="connsiteY1" fmla="*/ 783771 h 7064897"/>
                <a:gd name="connsiteX2" fmla="*/ 5520831 w 6565860"/>
                <a:gd name="connsiteY2" fmla="*/ 2888343 h 7064897"/>
                <a:gd name="connsiteX3" fmla="*/ 165061 w 6565860"/>
                <a:gd name="connsiteY3" fmla="*/ 4900645 h 7064897"/>
                <a:gd name="connsiteX4" fmla="*/ 5520832 w 6565860"/>
                <a:gd name="connsiteY4" fmla="*/ 7064897 h 7064897"/>
                <a:gd name="connsiteX0" fmla="*/ 6580096 w 6580096"/>
                <a:gd name="connsiteY0" fmla="*/ 0 h 7064897"/>
                <a:gd name="connsiteX1" fmla="*/ 1993581 w 6580096"/>
                <a:gd name="connsiteY1" fmla="*/ 783771 h 7064897"/>
                <a:gd name="connsiteX2" fmla="*/ 5535067 w 6580096"/>
                <a:gd name="connsiteY2" fmla="*/ 2888343 h 7064897"/>
                <a:gd name="connsiteX3" fmla="*/ 164782 w 6580096"/>
                <a:gd name="connsiteY3" fmla="*/ 4858213 h 7064897"/>
                <a:gd name="connsiteX4" fmla="*/ 5535068 w 6580096"/>
                <a:gd name="connsiteY4" fmla="*/ 7064897 h 7064897"/>
                <a:gd name="connsiteX0" fmla="*/ 6665525 w 6665525"/>
                <a:gd name="connsiteY0" fmla="*/ 0 h 7064897"/>
                <a:gd name="connsiteX1" fmla="*/ 2079010 w 6665525"/>
                <a:gd name="connsiteY1" fmla="*/ 783771 h 7064897"/>
                <a:gd name="connsiteX2" fmla="*/ 5620496 w 6665525"/>
                <a:gd name="connsiteY2" fmla="*/ 2888343 h 7064897"/>
                <a:gd name="connsiteX3" fmla="*/ 163125 w 6665525"/>
                <a:gd name="connsiteY3" fmla="*/ 4900645 h 7064897"/>
                <a:gd name="connsiteX4" fmla="*/ 5620497 w 6665525"/>
                <a:gd name="connsiteY4" fmla="*/ 7064897 h 7064897"/>
                <a:gd name="connsiteX0" fmla="*/ 6665525 w 6665525"/>
                <a:gd name="connsiteY0" fmla="*/ 0 h 7064897"/>
                <a:gd name="connsiteX1" fmla="*/ 2079010 w 6665525"/>
                <a:gd name="connsiteY1" fmla="*/ 783771 h 7064897"/>
                <a:gd name="connsiteX2" fmla="*/ 5620496 w 6665525"/>
                <a:gd name="connsiteY2" fmla="*/ 2888343 h 7064897"/>
                <a:gd name="connsiteX3" fmla="*/ 163125 w 6665525"/>
                <a:gd name="connsiteY3" fmla="*/ 4900645 h 7064897"/>
                <a:gd name="connsiteX4" fmla="*/ 5620497 w 6665525"/>
                <a:gd name="connsiteY4" fmla="*/ 7064897 h 7064897"/>
                <a:gd name="connsiteX0" fmla="*/ 6514179 w 6514179"/>
                <a:gd name="connsiteY0" fmla="*/ 0 h 7064897"/>
                <a:gd name="connsiteX1" fmla="*/ 1927664 w 6514179"/>
                <a:gd name="connsiteY1" fmla="*/ 783771 h 7064897"/>
                <a:gd name="connsiteX2" fmla="*/ 5469150 w 6514179"/>
                <a:gd name="connsiteY2" fmla="*/ 2888343 h 7064897"/>
                <a:gd name="connsiteX3" fmla="*/ 11779 w 6514179"/>
                <a:gd name="connsiteY3" fmla="*/ 4900645 h 7064897"/>
                <a:gd name="connsiteX4" fmla="*/ 5469151 w 6514179"/>
                <a:gd name="connsiteY4" fmla="*/ 7064897 h 7064897"/>
                <a:gd name="connsiteX0" fmla="*/ 6977877 w 6977877"/>
                <a:gd name="connsiteY0" fmla="*/ 0 h 7064897"/>
                <a:gd name="connsiteX1" fmla="*/ 2391362 w 6977877"/>
                <a:gd name="connsiteY1" fmla="*/ 783771 h 7064897"/>
                <a:gd name="connsiteX2" fmla="*/ 5932848 w 6977877"/>
                <a:gd name="connsiteY2" fmla="*/ 2888343 h 7064897"/>
                <a:gd name="connsiteX3" fmla="*/ 11020 w 6977877"/>
                <a:gd name="connsiteY3" fmla="*/ 4872357 h 7064897"/>
                <a:gd name="connsiteX4" fmla="*/ 5932849 w 6977877"/>
                <a:gd name="connsiteY4" fmla="*/ 7064897 h 7064897"/>
                <a:gd name="connsiteX0" fmla="*/ 6977877 w 6977877"/>
                <a:gd name="connsiteY0" fmla="*/ 0 h 7064897"/>
                <a:gd name="connsiteX1" fmla="*/ 2391362 w 6977877"/>
                <a:gd name="connsiteY1" fmla="*/ 783771 h 7064897"/>
                <a:gd name="connsiteX2" fmla="*/ 5932848 w 6977877"/>
                <a:gd name="connsiteY2" fmla="*/ 2888343 h 7064897"/>
                <a:gd name="connsiteX3" fmla="*/ 11020 w 6977877"/>
                <a:gd name="connsiteY3" fmla="*/ 4872357 h 7064897"/>
                <a:gd name="connsiteX4" fmla="*/ 5932849 w 6977877"/>
                <a:gd name="connsiteY4" fmla="*/ 7064897 h 706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877" h="7064897">
                  <a:moveTo>
                    <a:pt x="6977877" y="0"/>
                  </a:moveTo>
                  <a:cubicBezTo>
                    <a:pt x="4771705" y="151190"/>
                    <a:pt x="2565534" y="302380"/>
                    <a:pt x="2391362" y="783771"/>
                  </a:cubicBezTo>
                  <a:cubicBezTo>
                    <a:pt x="2217190" y="1265162"/>
                    <a:pt x="6329572" y="2206912"/>
                    <a:pt x="5932848" y="2888343"/>
                  </a:cubicBezTo>
                  <a:cubicBezTo>
                    <a:pt x="5536124" y="3569774"/>
                    <a:pt x="-286522" y="4116850"/>
                    <a:pt x="11020" y="4872357"/>
                  </a:cubicBezTo>
                  <a:cubicBezTo>
                    <a:pt x="308562" y="5500568"/>
                    <a:pt x="3352934" y="6528806"/>
                    <a:pt x="5932849" y="7064897"/>
                  </a:cubicBezTo>
                </a:path>
              </a:pathLst>
            </a:custGeom>
            <a:noFill/>
            <a:ln w="28575">
              <a:gradFill>
                <a:gsLst>
                  <a:gs pos="0">
                    <a:schemeClr val="accent4">
                      <a:lumMod val="60000"/>
                      <a:lumOff val="40000"/>
                    </a:schemeClr>
                  </a:gs>
                  <a:gs pos="100000">
                    <a:schemeClr val="tx2">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F5AD749-4244-47D4-AE21-16480D9C7B23}"/>
                </a:ext>
              </a:extLst>
            </p:cNvPr>
            <p:cNvSpPr/>
            <p:nvPr/>
          </p:nvSpPr>
          <p:spPr>
            <a:xfrm>
              <a:off x="6867761" y="121650"/>
              <a:ext cx="204883" cy="204883"/>
            </a:xfrm>
            <a:prstGeom prst="ellipse">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347BDA5-DD5F-41E8-86BF-E4962B97F980}"/>
                </a:ext>
              </a:extLst>
            </p:cNvPr>
            <p:cNvSpPr/>
            <p:nvPr/>
          </p:nvSpPr>
          <p:spPr>
            <a:xfrm>
              <a:off x="8643954" y="3059321"/>
              <a:ext cx="204883" cy="204883"/>
            </a:xfrm>
            <a:prstGeom prst="ellipse">
              <a:avLst/>
            </a:prstGeom>
            <a:solidFill>
              <a:schemeClr val="accent1">
                <a:lumMod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558ED1A-4D2C-474E-8E08-3048DD71F517}"/>
                </a:ext>
              </a:extLst>
            </p:cNvPr>
            <p:cNvSpPr/>
            <p:nvPr/>
          </p:nvSpPr>
          <p:spPr>
            <a:xfrm>
              <a:off x="3733800" y="4682592"/>
              <a:ext cx="204883" cy="204883"/>
            </a:xfrm>
            <a:prstGeom prst="ellipse">
              <a:avLst/>
            </a:prstGeom>
            <a:solidFill>
              <a:schemeClr val="accent1">
                <a:lumMod val="80000"/>
                <a:lumOff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CB794AF-2C32-4AA0-8953-F18933812D60}"/>
              </a:ext>
            </a:extLst>
          </p:cNvPr>
          <p:cNvSpPr txBox="1"/>
          <p:nvPr/>
        </p:nvSpPr>
        <p:spPr>
          <a:xfrm>
            <a:off x="438441" y="244928"/>
            <a:ext cx="3469155" cy="861774"/>
          </a:xfrm>
          <a:prstGeom prst="rect">
            <a:avLst/>
          </a:prstGeom>
          <a:noFill/>
        </p:spPr>
        <p:txBody>
          <a:bodyPr wrap="none" lIns="0" tIns="0" rIns="0" bIns="0" rtlCol="0">
            <a:spAutoFit/>
          </a:bodyPr>
          <a:lstStyle/>
          <a:p>
            <a:pPr algn="ctr"/>
            <a:r>
              <a:rPr lang="en-US" sz="2800" b="1" spc="740" dirty="0">
                <a:solidFill>
                  <a:srgbClr val="002060">
                    <a:lumMod val="80000"/>
                    <a:lumOff val="20000"/>
                  </a:srgbClr>
                </a:solidFill>
                <a:latin typeface="Times New Roman" pitchFamily="18" charset="0"/>
                <a:cs typeface="Times New Roman" pitchFamily="18" charset="0"/>
              </a:rPr>
              <a:t>MA TRẬN </a:t>
            </a:r>
          </a:p>
          <a:p>
            <a:pPr algn="ctr"/>
            <a:r>
              <a:rPr lang="en-US" sz="2800" b="1" spc="740" dirty="0">
                <a:solidFill>
                  <a:srgbClr val="002060">
                    <a:lumMod val="80000"/>
                    <a:lumOff val="20000"/>
                  </a:srgbClr>
                </a:solidFill>
                <a:latin typeface="Times New Roman" pitchFamily="18" charset="0"/>
                <a:cs typeface="Times New Roman" pitchFamily="18" charset="0"/>
              </a:rPr>
              <a:t>ĐỀ KIỂM TRA</a:t>
            </a:r>
          </a:p>
        </p:txBody>
      </p:sp>
      <p:cxnSp>
        <p:nvCxnSpPr>
          <p:cNvPr id="12" name="trai - phai 1 - 9Slide.vn">
            <a:extLst>
              <a:ext uri="{FF2B5EF4-FFF2-40B4-BE49-F238E27FC236}">
                <a16:creationId xmlns:a16="http://schemas.microsoft.com/office/drawing/2014/main" id="{E3670399-3357-4981-81A3-C9FD0049EC02}"/>
              </a:ext>
            </a:extLst>
          </p:cNvPr>
          <p:cNvCxnSpPr>
            <a:cxnSpLocks/>
          </p:cNvCxnSpPr>
          <p:nvPr/>
        </p:nvCxnSpPr>
        <p:spPr>
          <a:xfrm flipV="1">
            <a:off x="132519" y="99158"/>
            <a:ext cx="1328321" cy="1619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phai - trai 1 - 9Slide.vn">
            <a:extLst>
              <a:ext uri="{FF2B5EF4-FFF2-40B4-BE49-F238E27FC236}">
                <a16:creationId xmlns:a16="http://schemas.microsoft.com/office/drawing/2014/main" id="{97781ABD-46E3-425A-8C87-4331DC30E40B}"/>
              </a:ext>
            </a:extLst>
          </p:cNvPr>
          <p:cNvCxnSpPr>
            <a:cxnSpLocks/>
          </p:cNvCxnSpPr>
          <p:nvPr/>
        </p:nvCxnSpPr>
        <p:spPr>
          <a:xfrm flipV="1">
            <a:off x="1224733" y="1265660"/>
            <a:ext cx="2750105" cy="57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duoi - len 3 - 9Slide.vn">
            <a:extLst>
              <a:ext uri="{FF2B5EF4-FFF2-40B4-BE49-F238E27FC236}">
                <a16:creationId xmlns:a16="http://schemas.microsoft.com/office/drawing/2014/main" id="{142EC1E0-4E31-48F4-AABB-7C3DF8713E7D}"/>
              </a:ext>
            </a:extLst>
          </p:cNvPr>
          <p:cNvCxnSpPr>
            <a:cxnSpLocks/>
            <a:stCxn id="68" idx="6"/>
          </p:cNvCxnSpPr>
          <p:nvPr/>
        </p:nvCxnSpPr>
        <p:spPr>
          <a:xfrm>
            <a:off x="1789732" y="115350"/>
            <a:ext cx="233439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trai - phai 2 - 9Slide.vn">
            <a:extLst>
              <a:ext uri="{FF2B5EF4-FFF2-40B4-BE49-F238E27FC236}">
                <a16:creationId xmlns:a16="http://schemas.microsoft.com/office/drawing/2014/main" id="{1AA02CD9-2338-4C1B-BFF3-A6B1EB7B29E3}"/>
              </a:ext>
            </a:extLst>
          </p:cNvPr>
          <p:cNvCxnSpPr>
            <a:cxnSpLocks/>
          </p:cNvCxnSpPr>
          <p:nvPr/>
        </p:nvCxnSpPr>
        <p:spPr>
          <a:xfrm>
            <a:off x="132519" y="115350"/>
            <a:ext cx="0" cy="11560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trai - phai 3 - 9Slide.vn">
            <a:extLst>
              <a:ext uri="{FF2B5EF4-FFF2-40B4-BE49-F238E27FC236}">
                <a16:creationId xmlns:a16="http://schemas.microsoft.com/office/drawing/2014/main" id="{B062B635-DF8A-4FCA-866C-6D5CAE1306DE}"/>
              </a:ext>
            </a:extLst>
          </p:cNvPr>
          <p:cNvCxnSpPr>
            <a:cxnSpLocks/>
            <a:endCxn id="47" idx="2"/>
          </p:cNvCxnSpPr>
          <p:nvPr/>
        </p:nvCxnSpPr>
        <p:spPr>
          <a:xfrm>
            <a:off x="132519" y="1271376"/>
            <a:ext cx="82799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duoi - len 2 - 9Slide.vn">
            <a:extLst>
              <a:ext uri="{FF2B5EF4-FFF2-40B4-BE49-F238E27FC236}">
                <a16:creationId xmlns:a16="http://schemas.microsoft.com/office/drawing/2014/main" id="{CFAF196B-6D52-493D-8261-7B0AAA0A1840}"/>
              </a:ext>
            </a:extLst>
          </p:cNvPr>
          <p:cNvCxnSpPr>
            <a:cxnSpLocks/>
          </p:cNvCxnSpPr>
          <p:nvPr/>
        </p:nvCxnSpPr>
        <p:spPr>
          <a:xfrm>
            <a:off x="4234619" y="115350"/>
            <a:ext cx="0" cy="11560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rai - phai 4 - 9Slide.vn">
            <a:extLst>
              <a:ext uri="{FF2B5EF4-FFF2-40B4-BE49-F238E27FC236}">
                <a16:creationId xmlns:a16="http://schemas.microsoft.com/office/drawing/2014/main" id="{D65011EF-5A2C-44C3-9C62-2485700E5F62}"/>
              </a:ext>
            </a:extLst>
          </p:cNvPr>
          <p:cNvSpPr/>
          <p:nvPr/>
        </p:nvSpPr>
        <p:spPr>
          <a:xfrm>
            <a:off x="960513" y="1233276"/>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hai - trai 2 - 9Slide.vn">
            <a:extLst>
              <a:ext uri="{FF2B5EF4-FFF2-40B4-BE49-F238E27FC236}">
                <a16:creationId xmlns:a16="http://schemas.microsoft.com/office/drawing/2014/main" id="{A1D105B6-3530-4479-AC57-2F34249706A1}"/>
              </a:ext>
            </a:extLst>
          </p:cNvPr>
          <p:cNvSpPr/>
          <p:nvPr/>
        </p:nvSpPr>
        <p:spPr>
          <a:xfrm>
            <a:off x="1186634" y="1233276"/>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541E01-6263-4374-9B90-3304FBB9E906}"/>
              </a:ext>
            </a:extLst>
          </p:cNvPr>
          <p:cNvCxnSpPr/>
          <p:nvPr/>
        </p:nvCxnSpPr>
        <p:spPr>
          <a:xfrm flipH="1">
            <a:off x="1460841" y="-40768"/>
            <a:ext cx="152400" cy="2695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8693D2-23E0-41B7-BE0F-D3CA89768114}"/>
              </a:ext>
            </a:extLst>
          </p:cNvPr>
          <p:cNvCxnSpPr/>
          <p:nvPr/>
        </p:nvCxnSpPr>
        <p:spPr>
          <a:xfrm flipH="1">
            <a:off x="1537041" y="-42691"/>
            <a:ext cx="152400" cy="2695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duoi - len 4 - 9Slide.vn">
            <a:extLst>
              <a:ext uri="{FF2B5EF4-FFF2-40B4-BE49-F238E27FC236}">
                <a16:creationId xmlns:a16="http://schemas.microsoft.com/office/drawing/2014/main" id="{33BA22D3-2894-4A80-ACBF-D77B0CC6824E}"/>
              </a:ext>
            </a:extLst>
          </p:cNvPr>
          <p:cNvSpPr/>
          <p:nvPr/>
        </p:nvSpPr>
        <p:spPr>
          <a:xfrm>
            <a:off x="1713533" y="77250"/>
            <a:ext cx="76199" cy="761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duoi - len 1 - 9Slide.vn">
            <a:extLst>
              <a:ext uri="{FF2B5EF4-FFF2-40B4-BE49-F238E27FC236}">
                <a16:creationId xmlns:a16="http://schemas.microsoft.com/office/drawing/2014/main" id="{16056886-FBCD-4021-82D2-90E91D1C40F7}"/>
              </a:ext>
            </a:extLst>
          </p:cNvPr>
          <p:cNvCxnSpPr>
            <a:cxnSpLocks/>
          </p:cNvCxnSpPr>
          <p:nvPr/>
        </p:nvCxnSpPr>
        <p:spPr>
          <a:xfrm>
            <a:off x="4054302" y="1271376"/>
            <a:ext cx="18031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56DCE36-67F6-4621-85E3-B282C71DE34A}"/>
              </a:ext>
            </a:extLst>
          </p:cNvPr>
          <p:cNvGrpSpPr/>
          <p:nvPr/>
        </p:nvGrpSpPr>
        <p:grpSpPr>
          <a:xfrm>
            <a:off x="3100300" y="853103"/>
            <a:ext cx="8471397" cy="3038637"/>
            <a:chOff x="5295844" y="914400"/>
            <a:chExt cx="6385288" cy="1907978"/>
          </a:xfrm>
        </p:grpSpPr>
        <p:sp>
          <p:nvSpPr>
            <p:cNvPr id="71" name="Rectangle 70">
              <a:extLst>
                <a:ext uri="{FF2B5EF4-FFF2-40B4-BE49-F238E27FC236}">
                  <a16:creationId xmlns:a16="http://schemas.microsoft.com/office/drawing/2014/main" id="{C95BA855-9C59-4B5C-83BA-2CA032ABCE31}"/>
                </a:ext>
              </a:extLst>
            </p:cNvPr>
            <p:cNvSpPr/>
            <p:nvPr/>
          </p:nvSpPr>
          <p:spPr>
            <a:xfrm>
              <a:off x="5295844" y="1217867"/>
              <a:ext cx="5436438" cy="1301044"/>
            </a:xfrm>
            <a:prstGeom prst="rect">
              <a:avLst/>
            </a:prstGeom>
            <a:gradFill flip="none" rotWithShape="1">
              <a:gsLst>
                <a:gs pos="0">
                  <a:srgbClr val="6E9EF3"/>
                </a:gs>
                <a:gs pos="72000">
                  <a:schemeClr val="accent3">
                    <a:lumMod val="40000"/>
                    <a:lumOff val="6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231927DB-441C-45BA-9E3C-581D037A3483}"/>
                </a:ext>
              </a:extLst>
            </p:cNvPr>
            <p:cNvCxnSpPr>
              <a:cxnSpLocks/>
            </p:cNvCxnSpPr>
            <p:nvPr/>
          </p:nvCxnSpPr>
          <p:spPr>
            <a:xfrm>
              <a:off x="5319712" y="1871662"/>
              <a:ext cx="65557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97CDBD-8B5C-42E9-A4D6-630DD3E0D8F9}"/>
                </a:ext>
              </a:extLst>
            </p:cNvPr>
            <p:cNvCxnSpPr>
              <a:cxnSpLocks/>
            </p:cNvCxnSpPr>
            <p:nvPr/>
          </p:nvCxnSpPr>
          <p:spPr>
            <a:xfrm flipV="1">
              <a:off x="5975288" y="1244600"/>
              <a:ext cx="62" cy="62911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Arrow: Chevron 53">
              <a:extLst>
                <a:ext uri="{FF2B5EF4-FFF2-40B4-BE49-F238E27FC236}">
                  <a16:creationId xmlns:a16="http://schemas.microsoft.com/office/drawing/2014/main" id="{76FB1081-C3DD-4809-A052-A54C9624C25D}"/>
                </a:ext>
              </a:extLst>
            </p:cNvPr>
            <p:cNvSpPr/>
            <p:nvPr/>
          </p:nvSpPr>
          <p:spPr>
            <a:xfrm>
              <a:off x="9624840" y="914400"/>
              <a:ext cx="2056292" cy="1907978"/>
            </a:xfrm>
            <a:prstGeom prst="chevron">
              <a:avLst/>
            </a:prstGeom>
            <a:gradFill flip="none" rotWithShape="1">
              <a:gsLst>
                <a:gs pos="0">
                  <a:schemeClr val="bg2">
                    <a:lumMod val="90000"/>
                  </a:schemeClr>
                </a:gs>
                <a:gs pos="100000">
                  <a:schemeClr val="tx2">
                    <a:lumMod val="60000"/>
                    <a:lumOff val="4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a:extLst>
              <a:ext uri="{FF2B5EF4-FFF2-40B4-BE49-F238E27FC236}">
                <a16:creationId xmlns:a16="http://schemas.microsoft.com/office/drawing/2014/main" id="{FA35EC73-29E3-4E87-8B66-A6A44BBCEE15}"/>
              </a:ext>
            </a:extLst>
          </p:cNvPr>
          <p:cNvGrpSpPr/>
          <p:nvPr/>
        </p:nvGrpSpPr>
        <p:grpSpPr>
          <a:xfrm>
            <a:off x="620303" y="3475051"/>
            <a:ext cx="8723477" cy="3212663"/>
            <a:chOff x="685620" y="2746802"/>
            <a:chExt cx="6836067" cy="2131402"/>
          </a:xfrm>
        </p:grpSpPr>
        <p:sp>
          <p:nvSpPr>
            <p:cNvPr id="53" name="Rectangle 52">
              <a:extLst>
                <a:ext uri="{FF2B5EF4-FFF2-40B4-BE49-F238E27FC236}">
                  <a16:creationId xmlns:a16="http://schemas.microsoft.com/office/drawing/2014/main" id="{402CE62E-2C21-4DA5-BE2F-D3D9CDF7E6B0}"/>
                </a:ext>
              </a:extLst>
            </p:cNvPr>
            <p:cNvSpPr/>
            <p:nvPr/>
          </p:nvSpPr>
          <p:spPr>
            <a:xfrm flipH="1">
              <a:off x="1752878" y="3157708"/>
              <a:ext cx="5768809" cy="1288705"/>
            </a:xfrm>
            <a:prstGeom prst="rect">
              <a:avLst/>
            </a:prstGeom>
            <a:gradFill flip="none" rotWithShape="1">
              <a:gsLst>
                <a:gs pos="0">
                  <a:srgbClr val="6E9EF3"/>
                </a:gs>
                <a:gs pos="72000">
                  <a:schemeClr val="accent3">
                    <a:lumMod val="40000"/>
                    <a:lumOff val="6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6F54D7B-2D1C-4384-8AA3-A7C5B5614D02}"/>
                </a:ext>
              </a:extLst>
            </p:cNvPr>
            <p:cNvSpPr txBox="1"/>
            <p:nvPr/>
          </p:nvSpPr>
          <p:spPr>
            <a:xfrm>
              <a:off x="2992937" y="3226339"/>
              <a:ext cx="4528749" cy="1204725"/>
            </a:xfrm>
            <a:prstGeom prst="rect">
              <a:avLst/>
            </a:prstGeom>
            <a:noFill/>
          </p:spPr>
          <p:txBody>
            <a:bodyPr wrap="square">
              <a:spAutoFit/>
            </a:bodyPr>
            <a:lstStyle/>
            <a:p>
              <a:pPr algn="just">
                <a:spcBef>
                  <a:spcPts val="300"/>
                </a:spcBef>
                <a:spcAft>
                  <a:spcPts val="100"/>
                </a:spcAft>
              </a:pPr>
              <a:r>
                <a:rPr lang="en-US" sz="2800" dirty="0">
                  <a:effectLst/>
                  <a:latin typeface="Times New Roman" pitchFamily="18" charset="0"/>
                  <a:ea typeface="Times New Roman" pitchFamily="18" charset="0"/>
                  <a:cs typeface="Times New Roman" pitchFamily="18" charset="0"/>
                </a:rPr>
                <a:t>- Ma </a:t>
              </a:r>
              <a:r>
                <a:rPr lang="en-US" sz="2800" dirty="0" err="1">
                  <a:effectLst/>
                  <a:latin typeface="Times New Roman" pitchFamily="18" charset="0"/>
                  <a:ea typeface="Times New Roman" pitchFamily="18" charset="0"/>
                  <a:cs typeface="Times New Roman" pitchFamily="18" charset="0"/>
                </a:rPr>
                <a:t>trận</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kiểm</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cho</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phép</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tạo</a:t>
              </a:r>
              <a:r>
                <a:rPr lang="en-US" sz="2800" dirty="0">
                  <a:effectLst/>
                  <a:latin typeface="Times New Roman" pitchFamily="18" charset="0"/>
                  <a:ea typeface="Times New Roman" pitchFamily="18" charset="0"/>
                  <a:cs typeface="Times New Roman" pitchFamily="18" charset="0"/>
                </a:rPr>
                <a:t> ra </a:t>
              </a:r>
              <a:r>
                <a:rPr lang="en-US" sz="2800" dirty="0" err="1">
                  <a:effectLst/>
                  <a:latin typeface="Times New Roman" pitchFamily="18" charset="0"/>
                  <a:ea typeface="Times New Roman" pitchFamily="18" charset="0"/>
                  <a:cs typeface="Times New Roman" pitchFamily="18" charset="0"/>
                </a:rPr>
                <a:t>nhiều</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kiểm</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có</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chất</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lượng</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tương</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đương</a:t>
              </a:r>
              <a:r>
                <a:rPr lang="en-US" sz="2800"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mẫu</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khung</a:t>
              </a:r>
              <a:r>
                <a:rPr lang="en-US" sz="2800" i="1" dirty="0">
                  <a:effectLst/>
                  <a:latin typeface="Times New Roman" pitchFamily="18" charset="0"/>
                  <a:ea typeface="Times New Roman" pitchFamily="18" charset="0"/>
                  <a:cs typeface="Times New Roman" pitchFamily="18" charset="0"/>
                </a:rPr>
                <a:t> ma </a:t>
              </a:r>
              <a:r>
                <a:rPr lang="en-US" sz="2800" i="1" dirty="0" err="1">
                  <a:effectLst/>
                  <a:latin typeface="Times New Roman" pitchFamily="18" charset="0"/>
                  <a:ea typeface="Times New Roman" pitchFamily="18" charset="0"/>
                  <a:cs typeface="Times New Roman" pitchFamily="18" charset="0"/>
                </a:rPr>
                <a:t>trận</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đề</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kiểm</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tra</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đính</a:t>
              </a:r>
              <a:r>
                <a:rPr lang="en-US" sz="2800" i="1" dirty="0">
                  <a:effectLst/>
                  <a:latin typeface="Times New Roman" pitchFamily="18" charset="0"/>
                  <a:ea typeface="Times New Roman" pitchFamily="18" charset="0"/>
                  <a:cs typeface="Times New Roman" pitchFamily="18" charset="0"/>
                </a:rPr>
                <a:t> </a:t>
              </a:r>
              <a:r>
                <a:rPr lang="en-US" sz="2800" i="1" dirty="0" err="1">
                  <a:effectLst/>
                  <a:latin typeface="Times New Roman" pitchFamily="18" charset="0"/>
                  <a:ea typeface="Times New Roman" pitchFamily="18" charset="0"/>
                  <a:cs typeface="Times New Roman" pitchFamily="18" charset="0"/>
                </a:rPr>
                <a:t>kèm</a:t>
              </a:r>
              <a:r>
                <a:rPr lang="en-US" sz="2800" i="1" dirty="0">
                  <a:effectLst/>
                  <a:latin typeface="Times New Roman" pitchFamily="18" charset="0"/>
                  <a:ea typeface="Times New Roman" pitchFamily="18" charset="0"/>
                  <a:cs typeface="Times New Roman" pitchFamily="18" charset="0"/>
                </a:rPr>
                <a:t> cv 2222).</a:t>
              </a:r>
              <a:endParaRPr lang="en-US" sz="2800" dirty="0">
                <a:effectLst/>
                <a:latin typeface="Times New Roman" pitchFamily="18" charset="0"/>
                <a:ea typeface="Times New Roman" pitchFamily="18" charset="0"/>
                <a:cs typeface="Times New Roman" pitchFamily="18" charset="0"/>
              </a:endParaRPr>
            </a:p>
          </p:txBody>
        </p:sp>
        <p:grpSp>
          <p:nvGrpSpPr>
            <p:cNvPr id="58" name="Group 57">
              <a:extLst>
                <a:ext uri="{FF2B5EF4-FFF2-40B4-BE49-F238E27FC236}">
                  <a16:creationId xmlns:a16="http://schemas.microsoft.com/office/drawing/2014/main" id="{466E2F34-F2F1-49EF-8F79-85E5DC938660}"/>
                </a:ext>
              </a:extLst>
            </p:cNvPr>
            <p:cNvGrpSpPr/>
            <p:nvPr/>
          </p:nvGrpSpPr>
          <p:grpSpPr>
            <a:xfrm>
              <a:off x="2039342" y="3216255"/>
              <a:ext cx="953595" cy="567487"/>
              <a:chOff x="5774254" y="1994623"/>
              <a:chExt cx="953595" cy="567487"/>
            </a:xfrm>
          </p:grpSpPr>
          <p:cxnSp>
            <p:nvCxnSpPr>
              <p:cNvPr id="59" name="Straight Connector 58">
                <a:extLst>
                  <a:ext uri="{FF2B5EF4-FFF2-40B4-BE49-F238E27FC236}">
                    <a16:creationId xmlns:a16="http://schemas.microsoft.com/office/drawing/2014/main" id="{36493A1A-350D-435E-887D-EC00F6013A81}"/>
                  </a:ext>
                </a:extLst>
              </p:cNvPr>
              <p:cNvCxnSpPr>
                <a:cxnSpLocks/>
              </p:cNvCxnSpPr>
              <p:nvPr/>
            </p:nvCxnSpPr>
            <p:spPr>
              <a:xfrm>
                <a:off x="5774254" y="2562110"/>
                <a:ext cx="95359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B81BAC-962F-4641-B96E-6507D8CADEC5}"/>
                  </a:ext>
                </a:extLst>
              </p:cNvPr>
              <p:cNvCxnSpPr/>
              <p:nvPr/>
            </p:nvCxnSpPr>
            <p:spPr>
              <a:xfrm flipV="1">
                <a:off x="6727849" y="1994623"/>
                <a:ext cx="0" cy="5674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2" name="Arrow: Chevron 71">
              <a:extLst>
                <a:ext uri="{FF2B5EF4-FFF2-40B4-BE49-F238E27FC236}">
                  <a16:creationId xmlns:a16="http://schemas.microsoft.com/office/drawing/2014/main" id="{591F94EC-FA44-44BE-8821-337B256AAAA9}"/>
                </a:ext>
              </a:extLst>
            </p:cNvPr>
            <p:cNvSpPr/>
            <p:nvPr/>
          </p:nvSpPr>
          <p:spPr>
            <a:xfrm flipH="1">
              <a:off x="685620" y="2746802"/>
              <a:ext cx="2131404" cy="2131402"/>
            </a:xfrm>
            <a:prstGeom prst="chevron">
              <a:avLst/>
            </a:prstGeom>
            <a:gradFill flip="none" rotWithShape="1">
              <a:gsLst>
                <a:gs pos="0">
                  <a:srgbClr val="F6DAB2"/>
                </a:gs>
                <a:gs pos="100000">
                  <a:schemeClr val="tx2">
                    <a:lumMod val="60000"/>
                    <a:lumOff val="40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54EBA867-B906-4B35-B113-78614AC982E0}"/>
              </a:ext>
            </a:extLst>
          </p:cNvPr>
          <p:cNvSpPr txBox="1"/>
          <p:nvPr/>
        </p:nvSpPr>
        <p:spPr>
          <a:xfrm>
            <a:off x="3983770" y="1387218"/>
            <a:ext cx="6158442" cy="1815882"/>
          </a:xfrm>
          <a:prstGeom prst="rect">
            <a:avLst/>
          </a:prstGeom>
          <a:noFill/>
        </p:spPr>
        <p:txBody>
          <a:bodyPr wrap="square" rtlCol="0">
            <a:spAutoFit/>
          </a:bodyPr>
          <a:lstStyle/>
          <a:p>
            <a:r>
              <a:rPr lang="en-US" dirty="0">
                <a:effectLst/>
                <a:latin typeface="Montserrat Alternates Medium" panose="00000600000000000000" pitchFamily="50" charset="0"/>
                <a:ea typeface="Times New Roman" panose="02020603050405020304" pitchFamily="18" charset="0"/>
              </a:rPr>
              <a:t>  </a:t>
            </a:r>
            <a:r>
              <a:rPr lang="en-US" sz="2800" b="1" dirty="0" err="1">
                <a:effectLst/>
                <a:latin typeface="Times New Roman" pitchFamily="18" charset="0"/>
                <a:ea typeface="Times New Roman" pitchFamily="18" charset="0"/>
                <a:cs typeface="Times New Roman" pitchFamily="18" charset="0"/>
              </a:rPr>
              <a:t>Khái</a:t>
            </a:r>
            <a:r>
              <a:rPr lang="en-US" sz="2800" b="1" dirty="0">
                <a:effectLst/>
                <a:latin typeface="Times New Roman" pitchFamily="18" charset="0"/>
                <a:ea typeface="Times New Roman" pitchFamily="18" charset="0"/>
                <a:cs typeface="Times New Roman" pitchFamily="18" charset="0"/>
              </a:rPr>
              <a:t> </a:t>
            </a:r>
            <a:r>
              <a:rPr lang="en-US" sz="2800" b="1" dirty="0" err="1">
                <a:effectLst/>
                <a:latin typeface="Times New Roman" pitchFamily="18" charset="0"/>
                <a:ea typeface="Times New Roman" pitchFamily="18" charset="0"/>
                <a:cs typeface="Times New Roman" pitchFamily="18" charset="0"/>
              </a:rPr>
              <a:t>niệm</a:t>
            </a:r>
            <a:r>
              <a:rPr lang="en-US" sz="2800" b="1" dirty="0">
                <a:effectLst/>
                <a:latin typeface="Times New Roman" pitchFamily="18" charset="0"/>
                <a:ea typeface="Times New Roman" pitchFamily="18" charset="0"/>
                <a:cs typeface="Times New Roman" pitchFamily="18" charset="0"/>
              </a:rPr>
              <a:t>: </a:t>
            </a:r>
          </a:p>
          <a:p>
            <a:r>
              <a:rPr lang="en-US" sz="2800" b="1" dirty="0">
                <a:latin typeface="Times New Roman" pitchFamily="18" charset="0"/>
                <a:ea typeface="Times New Roman" pitchFamily="18" charset="0"/>
                <a:cs typeface="Times New Roman" pitchFamily="18" charset="0"/>
              </a:rPr>
              <a:t>- </a:t>
            </a:r>
            <a:r>
              <a:rPr lang="en-US" sz="2800" dirty="0">
                <a:effectLst/>
                <a:latin typeface="Times New Roman" pitchFamily="18" charset="0"/>
                <a:ea typeface="Times New Roman" pitchFamily="18" charset="0"/>
                <a:cs typeface="Times New Roman" pitchFamily="18" charset="0"/>
              </a:rPr>
              <a:t>Ma </a:t>
            </a:r>
            <a:r>
              <a:rPr lang="en-US" sz="2800" dirty="0" err="1">
                <a:effectLst/>
                <a:latin typeface="Times New Roman" pitchFamily="18" charset="0"/>
                <a:ea typeface="Times New Roman" pitchFamily="18" charset="0"/>
                <a:cs typeface="Times New Roman" pitchFamily="18" charset="0"/>
              </a:rPr>
              <a:t>trận</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kiểm</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là</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bản</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thiết</a:t>
            </a:r>
            <a:r>
              <a:rPr lang="en-US" sz="2800" dirty="0">
                <a:effectLst/>
                <a:latin typeface="Times New Roman" pitchFamily="18" charset="0"/>
                <a:ea typeface="Times New Roman" pitchFamily="18" charset="0"/>
                <a:cs typeface="Times New Roman" pitchFamily="18" charset="0"/>
              </a:rPr>
              <a:t> </a:t>
            </a:r>
          </a:p>
          <a:p>
            <a:r>
              <a:rPr lang="en-US" sz="2800" dirty="0" err="1">
                <a:effectLst/>
                <a:latin typeface="Times New Roman" pitchFamily="18" charset="0"/>
                <a:ea typeface="Times New Roman" pitchFamily="18" charset="0"/>
                <a:cs typeface="Times New Roman" pitchFamily="18" charset="0"/>
              </a:rPr>
              <a:t>kế</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kiểm</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chứa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đựng</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những</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thông</a:t>
            </a:r>
            <a:r>
              <a:rPr lang="en-US" sz="2800" dirty="0">
                <a:effectLst/>
                <a:latin typeface="Times New Roman" pitchFamily="18" charset="0"/>
                <a:ea typeface="Times New Roman" pitchFamily="18" charset="0"/>
                <a:cs typeface="Times New Roman" pitchFamily="18" charset="0"/>
              </a:rPr>
              <a:t> tin </a:t>
            </a:r>
            <a:r>
              <a:rPr lang="en-US" sz="2800" dirty="0" err="1">
                <a:effectLst/>
                <a:latin typeface="Times New Roman" pitchFamily="18" charset="0"/>
                <a:ea typeface="Times New Roman" pitchFamily="18" charset="0"/>
                <a:cs typeface="Times New Roman" pitchFamily="18" charset="0"/>
              </a:rPr>
              <a:t>về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cấu</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trúc</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cơ</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bản</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của</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đề</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kiểm</a:t>
            </a:r>
            <a:r>
              <a:rPr lang="en-US" sz="2800" dirty="0">
                <a:effectLst/>
                <a:latin typeface="Times New Roman" pitchFamily="18" charset="0"/>
                <a:ea typeface="Times New Roman" pitchFamily="18" charset="0"/>
                <a:cs typeface="Times New Roman" pitchFamily="18" charset="0"/>
              </a:rPr>
              <a:t> </a:t>
            </a:r>
            <a:r>
              <a:rPr lang="en-US" sz="2800" dirty="0" err="1">
                <a:effectLst/>
                <a:latin typeface="Times New Roman" pitchFamily="18" charset="0"/>
                <a:ea typeface="Times New Roman" pitchFamily="18" charset="0"/>
                <a:cs typeface="Times New Roman" pitchFamily="18" charset="0"/>
              </a:rPr>
              <a:t>tra</a:t>
            </a:r>
            <a:r>
              <a:rPr lang="en-US" sz="2800" dirty="0">
                <a:effectLst/>
                <a:latin typeface="Montserrat Alternates Medium" panose="00000600000000000000" pitchFamily="50" charset="0"/>
                <a:ea typeface="Times New Roman" panose="02020603050405020304" pitchFamily="18" charset="0"/>
              </a:rPr>
              <a:t>.</a:t>
            </a:r>
            <a:endParaRPr lang="en-US" sz="2800" dirty="0">
              <a:latin typeface="Montserrat Alternates Medium" panose="00000600000000000000" pitchFamily="50" charset="0"/>
            </a:endParaRPr>
          </a:p>
        </p:txBody>
      </p:sp>
      <p:pic>
        <p:nvPicPr>
          <p:cNvPr id="24" name="Graphic 23" descr="Beaker with solid fill">
            <a:extLst>
              <a:ext uri="{FF2B5EF4-FFF2-40B4-BE49-F238E27FC236}">
                <a16:creationId xmlns:a16="http://schemas.microsoft.com/office/drawing/2014/main" id="{C5D78EBD-88DF-4A65-BB8F-D27115E21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537466" y="4086011"/>
            <a:ext cx="914400" cy="914400"/>
          </a:xfrm>
          <a:prstGeom prst="rect">
            <a:avLst/>
          </a:prstGeom>
        </p:spPr>
      </p:pic>
      <p:pic>
        <p:nvPicPr>
          <p:cNvPr id="28" name="Graphic 27" descr="Test tubes with solid fill">
            <a:extLst>
              <a:ext uri="{FF2B5EF4-FFF2-40B4-BE49-F238E27FC236}">
                <a16:creationId xmlns:a16="http://schemas.microsoft.com/office/drawing/2014/main" id="{8F70ED27-E842-4525-89BB-469C2484BD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31966" y="1432483"/>
            <a:ext cx="914400" cy="914400"/>
          </a:xfrm>
          <a:prstGeom prst="rect">
            <a:avLst/>
          </a:prstGeom>
        </p:spPr>
      </p:pic>
    </p:spTree>
    <p:extLst>
      <p:ext uri="{BB962C8B-B14F-4D97-AF65-F5344CB8AC3E}">
        <p14:creationId xmlns:p14="http://schemas.microsoft.com/office/powerpoint/2010/main" val="485908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1"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par>
                                <p:cTn id="14" presetID="22" presetClass="entr" presetSubtype="8"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4" fill="hold" nodeType="withEffect">
                                  <p:stCondLst>
                                    <p:cond delay="50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8C6E4E-1F05-4091-9483-D17265CC1638}"/>
              </a:ext>
            </a:extLst>
          </p:cNvPr>
          <p:cNvSpPr txBox="1"/>
          <p:nvPr/>
        </p:nvSpPr>
        <p:spPr>
          <a:xfrm>
            <a:off x="368348" y="811442"/>
            <a:ext cx="11246177" cy="4062651"/>
          </a:xfrm>
          <a:prstGeom prst="rect">
            <a:avLst/>
          </a:prstGeom>
          <a:noFill/>
        </p:spPr>
        <p:txBody>
          <a:bodyPr wrap="square" rtlCol="0">
            <a:spAutoFit/>
          </a:bodyPr>
          <a:lstStyle/>
          <a:p>
            <a:pPr algn="ctr"/>
            <a:r>
              <a:rPr lang="en-US" sz="2400" b="1" dirty="0" err="1" smtClean="0">
                <a:solidFill>
                  <a:srgbClr val="000000"/>
                </a:solidFill>
                <a:latin typeface="Times New Roman" pitchFamily="18" charset="0"/>
                <a:cs typeface="Times New Roman" pitchFamily="18" charset="0"/>
              </a:rPr>
              <a:t>Cấu</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trúc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một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bảng</a:t>
            </a:r>
            <a:r>
              <a:rPr lang="en-US" sz="2400" b="1" dirty="0" smtClean="0">
                <a:solidFill>
                  <a:srgbClr val="000000"/>
                </a:solidFill>
                <a:latin typeface="Times New Roman" pitchFamily="18" charset="0"/>
                <a:cs typeface="Times New Roman" pitchFamily="18" charset="0"/>
              </a:rPr>
              <a:t> ma </a:t>
            </a:r>
            <a:r>
              <a:rPr lang="en-US" sz="2400" b="1" dirty="0" err="1" smtClean="0">
                <a:solidFill>
                  <a:srgbClr val="000000"/>
                </a:solidFill>
                <a:latin typeface="Times New Roman" pitchFamily="18" charset="0"/>
                <a:cs typeface="Times New Roman" pitchFamily="18" charset="0"/>
              </a:rPr>
              <a:t>trận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đề</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kiểm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gồm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các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thông</a:t>
            </a:r>
            <a:r>
              <a:rPr lang="en-US" sz="2400" b="1" dirty="0" smtClean="0">
                <a:solidFill>
                  <a:srgbClr val="000000"/>
                </a:solidFill>
                <a:latin typeface="Times New Roman" pitchFamily="18" charset="0"/>
                <a:cs typeface="Times New Roman" pitchFamily="18" charset="0"/>
              </a:rPr>
              <a:t> tin </a:t>
            </a:r>
            <a:r>
              <a:rPr lang="en-US" sz="2400" b="1" dirty="0" err="1" smtClean="0">
                <a:solidFill>
                  <a:srgbClr val="000000"/>
                </a:solidFill>
                <a:latin typeface="Times New Roman" pitchFamily="18" charset="0"/>
                <a:cs typeface="Times New Roman" pitchFamily="18" charset="0"/>
              </a:rPr>
              <a:t>sau</a:t>
            </a:r>
            <a:r>
              <a:rPr lang="en-US" sz="2400" b="1" dirty="0" smtClean="0">
                <a:solidFill>
                  <a:srgbClr val="000000"/>
                </a:solidFill>
                <a:latin typeface="Times New Roman" pitchFamily="18" charset="0"/>
                <a:cs typeface="Times New Roman" pitchFamily="18" charset="0"/>
              </a:rPr>
              <a:t>:</a:t>
            </a:r>
          </a:p>
          <a:p>
            <a:r>
              <a:rPr lang="en-US" sz="2400" b="1" dirty="0" smtClean="0">
                <a:solidFill>
                  <a:srgbClr val="000000"/>
                </a:solidFill>
                <a:latin typeface="Times New Roman" pitchFamily="18" charset="0"/>
                <a:cs typeface="Times New Roman" pitchFamily="18" charset="0"/>
              </a:rPr>
              <a:t>1. </a:t>
            </a:r>
            <a:r>
              <a:rPr lang="en-US" sz="2400" b="1" dirty="0" err="1" smtClean="0">
                <a:solidFill>
                  <a:srgbClr val="000000"/>
                </a:solidFill>
                <a:latin typeface="Times New Roman" pitchFamily="18" charset="0"/>
                <a:cs typeface="Times New Roman" pitchFamily="18" charset="0"/>
              </a:rPr>
              <a:t>Tên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bảng</a:t>
            </a:r>
            <a:r>
              <a:rPr lang="en-US" sz="2400" b="1" dirty="0" smtClean="0">
                <a:solidFill>
                  <a:srgbClr val="000000"/>
                </a:solidFill>
                <a:latin typeface="Times New Roman" pitchFamily="18" charset="0"/>
                <a:cs typeface="Times New Roman" pitchFamily="18" charset="0"/>
              </a:rPr>
              <a:t> ma </a:t>
            </a:r>
            <a:r>
              <a:rPr lang="en-US" sz="2400" b="1" dirty="0" err="1" smtClean="0">
                <a:solidFill>
                  <a:srgbClr val="000000"/>
                </a:solidFill>
                <a:latin typeface="Times New Roman" pitchFamily="18" charset="0"/>
                <a:cs typeface="Times New Roman" pitchFamily="18" charset="0"/>
              </a:rPr>
              <a:t>trận</a:t>
            </a:r>
            <a:endParaRPr lang="en-US" sz="2400" b="1" dirty="0" smtClean="0">
              <a:solidFill>
                <a:srgbClr val="000000"/>
              </a:solidFill>
              <a:latin typeface="Times New Roman" pitchFamily="18" charset="0"/>
              <a:cs typeface="Times New Roman" pitchFamily="18" charset="0"/>
            </a:endParaRPr>
          </a:p>
          <a:p>
            <a:r>
              <a:rPr lang="en-US" sz="2400" b="1" dirty="0" smtClean="0">
                <a:solidFill>
                  <a:srgbClr val="000000"/>
                </a:solidFill>
                <a:latin typeface="Times New Roman" pitchFamily="18" charset="0"/>
                <a:cs typeface="Times New Roman" pitchFamily="18" charset="0"/>
              </a:rPr>
              <a:t>2. </a:t>
            </a:r>
            <a:r>
              <a:rPr lang="en-US" sz="2400" b="1" dirty="0" err="1" smtClean="0">
                <a:solidFill>
                  <a:srgbClr val="000000"/>
                </a:solidFill>
                <a:latin typeface="Times New Roman" pitchFamily="18" charset="0"/>
                <a:cs typeface="Times New Roman" pitchFamily="18" charset="0"/>
              </a:rPr>
              <a:t>Cấu</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trúc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từng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phần</a:t>
            </a:r>
            <a:endParaRPr lang="en-US" sz="2400" b="1" dirty="0" smtClean="0">
              <a:solidFill>
                <a:srgbClr val="000000"/>
              </a:solidFill>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Cấu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trúc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tỉ</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trọng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từng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phần</a:t>
            </a:r>
            <a:endParaRPr lang="en-US" sz="2400" dirty="0" smtClean="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Các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trong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đề</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kiểm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tra</a:t>
            </a:r>
            <a:endParaRPr lang="en-US" sz="2400" dirty="0" smtClean="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 </a:t>
            </a:r>
            <a:r>
              <a:rPr lang="en-US" sz="2400" dirty="0" err="1" smtClean="0">
                <a:solidFill>
                  <a:srgbClr val="000000"/>
                </a:solidFill>
                <a:latin typeface="Times New Roman" pitchFamily="18" charset="0"/>
                <a:cs typeface="Times New Roman" pitchFamily="18" charset="0"/>
              </a:rPr>
              <a:t>dạng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r>
              <a:rPr lang="en-US" sz="2400" dirty="0" smtClean="0">
                <a:solidFill>
                  <a:srgbClr val="000000"/>
                </a:solidFill>
                <a:latin typeface="Times New Roman" pitchFamily="18" charset="0"/>
                <a:cs typeface="Times New Roman" pitchFamily="18" charset="0"/>
              </a:rPr>
              <a:t> ( TN – TL)</a:t>
            </a: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 </a:t>
            </a:r>
            <a:r>
              <a:rPr lang="en-US" sz="2400" dirty="0" err="1" smtClean="0">
                <a:solidFill>
                  <a:srgbClr val="000000"/>
                </a:solidFill>
                <a:latin typeface="Times New Roman" pitchFamily="18" charset="0"/>
                <a:cs typeface="Times New Roman" pitchFamily="18" charset="0"/>
              </a:rPr>
              <a:t>Lĩnh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vực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kiến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thức</a:t>
            </a:r>
            <a:endParaRPr lang="en-US" sz="2400" dirty="0" smtClean="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 </a:t>
            </a:r>
            <a:r>
              <a:rPr lang="en-US" sz="2400" dirty="0" err="1" smtClean="0">
                <a:solidFill>
                  <a:srgbClr val="000000"/>
                </a:solidFill>
                <a:latin typeface="Times New Roman" pitchFamily="18" charset="0"/>
                <a:cs typeface="Times New Roman" pitchFamily="18" charset="0"/>
              </a:rPr>
              <a:t>cấp</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độ</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năng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lực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đánh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giá</a:t>
            </a:r>
            <a:endParaRPr lang="en-US" sz="2400" dirty="0" smtClean="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 </a:t>
            </a:r>
            <a:r>
              <a:rPr lang="en-US" sz="2400" dirty="0" err="1" smtClean="0">
                <a:solidFill>
                  <a:srgbClr val="000000"/>
                </a:solidFill>
                <a:latin typeface="Times New Roman" pitchFamily="18" charset="0"/>
                <a:cs typeface="Times New Roman" pitchFamily="18" charset="0"/>
              </a:rPr>
              <a:t>Thời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gian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làm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dự</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kiến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của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từng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endParaRPr lang="en-US" sz="2400" dirty="0" smtClean="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 </a:t>
            </a:r>
            <a:r>
              <a:rPr lang="en-US" sz="2400" dirty="0" err="1" smtClean="0">
                <a:solidFill>
                  <a:srgbClr val="000000"/>
                </a:solidFill>
                <a:latin typeface="Times New Roman" pitchFamily="18" charset="0"/>
                <a:cs typeface="Times New Roman" pitchFamily="18" charset="0"/>
              </a:rPr>
              <a:t>Vị</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trí</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trong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đề</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kiểm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tra</a:t>
            </a:r>
            <a:endParaRPr lang="en-US" sz="2400" dirty="0" smtClean="0">
              <a:solidFill>
                <a:srgbClr val="000000"/>
              </a:solidFill>
              <a:latin typeface="Times New Roman" pitchFamily="18" charset="0"/>
              <a:cs typeface="Times New Roman" pitchFamily="18" charset="0"/>
            </a:endParaRPr>
          </a:p>
          <a:p>
            <a:pPr algn="ctr"/>
            <a:endParaRPr lang="en-US"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157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8C6E4E-1F05-4091-9483-D17265CC1638}"/>
              </a:ext>
            </a:extLst>
          </p:cNvPr>
          <p:cNvSpPr txBox="1"/>
          <p:nvPr/>
        </p:nvSpPr>
        <p:spPr>
          <a:xfrm>
            <a:off x="368348" y="811442"/>
            <a:ext cx="11246177" cy="3323987"/>
          </a:xfrm>
          <a:prstGeom prst="rect">
            <a:avLst/>
          </a:prstGeom>
          <a:noFill/>
        </p:spPr>
        <p:txBody>
          <a:bodyPr wrap="square" rtlCol="0">
            <a:spAutoFit/>
          </a:bodyPr>
          <a:lstStyle/>
          <a:p>
            <a:pPr algn="ctr"/>
            <a:r>
              <a:rPr lang="en-US" sz="2400" b="1" dirty="0" err="1" smtClean="0">
                <a:solidFill>
                  <a:srgbClr val="000000"/>
                </a:solidFill>
                <a:latin typeface="Times New Roman" pitchFamily="18" charset="0"/>
                <a:cs typeface="Times New Roman" pitchFamily="18" charset="0"/>
              </a:rPr>
              <a:t>Thông</a:t>
            </a:r>
            <a:r>
              <a:rPr lang="en-US" sz="2400" b="1" dirty="0" smtClean="0">
                <a:solidFill>
                  <a:srgbClr val="000000"/>
                </a:solidFill>
                <a:latin typeface="Times New Roman" pitchFamily="18" charset="0"/>
                <a:cs typeface="Times New Roman" pitchFamily="18" charset="0"/>
              </a:rPr>
              <a:t> tin </a:t>
            </a:r>
            <a:r>
              <a:rPr lang="en-US" sz="2400" b="1" dirty="0" err="1" smtClean="0">
                <a:solidFill>
                  <a:srgbClr val="000000"/>
                </a:solidFill>
                <a:latin typeface="Times New Roman" pitchFamily="18" charset="0"/>
                <a:cs typeface="Times New Roman" pitchFamily="18" charset="0"/>
              </a:rPr>
              <a:t>cơ</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bản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của</a:t>
            </a:r>
            <a:r>
              <a:rPr lang="en-US" sz="2400" b="1" dirty="0" smtClean="0">
                <a:solidFill>
                  <a:srgbClr val="000000"/>
                </a:solidFill>
                <a:latin typeface="Times New Roman" pitchFamily="18" charset="0"/>
                <a:cs typeface="Times New Roman" pitchFamily="18" charset="0"/>
              </a:rPr>
              <a:t> ma </a:t>
            </a:r>
            <a:r>
              <a:rPr lang="en-US" sz="2400" b="1" dirty="0" err="1" smtClean="0">
                <a:solidFill>
                  <a:srgbClr val="000000"/>
                </a:solidFill>
                <a:latin typeface="Times New Roman" pitchFamily="18" charset="0"/>
                <a:cs typeface="Times New Roman" pitchFamily="18" charset="0"/>
              </a:rPr>
              <a:t>trận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đề</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kiểm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tra</a:t>
            </a:r>
            <a:endParaRPr lang="en-US" sz="2400" b="1" dirty="0" smtClean="0">
              <a:solidFill>
                <a:srgbClr val="000000"/>
              </a:solidFill>
              <a:latin typeface="Times New Roman" pitchFamily="18" charset="0"/>
              <a:cs typeface="Times New Roman" pitchFamily="18" charset="0"/>
            </a:endParaRP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Mục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tiêu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đánh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giá</a:t>
            </a:r>
            <a:endParaRPr lang="en-US" sz="2400" dirty="0" smtClean="0">
              <a:solidFill>
                <a:srgbClr val="000000"/>
              </a:solidFill>
              <a:latin typeface="Times New Roman" pitchFamily="18" charset="0"/>
              <a:cs typeface="Times New Roman" pitchFamily="18" charset="0"/>
            </a:endParaRP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Lĩnh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vực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phạm</a:t>
            </a:r>
            <a:r>
              <a:rPr lang="en-US" sz="2400" dirty="0" smtClean="0">
                <a:solidFill>
                  <a:srgbClr val="000000"/>
                </a:solidFill>
                <a:latin typeface="Times New Roman" pitchFamily="18" charset="0"/>
                <a:cs typeface="Times New Roman" pitchFamily="18" charset="0"/>
              </a:rPr>
              <a:t> vi </a:t>
            </a:r>
            <a:r>
              <a:rPr lang="en-US" sz="2400" dirty="0" err="1" smtClean="0">
                <a:solidFill>
                  <a:srgbClr val="000000"/>
                </a:solidFill>
                <a:latin typeface="Times New Roman" pitchFamily="18" charset="0"/>
                <a:cs typeface="Times New Roman" pitchFamily="18" charset="0"/>
              </a:rPr>
              <a:t>kiến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thức</a:t>
            </a:r>
            <a:endParaRPr lang="en-US" sz="2400" dirty="0" smtClean="0">
              <a:solidFill>
                <a:srgbClr val="000000"/>
              </a:solidFill>
              <a:latin typeface="Times New Roman" pitchFamily="18" charset="0"/>
              <a:cs typeface="Times New Roman" pitchFamily="18" charset="0"/>
            </a:endParaRP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Thời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lượng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cả</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đề</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kiểm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từng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phần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kiểm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tra</a:t>
            </a:r>
            <a:r>
              <a:rPr lang="en-US" sz="2400" dirty="0" smtClean="0">
                <a:solidFill>
                  <a:srgbClr val="000000"/>
                </a:solidFill>
                <a:latin typeface="Times New Roman" pitchFamily="18" charset="0"/>
                <a:cs typeface="Times New Roman" pitchFamily="18" charset="0"/>
              </a:rPr>
              <a:t>)</a:t>
            </a: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Tổng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số</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endParaRPr lang="en-US" sz="2400" dirty="0" smtClean="0">
              <a:solidFill>
                <a:srgbClr val="000000"/>
              </a:solidFill>
              <a:latin typeface="Times New Roman" pitchFamily="18" charset="0"/>
              <a:cs typeface="Times New Roman" pitchFamily="18" charset="0"/>
            </a:endParaRP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bố</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hỏi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theo</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lĩnh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vực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phạm</a:t>
            </a:r>
            <a:r>
              <a:rPr lang="en-US" sz="2400" dirty="0" smtClean="0">
                <a:solidFill>
                  <a:srgbClr val="000000"/>
                </a:solidFill>
                <a:latin typeface="Times New Roman" pitchFamily="18" charset="0"/>
                <a:cs typeface="Times New Roman" pitchFamily="18" charset="0"/>
              </a:rPr>
              <a:t> vi </a:t>
            </a:r>
            <a:r>
              <a:rPr lang="en-US" sz="2400" dirty="0" err="1" smtClean="0">
                <a:solidFill>
                  <a:srgbClr val="000000"/>
                </a:solidFill>
                <a:latin typeface="Times New Roman" pitchFamily="18" charset="0"/>
                <a:cs typeface="Times New Roman" pitchFamily="18" charset="0"/>
              </a:rPr>
              <a:t>kiến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mức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độ</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khó</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mục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tiêu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đánh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giá</a:t>
            </a:r>
            <a:r>
              <a:rPr lang="en-US" sz="2400" dirty="0" smtClean="0">
                <a:solidFill>
                  <a:srgbClr val="000000"/>
                </a:solidFill>
                <a:latin typeface="Times New Roman" pitchFamily="18" charset="0"/>
                <a:cs typeface="Times New Roman" pitchFamily="18" charset="0"/>
              </a:rPr>
              <a:t>.</a:t>
            </a:r>
          </a:p>
          <a:p>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Các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lưu</a:t>
            </a:r>
            <a:r>
              <a:rPr lang="en-US" sz="2400" dirty="0" smtClean="0">
                <a:solidFill>
                  <a:srgbClr val="000000"/>
                </a:solidFill>
                <a:latin typeface="Times New Roman" pitchFamily="18" charset="0"/>
                <a:cs typeface="Times New Roman" pitchFamily="18" charset="0"/>
              </a:rPr>
              <a:t> ý </a:t>
            </a:r>
            <a:r>
              <a:rPr lang="en-US" sz="2400" dirty="0" err="1" smtClean="0">
                <a:solidFill>
                  <a:srgbClr val="000000"/>
                </a:solidFill>
                <a:latin typeface="Times New Roman" pitchFamily="18" charset="0"/>
                <a:cs typeface="Times New Roman" pitchFamily="18" charset="0"/>
              </a:rPr>
              <a:t>khác</a:t>
            </a:r>
            <a:endParaRPr lang="en-US" sz="2400" dirty="0" smtClean="0">
              <a:solidFill>
                <a:srgbClr val="000000"/>
              </a:solidFill>
              <a:latin typeface="Times New Roman" pitchFamily="18" charset="0"/>
              <a:cs typeface="Times New Roman" pitchFamily="18" charset="0"/>
            </a:endParaRPr>
          </a:p>
          <a:p>
            <a:pPr algn="ctr"/>
            <a:endParaRPr lang="en-US" sz="2400" b="1" dirty="0" smtClean="0">
              <a:solidFill>
                <a:srgbClr val="000000"/>
              </a:solidFill>
              <a:latin typeface="Times New Roman" pitchFamily="18" charset="0"/>
              <a:cs typeface="Times New Roman" pitchFamily="18" charset="0"/>
            </a:endParaRPr>
          </a:p>
          <a:p>
            <a:pPr algn="ctr"/>
            <a:endParaRPr lang="en-US"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658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B8C1CC"/>
            </a:gs>
            <a:gs pos="41000">
              <a:srgbClr val="E0E4E8"/>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E1125C-14CC-48E2-8C8E-E1BF7BD4F6BE}"/>
              </a:ext>
            </a:extLst>
          </p:cNvPr>
          <p:cNvGrpSpPr/>
          <p:nvPr/>
        </p:nvGrpSpPr>
        <p:grpSpPr>
          <a:xfrm>
            <a:off x="873293" y="1980999"/>
            <a:ext cx="4606532" cy="972430"/>
            <a:chOff x="1832643" y="2442640"/>
            <a:chExt cx="3647182" cy="972430"/>
          </a:xfrm>
        </p:grpSpPr>
        <p:sp>
          <p:nvSpPr>
            <p:cNvPr id="19" name="Rectangle: Top Corners Rounded 18">
              <a:extLst>
                <a:ext uri="{FF2B5EF4-FFF2-40B4-BE49-F238E27FC236}">
                  <a16:creationId xmlns:a16="http://schemas.microsoft.com/office/drawing/2014/main" id="{B5FB5CE4-D6D9-4CB1-A7AD-C44AE75372E3}"/>
                </a:ext>
              </a:extLst>
            </p:cNvPr>
            <p:cNvSpPr/>
            <p:nvPr/>
          </p:nvSpPr>
          <p:spPr>
            <a:xfrm rot="16200000">
              <a:off x="3159566" y="1115717"/>
              <a:ext cx="943428" cy="3597273"/>
            </a:xfrm>
            <a:prstGeom prst="round2SameRect">
              <a:avLst/>
            </a:prstGeom>
            <a:gradFill flip="none" rotWithShape="1">
              <a:gsLst>
                <a:gs pos="10000">
                  <a:srgbClr val="D8114E">
                    <a:alpha val="72000"/>
                  </a:srgbClr>
                </a:gs>
                <a:gs pos="52000">
                  <a:srgbClr val="EE5587">
                    <a:alpha val="8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1DF68A9-792D-4C5B-9064-8FEB14BE0C30}"/>
                </a:ext>
              </a:extLst>
            </p:cNvPr>
            <p:cNvSpPr/>
            <p:nvPr/>
          </p:nvSpPr>
          <p:spPr>
            <a:xfrm>
              <a:off x="1957173" y="2541496"/>
              <a:ext cx="696992" cy="745713"/>
            </a:xfrm>
            <a:prstGeom prst="roundRect">
              <a:avLst/>
            </a:prstGeom>
            <a:solidFill>
              <a:srgbClr val="E66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EAAC9092-672E-4A58-A80D-EBB860B42D2F}"/>
                </a:ext>
              </a:extLst>
            </p:cNvPr>
            <p:cNvSpPr/>
            <p:nvPr/>
          </p:nvSpPr>
          <p:spPr>
            <a:xfrm rot="5400000">
              <a:off x="4898710" y="2827153"/>
              <a:ext cx="951983" cy="210246"/>
            </a:xfrm>
            <a:prstGeom prst="rect">
              <a:avLst/>
            </a:prstGeom>
            <a:gradFill>
              <a:gsLst>
                <a:gs pos="87000">
                  <a:srgbClr val="EC6D97"/>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3AC3B0C-E796-47A5-B1E0-594E948E973A}"/>
                </a:ext>
              </a:extLst>
            </p:cNvPr>
            <p:cNvSpPr txBox="1"/>
            <p:nvPr/>
          </p:nvSpPr>
          <p:spPr>
            <a:xfrm>
              <a:off x="2044565" y="2614091"/>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03</a:t>
              </a:r>
            </a:p>
          </p:txBody>
        </p:sp>
        <p:sp>
          <p:nvSpPr>
            <p:cNvPr id="80" name="TextBox 79">
              <a:extLst>
                <a:ext uri="{FF2B5EF4-FFF2-40B4-BE49-F238E27FC236}">
                  <a16:creationId xmlns:a16="http://schemas.microsoft.com/office/drawing/2014/main" id="{88A869E6-A4E4-46C4-BDBD-9C45AE52BD06}"/>
                </a:ext>
              </a:extLst>
            </p:cNvPr>
            <p:cNvSpPr txBox="1"/>
            <p:nvPr/>
          </p:nvSpPr>
          <p:spPr>
            <a:xfrm>
              <a:off x="2574509" y="2491740"/>
              <a:ext cx="2713597" cy="923330"/>
            </a:xfrm>
            <a:prstGeom prst="rect">
              <a:avLst/>
            </a:prstGeom>
            <a:noFill/>
          </p:spPr>
          <p:txBody>
            <a:bodyPr wrap="square" rtlCol="0">
              <a:spAutoFit/>
            </a:bodyPr>
            <a:lstStyle/>
            <a:p>
              <a:pPr indent="457200" algn="just">
                <a:spcBef>
                  <a:spcPts val="200"/>
                </a:spcBef>
                <a:spcAft>
                  <a:spcPts val="200"/>
                </a:spcAft>
                <a:tabLst>
                  <a:tab pos="776605" algn="l"/>
                </a:tabLst>
              </a:pPr>
              <a:r>
                <a:rPr lang="en-US" sz="1800" b="1" dirty="0" err="1">
                  <a:solidFill>
                    <a:schemeClr val="bg1"/>
                  </a:solidFill>
                  <a:effectLst/>
                  <a:latin typeface="Times New Roman" pitchFamily="18" charset="0"/>
                  <a:ea typeface="Calibri" panose="020F0502020204030204" pitchFamily="34" charset="0"/>
                  <a:cs typeface="Times New Roman" pitchFamily="18" charset="0"/>
                </a:rPr>
                <a:t>Quyết</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định</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phân</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phối</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tỉ</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lệ</a:t>
              </a:r>
              <a:r>
                <a:rPr lang="en-US" sz="1800" b="1" dirty="0">
                  <a:solidFill>
                    <a:schemeClr val="bg1"/>
                  </a:solidFill>
                  <a:effectLst/>
                  <a:latin typeface="Times New Roman" pitchFamily="18" charset="0"/>
                  <a:ea typeface="Calibri" panose="020F0502020204030204" pitchFamily="34" charset="0"/>
                  <a:cs typeface="Times New Roman" pitchFamily="18" charset="0"/>
                </a:rPr>
                <a:t> % </a:t>
              </a:r>
              <a:r>
                <a:rPr lang="en-US" sz="1800" b="1" dirty="0" err="1">
                  <a:solidFill>
                    <a:schemeClr val="bg1"/>
                  </a:solidFill>
                  <a:effectLst/>
                  <a:latin typeface="Times New Roman" pitchFamily="18" charset="0"/>
                  <a:ea typeface="Calibri" panose="020F0502020204030204" pitchFamily="34" charset="0"/>
                  <a:cs typeface="Times New Roman" pitchFamily="18" charset="0"/>
                </a:rPr>
                <a:t>tổng</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điểm</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cho</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mỗi</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chủ</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đề</a:t>
              </a:r>
              <a:r>
                <a:rPr lang="en-US" sz="1800" b="1" dirty="0">
                  <a:solidFill>
                    <a:schemeClr val="bg1"/>
                  </a:solidFill>
                  <a:effectLst/>
                  <a:latin typeface="Times New Roman" pitchFamily="18" charset="0"/>
                  <a:ea typeface="Calibri" panose="020F0502020204030204" pitchFamily="34" charset="0"/>
                  <a:cs typeface="Times New Roman" pitchFamily="18" charset="0"/>
                </a:rPr>
                <a:t> (</a:t>
              </a:r>
              <a:r>
                <a:rPr lang="en-US" sz="1800" b="1" dirty="0" err="1">
                  <a:solidFill>
                    <a:schemeClr val="bg1"/>
                  </a:solidFill>
                  <a:effectLst/>
                  <a:latin typeface="Times New Roman" pitchFamily="18" charset="0"/>
                  <a:ea typeface="Calibri" panose="020F0502020204030204" pitchFamily="34" charset="0"/>
                  <a:cs typeface="Times New Roman" pitchFamily="18" charset="0"/>
                </a:rPr>
                <a:t>nội</a:t>
              </a:r>
              <a:r>
                <a:rPr lang="en-US" sz="1800" b="1" dirty="0">
                  <a:solidFill>
                    <a:schemeClr val="bg1"/>
                  </a:solidFill>
                  <a:effectLst/>
                  <a:latin typeface="Times New Roman" pitchFamily="18" charset="0"/>
                  <a:ea typeface="Calibri" panose="020F0502020204030204" pitchFamily="34" charset="0"/>
                  <a:cs typeface="Times New Roman" pitchFamily="18" charset="0"/>
                </a:rPr>
                <a:t> dung, </a:t>
              </a:r>
              <a:r>
                <a:rPr lang="en-US" sz="1800" b="1" dirty="0" err="1">
                  <a:solidFill>
                    <a:schemeClr val="bg1"/>
                  </a:solidFill>
                  <a:effectLst/>
                  <a:latin typeface="Times New Roman" pitchFamily="18" charset="0"/>
                  <a:ea typeface="Calibri" panose="020F0502020204030204" pitchFamily="34" charset="0"/>
                  <a:cs typeface="Times New Roman" pitchFamily="18" charset="0"/>
                </a:rPr>
                <a:t>chương</a:t>
              </a:r>
              <a:r>
                <a:rPr lang="en-US" sz="1800" b="1" dirty="0">
                  <a:solidFill>
                    <a:schemeClr val="bg1"/>
                  </a:solidFill>
                  <a:effectLst/>
                  <a:latin typeface="Times New Roman" pitchFamily="18" charset="0"/>
                  <a:ea typeface="Calibri" panose="020F0502020204030204" pitchFamily="34" charset="0"/>
                  <a:cs typeface="Times New Roman" pitchFamily="18" charset="0"/>
                </a:rPr>
                <a:t>…).</a:t>
              </a:r>
            </a:p>
          </p:txBody>
        </p:sp>
      </p:grpSp>
      <p:grpSp>
        <p:nvGrpSpPr>
          <p:cNvPr id="14" name="Group 13">
            <a:extLst>
              <a:ext uri="{FF2B5EF4-FFF2-40B4-BE49-F238E27FC236}">
                <a16:creationId xmlns:a16="http://schemas.microsoft.com/office/drawing/2014/main" id="{5618B20A-5785-483B-9D0A-105405A76255}"/>
              </a:ext>
            </a:extLst>
          </p:cNvPr>
          <p:cNvGrpSpPr/>
          <p:nvPr/>
        </p:nvGrpSpPr>
        <p:grpSpPr>
          <a:xfrm>
            <a:off x="873293" y="3106537"/>
            <a:ext cx="4612821" cy="984280"/>
            <a:chOff x="1832644" y="3559302"/>
            <a:chExt cx="3653470" cy="984280"/>
          </a:xfrm>
        </p:grpSpPr>
        <p:sp>
          <p:nvSpPr>
            <p:cNvPr id="23" name="Rectangle: Top Corners Rounded 22">
              <a:extLst>
                <a:ext uri="{FF2B5EF4-FFF2-40B4-BE49-F238E27FC236}">
                  <a16:creationId xmlns:a16="http://schemas.microsoft.com/office/drawing/2014/main" id="{417DA47A-9231-48EF-83F7-5569791F2F02}"/>
                </a:ext>
              </a:extLst>
            </p:cNvPr>
            <p:cNvSpPr/>
            <p:nvPr/>
          </p:nvSpPr>
          <p:spPr>
            <a:xfrm rot="16200000">
              <a:off x="3159567" y="2244373"/>
              <a:ext cx="943428" cy="3597273"/>
            </a:xfrm>
            <a:prstGeom prst="round2SameRect">
              <a:avLst/>
            </a:prstGeom>
            <a:gradFill flip="none" rotWithShape="1">
              <a:gsLst>
                <a:gs pos="10000">
                  <a:srgbClr val="33CC33">
                    <a:alpha val="86667"/>
                  </a:srgbClr>
                </a:gs>
                <a:gs pos="52000">
                  <a:srgbClr val="99CC00">
                    <a:alpha val="62353"/>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4776080F-73A3-458E-8963-474E20D492AD}"/>
                </a:ext>
              </a:extLst>
            </p:cNvPr>
            <p:cNvSpPr/>
            <p:nvPr/>
          </p:nvSpPr>
          <p:spPr>
            <a:xfrm>
              <a:off x="1957173" y="3677410"/>
              <a:ext cx="696992" cy="745713"/>
            </a:xfrm>
            <a:prstGeom prst="roundRect">
              <a:avLst/>
            </a:prstGeom>
            <a:solidFill>
              <a:srgbClr val="92D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9F2A6A68-A56C-458D-98D0-D23FFD28798D}"/>
                </a:ext>
              </a:extLst>
            </p:cNvPr>
            <p:cNvSpPr/>
            <p:nvPr/>
          </p:nvSpPr>
          <p:spPr>
            <a:xfrm rot="5400000">
              <a:off x="4904999" y="3930171"/>
              <a:ext cx="951983" cy="210246"/>
            </a:xfrm>
            <a:prstGeom prst="rect">
              <a:avLst/>
            </a:prstGeom>
            <a:gradFill>
              <a:gsLst>
                <a:gs pos="87000">
                  <a:srgbClr val="B3D557"/>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hlinkClick r:id="" action="ppaction://noaction"/>
              <a:extLst>
                <a:ext uri="{FF2B5EF4-FFF2-40B4-BE49-F238E27FC236}">
                  <a16:creationId xmlns:a16="http://schemas.microsoft.com/office/drawing/2014/main" id="{6665D461-F471-412A-A444-923FCCA8DF44}"/>
                </a:ext>
              </a:extLst>
            </p:cNvPr>
            <p:cNvSpPr txBox="1"/>
            <p:nvPr/>
          </p:nvSpPr>
          <p:spPr>
            <a:xfrm>
              <a:off x="2029745" y="3788656"/>
              <a:ext cx="4903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05</a:t>
              </a:r>
            </a:p>
          </p:txBody>
        </p:sp>
        <p:sp>
          <p:nvSpPr>
            <p:cNvPr id="82" name="TextBox 81">
              <a:extLst>
                <a:ext uri="{FF2B5EF4-FFF2-40B4-BE49-F238E27FC236}">
                  <a16:creationId xmlns:a16="http://schemas.microsoft.com/office/drawing/2014/main" id="{60F13C93-A3E6-4DFE-BAC8-3E0168FBACAE}"/>
                </a:ext>
              </a:extLst>
            </p:cNvPr>
            <p:cNvSpPr txBox="1"/>
            <p:nvPr/>
          </p:nvSpPr>
          <p:spPr>
            <a:xfrm>
              <a:off x="2582924" y="3620252"/>
              <a:ext cx="27135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effectLst/>
                  <a:latin typeface="Times New Roman" pitchFamily="18" charset="0"/>
                  <a:ea typeface="Times New Roman" pitchFamily="18" charset="0"/>
                  <a:cs typeface="Times New Roman" pitchFamily="18" charset="0"/>
                </a:rPr>
                <a:t>Tính</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số</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điểm</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cho</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mỗi</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chủ</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đề</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nội</a:t>
              </a:r>
              <a:r>
                <a:rPr lang="en-US" b="1" dirty="0">
                  <a:effectLst/>
                  <a:latin typeface="Times New Roman" pitchFamily="18" charset="0"/>
                  <a:ea typeface="Times New Roman" pitchFamily="18" charset="0"/>
                  <a:cs typeface="Times New Roman" pitchFamily="18" charset="0"/>
                </a:rPr>
                <a:t> dung, </a:t>
              </a:r>
              <a:r>
                <a:rPr lang="en-US" b="1" dirty="0" err="1">
                  <a:effectLst/>
                  <a:latin typeface="Times New Roman" pitchFamily="18" charset="0"/>
                  <a:ea typeface="Times New Roman" pitchFamily="18" charset="0"/>
                  <a:cs typeface="Times New Roman" pitchFamily="18" charset="0"/>
                </a:rPr>
                <a:t>chương</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tương</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ứng</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với</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tỉ</a:t>
              </a:r>
              <a:r>
                <a:rPr lang="en-US" b="1" dirty="0">
                  <a:effectLst/>
                  <a:latin typeface="Times New Roman" pitchFamily="18" charset="0"/>
                  <a:ea typeface="Times New Roman" pitchFamily="18" charset="0"/>
                  <a:cs typeface="Times New Roman" pitchFamily="18" charset="0"/>
                </a:rPr>
                <a:t> </a:t>
              </a:r>
              <a:r>
                <a:rPr lang="en-US" b="1" dirty="0" err="1">
                  <a:effectLst/>
                  <a:latin typeface="Times New Roman" pitchFamily="18" charset="0"/>
                  <a:ea typeface="Times New Roman" pitchFamily="18" charset="0"/>
                  <a:cs typeface="Times New Roman" pitchFamily="18" charset="0"/>
                </a:rPr>
                <a:t>lệ</a:t>
              </a:r>
              <a:r>
                <a:rPr lang="en-US" b="1" dirty="0">
                  <a:effectLst/>
                  <a:latin typeface="Times New Roman" pitchFamily="18" charset="0"/>
                  <a:ea typeface="Times New Roman" pitchFamily="18" charset="0"/>
                  <a:cs typeface="Times New Roman" pitchFamily="18" charset="0"/>
                </a:rPr>
                <a:t> %.</a:t>
              </a:r>
              <a:r>
                <a:rPr kumimoji="0" lang="en-US" b="1" i="0" u="none" strike="noStrike" kern="1200" cap="none" spc="0" normalizeH="0" baseline="0" noProof="0" dirty="0">
                  <a:ln>
                    <a:noFill/>
                  </a:ln>
                  <a:solidFill>
                    <a:prstClr val="white">
                      <a:alpha val="80000"/>
                    </a:prstClr>
                  </a:solidFill>
                  <a:effectLst/>
                  <a:uLnTx/>
                  <a:uFillTx/>
                  <a:latin typeface="Times New Roman" pitchFamily="18" charset="0"/>
                  <a:cs typeface="Times New Roman" pitchFamily="18" charset="0"/>
                </a:rPr>
                <a:t>. </a:t>
              </a:r>
            </a:p>
          </p:txBody>
        </p:sp>
      </p:grpSp>
      <p:grpSp>
        <p:nvGrpSpPr>
          <p:cNvPr id="17" name="Group 16">
            <a:extLst>
              <a:ext uri="{FF2B5EF4-FFF2-40B4-BE49-F238E27FC236}">
                <a16:creationId xmlns:a16="http://schemas.microsoft.com/office/drawing/2014/main" id="{8BB4FD28-B6FC-4BE0-BE68-ED81F13A20E8}"/>
              </a:ext>
            </a:extLst>
          </p:cNvPr>
          <p:cNvGrpSpPr/>
          <p:nvPr/>
        </p:nvGrpSpPr>
        <p:grpSpPr>
          <a:xfrm>
            <a:off x="873294" y="4203411"/>
            <a:ext cx="4573710" cy="960358"/>
            <a:chOff x="1832644" y="4648829"/>
            <a:chExt cx="3643447" cy="960358"/>
          </a:xfrm>
        </p:grpSpPr>
        <p:sp>
          <p:nvSpPr>
            <p:cNvPr id="27" name="Rectangle: Top Corners Rounded 26">
              <a:extLst>
                <a:ext uri="{FF2B5EF4-FFF2-40B4-BE49-F238E27FC236}">
                  <a16:creationId xmlns:a16="http://schemas.microsoft.com/office/drawing/2014/main" id="{32688C09-D8A9-40ED-8043-1759A3854FCE}"/>
                </a:ext>
              </a:extLst>
            </p:cNvPr>
            <p:cNvSpPr/>
            <p:nvPr/>
          </p:nvSpPr>
          <p:spPr>
            <a:xfrm rot="16200000">
              <a:off x="3159567" y="3338836"/>
              <a:ext cx="943428" cy="3597273"/>
            </a:xfrm>
            <a:prstGeom prst="round2SameRect">
              <a:avLst/>
            </a:prstGeom>
            <a:gradFill flip="none" rotWithShape="1">
              <a:gsLst>
                <a:gs pos="10000">
                  <a:srgbClr val="9900CC">
                    <a:alpha val="86667"/>
                  </a:srgbClr>
                </a:gs>
                <a:gs pos="52000">
                  <a:srgbClr val="FF00FF">
                    <a:alpha val="62745"/>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BF472AF9-9124-4462-9C85-9EFF0F328195}"/>
                </a:ext>
              </a:extLst>
            </p:cNvPr>
            <p:cNvSpPr/>
            <p:nvPr/>
          </p:nvSpPr>
          <p:spPr>
            <a:xfrm>
              <a:off x="1957173" y="4756163"/>
              <a:ext cx="696992" cy="745713"/>
            </a:xfrm>
            <a:prstGeom prst="roundRect">
              <a:avLst/>
            </a:prstGeom>
            <a:solidFill>
              <a:srgbClr val="E64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EAA5FF94-FC6C-4873-84D1-2B4C9280A872}"/>
                </a:ext>
              </a:extLst>
            </p:cNvPr>
            <p:cNvSpPr/>
            <p:nvPr/>
          </p:nvSpPr>
          <p:spPr>
            <a:xfrm rot="5400000">
              <a:off x="4894976" y="5019698"/>
              <a:ext cx="951983" cy="210246"/>
            </a:xfrm>
            <a:prstGeom prst="rect">
              <a:avLst/>
            </a:prstGeom>
            <a:gradFill>
              <a:gsLst>
                <a:gs pos="87000">
                  <a:srgbClr val="F355F6"/>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FA318A88-356F-43B2-9361-232C73DFB7BB}"/>
                </a:ext>
              </a:extLst>
            </p:cNvPr>
            <p:cNvSpPr txBox="1"/>
            <p:nvPr/>
          </p:nvSpPr>
          <p:spPr>
            <a:xfrm>
              <a:off x="1997228" y="4875862"/>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07</a:t>
              </a:r>
            </a:p>
          </p:txBody>
        </p:sp>
        <p:sp>
          <p:nvSpPr>
            <p:cNvPr id="84" name="TextBox 83">
              <a:extLst>
                <a:ext uri="{FF2B5EF4-FFF2-40B4-BE49-F238E27FC236}">
                  <a16:creationId xmlns:a16="http://schemas.microsoft.com/office/drawing/2014/main" id="{95D871C7-3C5B-498A-B1BF-8E81AFDECDCE}"/>
                </a:ext>
              </a:extLst>
            </p:cNvPr>
            <p:cNvSpPr txBox="1"/>
            <p:nvPr/>
          </p:nvSpPr>
          <p:spPr>
            <a:xfrm>
              <a:off x="2762494" y="4789524"/>
              <a:ext cx="27135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chemeClr val="bg1"/>
                  </a:solidFill>
                  <a:effectLst/>
                  <a:latin typeface="Times New Roman" pitchFamily="18" charset="0"/>
                  <a:ea typeface="Times New Roman" pitchFamily="18" charset="0"/>
                  <a:cs typeface="Times New Roman" pitchFamily="18" charset="0"/>
                </a:rPr>
                <a:t>Tính</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tổng</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số</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điểm</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và</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tổng</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số</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câu</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hỏi</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cho</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mỗi</a:t>
              </a:r>
              <a:r>
                <a:rPr lang="en-US" sz="2000" b="1" dirty="0">
                  <a:solidFill>
                    <a:schemeClr val="bg1"/>
                  </a:solidFill>
                  <a:effectLst/>
                  <a:latin typeface="Times New Roman" pitchFamily="18" charset="0"/>
                  <a:ea typeface="Times New Roman" pitchFamily="18" charset="0"/>
                  <a:cs typeface="Times New Roman" pitchFamily="18" charset="0"/>
                </a:rPr>
                <a:t> </a:t>
              </a:r>
              <a:r>
                <a:rPr lang="en-US" sz="2000" b="1" dirty="0" err="1">
                  <a:solidFill>
                    <a:schemeClr val="bg1"/>
                  </a:solidFill>
                  <a:effectLst/>
                  <a:latin typeface="Times New Roman" pitchFamily="18" charset="0"/>
                  <a:ea typeface="Times New Roman" pitchFamily="18" charset="0"/>
                  <a:cs typeface="Times New Roman" pitchFamily="18" charset="0"/>
                </a:rPr>
                <a:t>cột</a:t>
              </a:r>
              <a:r>
                <a:rPr lang="en-US" sz="2000" b="1" dirty="0">
                  <a:solidFill>
                    <a:schemeClr val="bg1"/>
                  </a:solidFill>
                  <a:effectLst/>
                  <a:latin typeface="Times New Roman" pitchFamily="18" charset="0"/>
                  <a:ea typeface="Times New Roman" pitchFamily="18" charset="0"/>
                  <a:cs typeface="Times New Roman" pitchFamily="18" charset="0"/>
                </a:rPr>
                <a:t>;</a:t>
              </a:r>
              <a:endParaRPr kumimoji="0" lang="en-US" sz="11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grpSp>
        <p:nvGrpSpPr>
          <p:cNvPr id="22" name="Group 21">
            <a:extLst>
              <a:ext uri="{FF2B5EF4-FFF2-40B4-BE49-F238E27FC236}">
                <a16:creationId xmlns:a16="http://schemas.microsoft.com/office/drawing/2014/main" id="{2DD9D96F-853B-4EB1-ADE6-7AC249A6EB74}"/>
              </a:ext>
            </a:extLst>
          </p:cNvPr>
          <p:cNvGrpSpPr/>
          <p:nvPr/>
        </p:nvGrpSpPr>
        <p:grpSpPr>
          <a:xfrm>
            <a:off x="6685466" y="2459430"/>
            <a:ext cx="4680770" cy="956060"/>
            <a:chOff x="6735091" y="3120041"/>
            <a:chExt cx="3666742" cy="956060"/>
          </a:xfrm>
        </p:grpSpPr>
        <p:sp>
          <p:nvSpPr>
            <p:cNvPr id="36" name="Rectangle: Top Corners Rounded 35">
              <a:extLst>
                <a:ext uri="{FF2B5EF4-FFF2-40B4-BE49-F238E27FC236}">
                  <a16:creationId xmlns:a16="http://schemas.microsoft.com/office/drawing/2014/main" id="{C264C2BD-67FF-4C5C-A299-C7E4D1622EB9}"/>
                </a:ext>
              </a:extLst>
            </p:cNvPr>
            <p:cNvSpPr/>
            <p:nvPr/>
          </p:nvSpPr>
          <p:spPr>
            <a:xfrm rot="5400000" flipH="1">
              <a:off x="8131483" y="1793118"/>
              <a:ext cx="943428" cy="3597273"/>
            </a:xfrm>
            <a:prstGeom prst="round2SameRect">
              <a:avLst/>
            </a:prstGeom>
            <a:gradFill flip="none" rotWithShape="1">
              <a:gsLst>
                <a:gs pos="10000">
                  <a:srgbClr val="B25A4C"/>
                </a:gs>
                <a:gs pos="52000">
                  <a:srgbClr val="E2A9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C93DEDCB-655D-4D87-A36A-547547F4E808}"/>
                </a:ext>
              </a:extLst>
            </p:cNvPr>
            <p:cNvSpPr/>
            <p:nvPr/>
          </p:nvSpPr>
          <p:spPr>
            <a:xfrm>
              <a:off x="9567915" y="3231298"/>
              <a:ext cx="696992" cy="745713"/>
            </a:xfrm>
            <a:prstGeom prst="roundRect">
              <a:avLst/>
            </a:prstGeom>
            <a:solidFill>
              <a:srgbClr val="D0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6A8DB796-F883-4348-871B-030EFCC6CC12}"/>
                </a:ext>
              </a:extLst>
            </p:cNvPr>
            <p:cNvSpPr/>
            <p:nvPr/>
          </p:nvSpPr>
          <p:spPr>
            <a:xfrm rot="5400000">
              <a:off x="6364222" y="3494987"/>
              <a:ext cx="951983" cy="210246"/>
            </a:xfrm>
            <a:prstGeom prst="rect">
              <a:avLst/>
            </a:prstGeom>
            <a:gradFill>
              <a:gsLst>
                <a:gs pos="87000">
                  <a:srgbClr val="E2A965"/>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0B6CFC87-85E2-4574-98E1-F7DBB29F05DF}"/>
                </a:ext>
              </a:extLst>
            </p:cNvPr>
            <p:cNvSpPr txBox="1"/>
            <p:nvPr/>
          </p:nvSpPr>
          <p:spPr>
            <a:xfrm>
              <a:off x="9677477" y="3356270"/>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04</a:t>
              </a:r>
            </a:p>
          </p:txBody>
        </p:sp>
        <p:sp>
          <p:nvSpPr>
            <p:cNvPr id="88" name="TextBox 87">
              <a:extLst>
                <a:ext uri="{FF2B5EF4-FFF2-40B4-BE49-F238E27FC236}">
                  <a16:creationId xmlns:a16="http://schemas.microsoft.com/office/drawing/2014/main" id="{D1ACCE6B-4123-4E6B-98E3-1B0DD3DAFE46}"/>
                </a:ext>
              </a:extLst>
            </p:cNvPr>
            <p:cNvSpPr txBox="1"/>
            <p:nvPr/>
          </p:nvSpPr>
          <p:spPr>
            <a:xfrm>
              <a:off x="6803222" y="3228241"/>
              <a:ext cx="271359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err="1">
                  <a:solidFill>
                    <a:schemeClr val="bg1"/>
                  </a:solidFill>
                  <a:effectLst/>
                  <a:latin typeface="Times New Roman" pitchFamily="18" charset="0"/>
                  <a:ea typeface="Times New Roman" pitchFamily="18" charset="0"/>
                  <a:cs typeface="Times New Roman" pitchFamily="18" charset="0"/>
                </a:rPr>
                <a:t>Quyết</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định</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tổng</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số</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điểm</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của</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bài</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kiểm</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tra</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đánh</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giá</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định</a:t>
              </a:r>
              <a:r>
                <a:rPr lang="en-US" sz="1600" b="1" dirty="0">
                  <a:solidFill>
                    <a:schemeClr val="bg1"/>
                  </a:solidFill>
                  <a:effectLst/>
                  <a:latin typeface="Times New Roman" pitchFamily="18" charset="0"/>
                  <a:ea typeface="Times New Roman" pitchFamily="18" charset="0"/>
                  <a:cs typeface="Times New Roman" pitchFamily="18" charset="0"/>
                </a:rPr>
                <a:t> </a:t>
              </a:r>
              <a:r>
                <a:rPr lang="en-US" sz="1600" b="1" dirty="0" err="1">
                  <a:solidFill>
                    <a:schemeClr val="bg1"/>
                  </a:solidFill>
                  <a:effectLst/>
                  <a:latin typeface="Times New Roman" pitchFamily="18" charset="0"/>
                  <a:ea typeface="Times New Roman" pitchFamily="18" charset="0"/>
                  <a:cs typeface="Times New Roman" pitchFamily="18" charset="0"/>
                </a:rPr>
                <a:t>kỳ</a:t>
              </a:r>
              <a:r>
                <a:rPr kumimoji="0" lang="en-US" sz="1500" b="1" i="0" u="none" strike="noStrike" kern="1200" cap="none" spc="0" normalizeH="0" baseline="0" noProof="0" dirty="0">
                  <a:ln>
                    <a:noFill/>
                  </a:ln>
                  <a:solidFill>
                    <a:prstClr val="white">
                      <a:alpha val="80000"/>
                    </a:prstClr>
                  </a:solidFill>
                  <a:effectLst/>
                  <a:uLnTx/>
                  <a:uFillTx/>
                  <a:latin typeface="Montserrat Alternates Medium" panose="00000600000000000000" pitchFamily="50" charset="0"/>
                </a:rPr>
                <a:t>. </a:t>
              </a:r>
            </a:p>
          </p:txBody>
        </p:sp>
      </p:grpSp>
      <p:grpSp>
        <p:nvGrpSpPr>
          <p:cNvPr id="20" name="Group 19">
            <a:extLst>
              <a:ext uri="{FF2B5EF4-FFF2-40B4-BE49-F238E27FC236}">
                <a16:creationId xmlns:a16="http://schemas.microsoft.com/office/drawing/2014/main" id="{2B7B9B3C-D453-41BB-A10D-CC1A3244A7D9}"/>
              </a:ext>
            </a:extLst>
          </p:cNvPr>
          <p:cNvGrpSpPr/>
          <p:nvPr/>
        </p:nvGrpSpPr>
        <p:grpSpPr>
          <a:xfrm>
            <a:off x="6578779" y="3666924"/>
            <a:ext cx="4837073" cy="971130"/>
            <a:chOff x="6614381" y="4243977"/>
            <a:chExt cx="3787452" cy="971130"/>
          </a:xfrm>
        </p:grpSpPr>
        <p:sp>
          <p:nvSpPr>
            <p:cNvPr id="41" name="Rectangle: Top Corners Rounded 40">
              <a:hlinkClick r:id="" action="ppaction://noaction"/>
              <a:extLst>
                <a:ext uri="{FF2B5EF4-FFF2-40B4-BE49-F238E27FC236}">
                  <a16:creationId xmlns:a16="http://schemas.microsoft.com/office/drawing/2014/main" id="{1FFF9E84-26B8-45D6-913A-15D61845D170}"/>
                </a:ext>
              </a:extLst>
            </p:cNvPr>
            <p:cNvSpPr/>
            <p:nvPr/>
          </p:nvSpPr>
          <p:spPr>
            <a:xfrm rot="5400000" flipH="1">
              <a:off x="8131483" y="2917054"/>
              <a:ext cx="943428" cy="3597273"/>
            </a:xfrm>
            <a:prstGeom prst="round2SameRect">
              <a:avLst/>
            </a:prstGeom>
            <a:gradFill flip="none" rotWithShape="1">
              <a:gsLst>
                <a:gs pos="10000">
                  <a:srgbClr val="C33019"/>
                </a:gs>
                <a:gs pos="52000">
                  <a:srgbClr val="FA921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8D097A79-0A86-439E-A56F-D4F7DD06BC87}"/>
                </a:ext>
              </a:extLst>
            </p:cNvPr>
            <p:cNvSpPr/>
            <p:nvPr/>
          </p:nvSpPr>
          <p:spPr>
            <a:xfrm>
              <a:off x="9567915" y="4330944"/>
              <a:ext cx="696992" cy="745713"/>
            </a:xfrm>
            <a:prstGeom prst="roundRect">
              <a:avLst/>
            </a:prstGeom>
            <a:solidFill>
              <a:srgbClr val="E46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5A98EBFC-CEE5-46DE-980A-4CFC1B76F02A}"/>
                </a:ext>
              </a:extLst>
            </p:cNvPr>
            <p:cNvSpPr/>
            <p:nvPr/>
          </p:nvSpPr>
          <p:spPr>
            <a:xfrm rot="5400000">
              <a:off x="6371963" y="4633993"/>
              <a:ext cx="951983" cy="210246"/>
            </a:xfrm>
            <a:prstGeom prst="rect">
              <a:avLst/>
            </a:prstGeom>
            <a:gradFill>
              <a:gsLst>
                <a:gs pos="87000">
                  <a:srgbClr val="F99120"/>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hlinkClick r:id="" action="ppaction://noaction"/>
              <a:extLst>
                <a:ext uri="{FF2B5EF4-FFF2-40B4-BE49-F238E27FC236}">
                  <a16:creationId xmlns:a16="http://schemas.microsoft.com/office/drawing/2014/main" id="{E9840A7D-FE87-44BF-81EE-69CEA35336BF}"/>
                </a:ext>
              </a:extLst>
            </p:cNvPr>
            <p:cNvSpPr txBox="1"/>
            <p:nvPr/>
          </p:nvSpPr>
          <p:spPr>
            <a:xfrm>
              <a:off x="9705778" y="4435870"/>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06</a:t>
              </a:r>
            </a:p>
          </p:txBody>
        </p:sp>
        <p:sp>
          <p:nvSpPr>
            <p:cNvPr id="90" name="TextBox 89">
              <a:extLst>
                <a:ext uri="{FF2B5EF4-FFF2-40B4-BE49-F238E27FC236}">
                  <a16:creationId xmlns:a16="http://schemas.microsoft.com/office/drawing/2014/main" id="{DA7C9ADE-C5FA-4FED-91D5-6B6E891B155F}"/>
                </a:ext>
              </a:extLst>
            </p:cNvPr>
            <p:cNvSpPr txBox="1"/>
            <p:nvPr/>
          </p:nvSpPr>
          <p:spPr>
            <a:xfrm>
              <a:off x="6614381" y="4389356"/>
              <a:ext cx="30318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solidFill>
                    <a:schemeClr val="bg1"/>
                  </a:solidFill>
                  <a:effectLst/>
                  <a:latin typeface="Times New Roman" pitchFamily="18" charset="0"/>
                  <a:ea typeface="Times New Roman" pitchFamily="18" charset="0"/>
                  <a:cs typeface="Times New Roman" pitchFamily="18" charset="0"/>
                </a:rPr>
                <a:t>Tính</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số</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điểm</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và</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quyết</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định</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số</a:t>
              </a:r>
              <a:r>
                <a:rPr lang="en-US" b="1" dirty="0">
                  <a:solidFill>
                    <a:schemeClr val="bg1"/>
                  </a:solidFill>
                  <a:effectLst/>
                  <a:latin typeface="Times New Roman" pitchFamily="18" charset="0"/>
                  <a:ea typeface="Times New Roman" pitchFamily="18" charset="0"/>
                  <a:cs typeface="Times New Roman" pitchFamily="18"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solidFill>
                    <a:schemeClr val="bg1"/>
                  </a:solidFill>
                  <a:effectLst/>
                  <a:latin typeface="Times New Roman" pitchFamily="18" charset="0"/>
                  <a:ea typeface="Times New Roman" pitchFamily="18" charset="0"/>
                  <a:cs typeface="Times New Roman" pitchFamily="18" charset="0"/>
                </a:rPr>
                <a:t>câu</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hỏi</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cho</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mỗi</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chuẩn</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tương</a:t>
              </a:r>
              <a:r>
                <a:rPr lang="en-US" b="1" dirty="0">
                  <a:solidFill>
                    <a:schemeClr val="bg1"/>
                  </a:solidFill>
                  <a:effectLst/>
                  <a:latin typeface="Times New Roman" pitchFamily="18" charset="0"/>
                  <a:ea typeface="Times New Roman" pitchFamily="18" charset="0"/>
                  <a:cs typeface="Times New Roman" pitchFamily="18" charset="0"/>
                </a:rPr>
                <a:t> </a:t>
              </a:r>
              <a:r>
                <a:rPr lang="en-US" b="1" dirty="0" err="1">
                  <a:solidFill>
                    <a:schemeClr val="bg1"/>
                  </a:solidFill>
                  <a:effectLst/>
                  <a:latin typeface="Times New Roman" pitchFamily="18" charset="0"/>
                  <a:ea typeface="Times New Roman" pitchFamily="18" charset="0"/>
                  <a:cs typeface="Times New Roman" pitchFamily="18" charset="0"/>
                </a:rPr>
                <a:t>ứng</a:t>
              </a:r>
              <a:r>
                <a:rPr lang="en-US" b="1" dirty="0">
                  <a:solidFill>
                    <a:schemeClr val="bg1"/>
                  </a:solidFill>
                  <a:effectLst/>
                  <a:latin typeface="Times New Roman" pitchFamily="18" charset="0"/>
                  <a:ea typeface="Times New Roman" pitchFamily="18" charset="0"/>
                  <a:cs typeface="Times New Roman" pitchFamily="18" charset="0"/>
                </a:rPr>
                <a:t>.</a:t>
              </a:r>
              <a:endParaRPr kumimoji="0" lang="en-US"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grpSp>
        <p:nvGrpSpPr>
          <p:cNvPr id="18" name="Group 17">
            <a:extLst>
              <a:ext uri="{FF2B5EF4-FFF2-40B4-BE49-F238E27FC236}">
                <a16:creationId xmlns:a16="http://schemas.microsoft.com/office/drawing/2014/main" id="{433DA1F0-AB20-4733-A45B-74451C2AAF8F}"/>
              </a:ext>
            </a:extLst>
          </p:cNvPr>
          <p:cNvGrpSpPr/>
          <p:nvPr/>
        </p:nvGrpSpPr>
        <p:grpSpPr>
          <a:xfrm>
            <a:off x="6728467" y="4802374"/>
            <a:ext cx="4687394" cy="1057204"/>
            <a:chOff x="6728467" y="5352793"/>
            <a:chExt cx="3673366" cy="1057204"/>
          </a:xfrm>
        </p:grpSpPr>
        <p:sp>
          <p:nvSpPr>
            <p:cNvPr id="46" name="Rectangle: Top Corners Rounded 45">
              <a:extLst>
                <a:ext uri="{FF2B5EF4-FFF2-40B4-BE49-F238E27FC236}">
                  <a16:creationId xmlns:a16="http://schemas.microsoft.com/office/drawing/2014/main" id="{08C4E914-E0AA-4103-8609-C9AC553C156D}"/>
                </a:ext>
              </a:extLst>
            </p:cNvPr>
            <p:cNvSpPr/>
            <p:nvPr/>
          </p:nvSpPr>
          <p:spPr>
            <a:xfrm rot="5400000" flipH="1">
              <a:off x="8131483" y="4040990"/>
              <a:ext cx="943428" cy="3597273"/>
            </a:xfrm>
            <a:prstGeom prst="round2SameRect">
              <a:avLst/>
            </a:prstGeom>
            <a:gradFill flip="none" rotWithShape="1">
              <a:gsLst>
                <a:gs pos="10000">
                  <a:srgbClr val="52449B"/>
                </a:gs>
                <a:gs pos="52000">
                  <a:srgbClr val="966BB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0378AE8E-AE96-4A0C-98C5-46765DF4C9C5}"/>
                </a:ext>
              </a:extLst>
            </p:cNvPr>
            <p:cNvSpPr/>
            <p:nvPr/>
          </p:nvSpPr>
          <p:spPr>
            <a:xfrm>
              <a:off x="9567915" y="5487617"/>
              <a:ext cx="696992" cy="745713"/>
            </a:xfrm>
            <a:prstGeom prst="roundRect">
              <a:avLst/>
            </a:prstGeom>
            <a:solidFill>
              <a:srgbClr val="7F5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22CC2298-EF26-4AFA-BB77-27E178151D31}"/>
                </a:ext>
              </a:extLst>
            </p:cNvPr>
            <p:cNvSpPr/>
            <p:nvPr/>
          </p:nvSpPr>
          <p:spPr>
            <a:xfrm rot="5400000">
              <a:off x="6357598" y="5723662"/>
              <a:ext cx="951983" cy="210246"/>
            </a:xfrm>
            <a:prstGeom prst="rect">
              <a:avLst/>
            </a:prstGeom>
            <a:gradFill>
              <a:gsLst>
                <a:gs pos="87000">
                  <a:srgbClr val="966BB0"/>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hlinkClick r:id="" action="ppaction://noaction"/>
              <a:extLst>
                <a:ext uri="{FF2B5EF4-FFF2-40B4-BE49-F238E27FC236}">
                  <a16:creationId xmlns:a16="http://schemas.microsoft.com/office/drawing/2014/main" id="{1875F9C1-AE54-4D0A-AB90-434107D6E285}"/>
                </a:ext>
              </a:extLst>
            </p:cNvPr>
            <p:cNvSpPr txBox="1"/>
            <p:nvPr/>
          </p:nvSpPr>
          <p:spPr>
            <a:xfrm>
              <a:off x="9723771" y="5652911"/>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08</a:t>
              </a:r>
            </a:p>
          </p:txBody>
        </p:sp>
        <p:sp>
          <p:nvSpPr>
            <p:cNvPr id="92" name="TextBox 91">
              <a:extLst>
                <a:ext uri="{FF2B5EF4-FFF2-40B4-BE49-F238E27FC236}">
                  <a16:creationId xmlns:a16="http://schemas.microsoft.com/office/drawing/2014/main" id="{1077D0F6-3DC3-4424-BEE2-6E6E553AF180}"/>
                </a:ext>
              </a:extLst>
            </p:cNvPr>
            <p:cNvSpPr txBox="1"/>
            <p:nvPr/>
          </p:nvSpPr>
          <p:spPr>
            <a:xfrm>
              <a:off x="6853603" y="5517445"/>
              <a:ext cx="2713597" cy="892552"/>
            </a:xfrm>
            <a:prstGeom prst="rect">
              <a:avLst/>
            </a:prstGeom>
            <a:noFill/>
          </p:spPr>
          <p:txBody>
            <a:bodyPr wrap="square" rtlCol="0">
              <a:spAutoFit/>
            </a:bodyPr>
            <a:lstStyle/>
            <a:p>
              <a:pPr algn="r">
                <a:defRPr/>
              </a:pPr>
              <a:r>
                <a:rPr lang="en-US" b="1" dirty="0" err="1">
                  <a:solidFill>
                    <a:schemeClr val="bg1"/>
                  </a:solidFill>
                  <a:effectLst/>
                  <a:latin typeface="Times New Roman" pitchFamily="18" charset="0"/>
                  <a:ea typeface="Calibri" panose="020F0502020204030204" pitchFamily="34" charset="0"/>
                  <a:cs typeface="Times New Roman" pitchFamily="18" charset="0"/>
                </a:rPr>
                <a:t>Tính</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tỉ</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lệ</a:t>
              </a:r>
              <a:r>
                <a:rPr lang="en-US" b="1" dirty="0">
                  <a:solidFill>
                    <a:schemeClr val="bg1"/>
                  </a:solidFill>
                  <a:effectLst/>
                  <a:latin typeface="Times New Roman" pitchFamily="18" charset="0"/>
                  <a:ea typeface="Calibri" panose="020F0502020204030204" pitchFamily="34" charset="0"/>
                  <a:cs typeface="Times New Roman" pitchFamily="18" charset="0"/>
                </a:rPr>
                <a:t> % </a:t>
              </a:r>
              <a:r>
                <a:rPr lang="en-US" b="1" dirty="0" err="1">
                  <a:solidFill>
                    <a:schemeClr val="bg1"/>
                  </a:solidFill>
                  <a:effectLst/>
                  <a:latin typeface="Times New Roman" pitchFamily="18" charset="0"/>
                  <a:ea typeface="Calibri" panose="020F0502020204030204" pitchFamily="34" charset="0"/>
                  <a:cs typeface="Times New Roman" pitchFamily="18" charset="0"/>
                </a:rPr>
                <a:t>tổng</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số</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điểm</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phân</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phối</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cho</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mỗi</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smtClean="0">
                  <a:solidFill>
                    <a:schemeClr val="bg1"/>
                  </a:solidFill>
                  <a:effectLst/>
                  <a:latin typeface="Times New Roman" pitchFamily="18" charset="0"/>
                  <a:ea typeface="Calibri" panose="020F0502020204030204" pitchFamily="34" charset="0"/>
                  <a:cs typeface="Times New Roman" pitchFamily="18" charset="0"/>
                </a:rPr>
                <a:t>cột</a:t>
              </a:r>
              <a:endParaRPr lang="en-US" b="1" dirty="0">
                <a:solidFill>
                  <a:schemeClr val="bg1"/>
                </a:solidFill>
                <a:effectLst/>
                <a:latin typeface="Times New Roman" pitchFamily="18" charset="0"/>
                <a:ea typeface="Calibri" panose="020F0502020204030204" pitchFamily="34" charset="0"/>
                <a:cs typeface="Times New Roman"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ontserrat Alternates Medium" panose="00000600000000000000" pitchFamily="50" charset="0"/>
                </a:rPr>
                <a:t>. </a:t>
              </a:r>
            </a:p>
          </p:txBody>
        </p:sp>
      </p:grpSp>
      <p:grpSp>
        <p:nvGrpSpPr>
          <p:cNvPr id="2" name="Group 1">
            <a:extLst>
              <a:ext uri="{FF2B5EF4-FFF2-40B4-BE49-F238E27FC236}">
                <a16:creationId xmlns:a16="http://schemas.microsoft.com/office/drawing/2014/main" id="{75FEB20B-869A-4877-A0BE-E13F6844F80E}"/>
              </a:ext>
            </a:extLst>
          </p:cNvPr>
          <p:cNvGrpSpPr/>
          <p:nvPr/>
        </p:nvGrpSpPr>
        <p:grpSpPr>
          <a:xfrm>
            <a:off x="873294" y="880531"/>
            <a:ext cx="4610133" cy="955971"/>
            <a:chOff x="1832644" y="1377684"/>
            <a:chExt cx="3650783" cy="955971"/>
          </a:xfrm>
        </p:grpSpPr>
        <p:sp>
          <p:nvSpPr>
            <p:cNvPr id="16" name="Rectangle: Top Corners Rounded 15">
              <a:extLst>
                <a:ext uri="{FF2B5EF4-FFF2-40B4-BE49-F238E27FC236}">
                  <a16:creationId xmlns:a16="http://schemas.microsoft.com/office/drawing/2014/main" id="{1AAD5EF9-C1E5-41C9-9197-F96199FE08E8}"/>
                </a:ext>
              </a:extLst>
            </p:cNvPr>
            <p:cNvSpPr/>
            <p:nvPr/>
          </p:nvSpPr>
          <p:spPr>
            <a:xfrm rot="16200000">
              <a:off x="3159567" y="50761"/>
              <a:ext cx="943428" cy="3597273"/>
            </a:xfrm>
            <a:prstGeom prst="round2SameRect">
              <a:avLst/>
            </a:prstGeom>
            <a:gradFill flip="none" rotWithShape="1">
              <a:gsLst>
                <a:gs pos="10000">
                  <a:srgbClr val="FDA415">
                    <a:alpha val="87000"/>
                  </a:srgbClr>
                </a:gs>
                <a:gs pos="52000">
                  <a:srgbClr val="FFE100">
                    <a:alpha val="6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FBBC3533-E42D-410A-89D5-20408555F97B}"/>
                </a:ext>
              </a:extLst>
            </p:cNvPr>
            <p:cNvSpPr/>
            <p:nvPr/>
          </p:nvSpPr>
          <p:spPr>
            <a:xfrm rot="5400000">
              <a:off x="4902312" y="1752541"/>
              <a:ext cx="951983" cy="210246"/>
            </a:xfrm>
            <a:prstGeom prst="rect">
              <a:avLst/>
            </a:prstGeom>
            <a:gradFill>
              <a:gsLst>
                <a:gs pos="87000">
                  <a:srgbClr val="F4E256"/>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C81647AC-BA68-4480-9CA6-021C5E958F64}"/>
                </a:ext>
              </a:extLst>
            </p:cNvPr>
            <p:cNvSpPr/>
            <p:nvPr/>
          </p:nvSpPr>
          <p:spPr>
            <a:xfrm>
              <a:off x="1957173" y="1465228"/>
              <a:ext cx="696992" cy="745713"/>
            </a:xfrm>
            <a:prstGeom prst="roundRect">
              <a:avLst/>
            </a:prstGeom>
            <a:solidFill>
              <a:srgbClr val="F4D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hlinkClick r:id="" action="ppaction://noaction"/>
              <a:extLst>
                <a:ext uri="{FF2B5EF4-FFF2-40B4-BE49-F238E27FC236}">
                  <a16:creationId xmlns:a16="http://schemas.microsoft.com/office/drawing/2014/main" id="{021DA9F0-6240-43D3-871A-F123545B8879}"/>
                </a:ext>
              </a:extLst>
            </p:cNvPr>
            <p:cNvSpPr txBox="1"/>
            <p:nvPr/>
          </p:nvSpPr>
          <p:spPr>
            <a:xfrm>
              <a:off x="2005866" y="1597046"/>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01</a:t>
              </a:r>
            </a:p>
          </p:txBody>
        </p:sp>
        <p:sp>
          <p:nvSpPr>
            <p:cNvPr id="78" name="TextBox 77">
              <a:extLst>
                <a:ext uri="{FF2B5EF4-FFF2-40B4-BE49-F238E27FC236}">
                  <a16:creationId xmlns:a16="http://schemas.microsoft.com/office/drawing/2014/main" id="{4BD406CF-5C0F-4DEC-92B1-BBBF3C1EE8D3}"/>
                </a:ext>
              </a:extLst>
            </p:cNvPr>
            <p:cNvSpPr txBox="1"/>
            <p:nvPr/>
          </p:nvSpPr>
          <p:spPr>
            <a:xfrm>
              <a:off x="2650773" y="1494323"/>
              <a:ext cx="27135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effectLst/>
                  <a:latin typeface="Times New Roman" pitchFamily="18" charset="0"/>
                  <a:ea typeface="Times New Roman" pitchFamily="18" charset="0"/>
                  <a:cs typeface="Times New Roman" pitchFamily="18" charset="0"/>
                </a:rPr>
                <a:t>Liệt</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kê</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tên</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các</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chủ</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đề</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nội</a:t>
              </a:r>
              <a:r>
                <a:rPr lang="en-US" sz="1800" b="1" dirty="0">
                  <a:effectLst/>
                  <a:latin typeface="Times New Roman" pitchFamily="18" charset="0"/>
                  <a:ea typeface="Times New Roman" pitchFamily="18" charset="0"/>
                  <a:cs typeface="Times New Roman" pitchFamily="18" charset="0"/>
                </a:rPr>
                <a:t> dung, </a:t>
              </a:r>
              <a:r>
                <a:rPr lang="en-US" sz="1800" b="1" dirty="0" err="1">
                  <a:effectLst/>
                  <a:latin typeface="Times New Roman" pitchFamily="18" charset="0"/>
                  <a:ea typeface="Times New Roman" pitchFamily="18" charset="0"/>
                  <a:cs typeface="Times New Roman" pitchFamily="18" charset="0"/>
                </a:rPr>
                <a:t>chương</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cần</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kiểm</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tra</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đánh</a:t>
              </a:r>
              <a:r>
                <a:rPr lang="en-US" sz="1800" b="1" dirty="0">
                  <a:effectLst/>
                  <a:latin typeface="Times New Roman" pitchFamily="18" charset="0"/>
                  <a:ea typeface="Times New Roman" pitchFamily="18" charset="0"/>
                  <a:cs typeface="Times New Roman" pitchFamily="18" charset="0"/>
                </a:rPr>
                <a:t> </a:t>
              </a:r>
              <a:r>
                <a:rPr lang="en-US" sz="1800" b="1" dirty="0" err="1">
                  <a:effectLst/>
                  <a:latin typeface="Times New Roman" pitchFamily="18" charset="0"/>
                  <a:ea typeface="Times New Roman" pitchFamily="18" charset="0"/>
                  <a:cs typeface="Times New Roman" pitchFamily="18" charset="0"/>
                </a:rPr>
                <a:t>giá</a:t>
              </a:r>
              <a:r>
                <a:rPr lang="en-US" sz="1800" b="1" dirty="0">
                  <a:effectLst/>
                  <a:latin typeface="Times New Roman" pitchFamily="18" charset="0"/>
                  <a:ea typeface="Times New Roman" pitchFamily="18" charset="0"/>
                  <a:cs typeface="Times New Roman" pitchFamily="18" charset="0"/>
                </a:rPr>
                <a:t>. </a:t>
              </a:r>
              <a:endParaRPr kumimoji="0" lang="en-US" sz="1050" b="1" i="0" u="none" strike="noStrike" kern="1200" cap="none" spc="0" normalizeH="0" baseline="0" noProof="0" dirty="0">
                <a:ln>
                  <a:noFill/>
                </a:ln>
                <a:effectLst/>
                <a:uLnTx/>
                <a:uFillTx/>
                <a:latin typeface="Times New Roman" pitchFamily="18" charset="0"/>
                <a:cs typeface="Times New Roman" pitchFamily="18" charset="0"/>
              </a:endParaRPr>
            </a:p>
          </p:txBody>
        </p:sp>
      </p:grpSp>
      <p:sp>
        <p:nvSpPr>
          <p:cNvPr id="3" name="Oval 2">
            <a:extLst>
              <a:ext uri="{FF2B5EF4-FFF2-40B4-BE49-F238E27FC236}">
                <a16:creationId xmlns:a16="http://schemas.microsoft.com/office/drawing/2014/main" id="{2331808B-93B3-4EE1-9C5C-89D278B15FEA}"/>
              </a:ext>
            </a:extLst>
          </p:cNvPr>
          <p:cNvSpPr/>
          <p:nvPr/>
        </p:nvSpPr>
        <p:spPr>
          <a:xfrm>
            <a:off x="3682977" y="6231898"/>
            <a:ext cx="4963885" cy="497441"/>
          </a:xfrm>
          <a:prstGeom prst="ellipse">
            <a:avLst/>
          </a:prstGeom>
          <a:gradFill>
            <a:gsLst>
              <a:gs pos="100000">
                <a:srgbClr val="D4DAE0">
                  <a:alpha val="0"/>
                </a:srgbClr>
              </a:gs>
              <a:gs pos="11000">
                <a:schemeClr val="tx1">
                  <a:alpha val="62000"/>
                </a:schemeClr>
              </a:gs>
            </a:gsLst>
            <a:path path="circle">
              <a:fillToRect l="50000" t="50000" r="50000" b="50000"/>
            </a:path>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437A3E27-58A6-47CB-B445-E9DEC0E0A477}"/>
              </a:ext>
            </a:extLst>
          </p:cNvPr>
          <p:cNvSpPr/>
          <p:nvPr/>
        </p:nvSpPr>
        <p:spPr>
          <a:xfrm>
            <a:off x="5352030" y="0"/>
            <a:ext cx="1699144" cy="6423435"/>
          </a:xfrm>
          <a:custGeom>
            <a:avLst/>
            <a:gdLst>
              <a:gd name="connsiteX0" fmla="*/ 849572 w 1699144"/>
              <a:gd name="connsiteY0" fmla="*/ 0 h 6131305"/>
              <a:gd name="connsiteX1" fmla="*/ 1699144 w 1699144"/>
              <a:gd name="connsiteY1" fmla="*/ 666594 h 6131305"/>
              <a:gd name="connsiteX2" fmla="*/ 1464540 w 1699144"/>
              <a:gd name="connsiteY2" fmla="*/ 666594 h 6131305"/>
              <a:gd name="connsiteX3" fmla="*/ 1469618 w 1699144"/>
              <a:gd name="connsiteY3" fmla="*/ 691746 h 6131305"/>
              <a:gd name="connsiteX4" fmla="*/ 1469618 w 1699144"/>
              <a:gd name="connsiteY4" fmla="*/ 6018761 h 6131305"/>
              <a:gd name="connsiteX5" fmla="*/ 1357074 w 1699144"/>
              <a:gd name="connsiteY5" fmla="*/ 6131305 h 6131305"/>
              <a:gd name="connsiteX6" fmla="*/ 400476 w 1699144"/>
              <a:gd name="connsiteY6" fmla="*/ 6131305 h 6131305"/>
              <a:gd name="connsiteX7" fmla="*/ 287932 w 1699144"/>
              <a:gd name="connsiteY7" fmla="*/ 6018761 h 6131305"/>
              <a:gd name="connsiteX8" fmla="*/ 287932 w 1699144"/>
              <a:gd name="connsiteY8" fmla="*/ 691746 h 6131305"/>
              <a:gd name="connsiteX9" fmla="*/ 293010 w 1699144"/>
              <a:gd name="connsiteY9" fmla="*/ 666594 h 6131305"/>
              <a:gd name="connsiteX10" fmla="*/ 0 w 1699144"/>
              <a:gd name="connsiteY10" fmla="*/ 666594 h 6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9144" h="6131305">
                <a:moveTo>
                  <a:pt x="849572" y="0"/>
                </a:moveTo>
                <a:lnTo>
                  <a:pt x="1699144" y="666594"/>
                </a:lnTo>
                <a:lnTo>
                  <a:pt x="1464540" y="666594"/>
                </a:lnTo>
                <a:lnTo>
                  <a:pt x="1469618" y="691746"/>
                </a:lnTo>
                <a:lnTo>
                  <a:pt x="1469618" y="6018761"/>
                </a:lnTo>
                <a:cubicBezTo>
                  <a:pt x="1469618" y="6080917"/>
                  <a:pt x="1419230" y="6131305"/>
                  <a:pt x="1357074" y="6131305"/>
                </a:cubicBezTo>
                <a:lnTo>
                  <a:pt x="400476" y="6131305"/>
                </a:lnTo>
                <a:cubicBezTo>
                  <a:pt x="338320" y="6131305"/>
                  <a:pt x="287932" y="6080917"/>
                  <a:pt x="287932" y="6018761"/>
                </a:cubicBezTo>
                <a:lnTo>
                  <a:pt x="287932" y="691746"/>
                </a:lnTo>
                <a:lnTo>
                  <a:pt x="293010" y="666594"/>
                </a:lnTo>
                <a:lnTo>
                  <a:pt x="0" y="66659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0BE70BB-6A8D-4546-BC66-F972759B3BA9}"/>
              </a:ext>
            </a:extLst>
          </p:cNvPr>
          <p:cNvSpPr/>
          <p:nvPr/>
        </p:nvSpPr>
        <p:spPr>
          <a:xfrm>
            <a:off x="5237982" y="1"/>
            <a:ext cx="1699144" cy="6421922"/>
          </a:xfrm>
          <a:custGeom>
            <a:avLst/>
            <a:gdLst>
              <a:gd name="connsiteX0" fmla="*/ 849572 w 1699144"/>
              <a:gd name="connsiteY0" fmla="*/ 0 h 6131305"/>
              <a:gd name="connsiteX1" fmla="*/ 1699144 w 1699144"/>
              <a:gd name="connsiteY1" fmla="*/ 666594 h 6131305"/>
              <a:gd name="connsiteX2" fmla="*/ 1464540 w 1699144"/>
              <a:gd name="connsiteY2" fmla="*/ 666594 h 6131305"/>
              <a:gd name="connsiteX3" fmla="*/ 1469618 w 1699144"/>
              <a:gd name="connsiteY3" fmla="*/ 691746 h 6131305"/>
              <a:gd name="connsiteX4" fmla="*/ 1469618 w 1699144"/>
              <a:gd name="connsiteY4" fmla="*/ 6018761 h 6131305"/>
              <a:gd name="connsiteX5" fmla="*/ 1357074 w 1699144"/>
              <a:gd name="connsiteY5" fmla="*/ 6131305 h 6131305"/>
              <a:gd name="connsiteX6" fmla="*/ 400476 w 1699144"/>
              <a:gd name="connsiteY6" fmla="*/ 6131305 h 6131305"/>
              <a:gd name="connsiteX7" fmla="*/ 287932 w 1699144"/>
              <a:gd name="connsiteY7" fmla="*/ 6018761 h 6131305"/>
              <a:gd name="connsiteX8" fmla="*/ 287932 w 1699144"/>
              <a:gd name="connsiteY8" fmla="*/ 691746 h 6131305"/>
              <a:gd name="connsiteX9" fmla="*/ 293010 w 1699144"/>
              <a:gd name="connsiteY9" fmla="*/ 666594 h 6131305"/>
              <a:gd name="connsiteX10" fmla="*/ 0 w 1699144"/>
              <a:gd name="connsiteY10" fmla="*/ 666594 h 6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9144" h="6131305">
                <a:moveTo>
                  <a:pt x="849572" y="0"/>
                </a:moveTo>
                <a:lnTo>
                  <a:pt x="1699144" y="666594"/>
                </a:lnTo>
                <a:lnTo>
                  <a:pt x="1464540" y="666594"/>
                </a:lnTo>
                <a:lnTo>
                  <a:pt x="1469618" y="691746"/>
                </a:lnTo>
                <a:lnTo>
                  <a:pt x="1469618" y="6018761"/>
                </a:lnTo>
                <a:cubicBezTo>
                  <a:pt x="1469618" y="6080917"/>
                  <a:pt x="1419230" y="6131305"/>
                  <a:pt x="1357074" y="6131305"/>
                </a:cubicBezTo>
                <a:lnTo>
                  <a:pt x="400476" y="6131305"/>
                </a:lnTo>
                <a:cubicBezTo>
                  <a:pt x="338320" y="6131305"/>
                  <a:pt x="287932" y="6080917"/>
                  <a:pt x="287932" y="6018761"/>
                </a:cubicBezTo>
                <a:lnTo>
                  <a:pt x="287932" y="691746"/>
                </a:lnTo>
                <a:lnTo>
                  <a:pt x="293010" y="666594"/>
                </a:lnTo>
                <a:lnTo>
                  <a:pt x="0" y="666594"/>
                </a:lnTo>
                <a:close/>
              </a:path>
            </a:pathLst>
          </a:custGeom>
          <a:gradFill flip="none" rotWithShape="1">
            <a:gsLst>
              <a:gs pos="100000">
                <a:schemeClr val="bg1"/>
              </a:gs>
              <a:gs pos="12000">
                <a:schemeClr val="bg1">
                  <a:lumMod val="95000"/>
                </a:schemeClr>
              </a:gs>
            </a:gsLst>
            <a:lin ang="16200000" scaled="1"/>
            <a:tileRect/>
          </a:gradFill>
          <a:ln>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FF2A1D8-378E-4E66-8786-F8A445EE9916}"/>
              </a:ext>
            </a:extLst>
          </p:cNvPr>
          <p:cNvSpPr/>
          <p:nvPr/>
        </p:nvSpPr>
        <p:spPr>
          <a:xfrm>
            <a:off x="5679073" y="852675"/>
            <a:ext cx="186305" cy="928914"/>
          </a:xfrm>
          <a:prstGeom prst="rect">
            <a:avLst/>
          </a:prstGeom>
          <a:solidFill>
            <a:schemeClr val="bg1">
              <a:lumMod val="6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7C003EC-838F-4C5A-8F1A-E86D02BAB821}"/>
              </a:ext>
            </a:extLst>
          </p:cNvPr>
          <p:cNvSpPr/>
          <p:nvPr/>
        </p:nvSpPr>
        <p:spPr>
          <a:xfrm>
            <a:off x="5671370" y="2006178"/>
            <a:ext cx="186305" cy="928914"/>
          </a:xfrm>
          <a:prstGeom prst="rect">
            <a:avLst/>
          </a:prstGeom>
          <a:solidFill>
            <a:schemeClr val="bg1">
              <a:lumMod val="6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1F36AA3-DDFC-4FD8-A797-2E622791913A}"/>
              </a:ext>
            </a:extLst>
          </p:cNvPr>
          <p:cNvSpPr/>
          <p:nvPr/>
        </p:nvSpPr>
        <p:spPr>
          <a:xfrm>
            <a:off x="5663667" y="3133045"/>
            <a:ext cx="186305" cy="928914"/>
          </a:xfrm>
          <a:prstGeom prst="rect">
            <a:avLst/>
          </a:prstGeom>
          <a:solidFill>
            <a:schemeClr val="bg1">
              <a:lumMod val="6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466EAEF-C305-49D9-A1D8-3E051514F3DC}"/>
              </a:ext>
            </a:extLst>
          </p:cNvPr>
          <p:cNvSpPr/>
          <p:nvPr/>
        </p:nvSpPr>
        <p:spPr>
          <a:xfrm>
            <a:off x="5655964" y="4259912"/>
            <a:ext cx="186305" cy="928914"/>
          </a:xfrm>
          <a:prstGeom prst="rect">
            <a:avLst/>
          </a:prstGeom>
          <a:solidFill>
            <a:schemeClr val="bg1">
              <a:lumMod val="6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447ED7-28E9-4C89-A163-97DF28EF3A8C}"/>
              </a:ext>
            </a:extLst>
          </p:cNvPr>
          <p:cNvSpPr/>
          <p:nvPr/>
        </p:nvSpPr>
        <p:spPr>
          <a:xfrm>
            <a:off x="6385397" y="1355291"/>
            <a:ext cx="186305" cy="928914"/>
          </a:xfrm>
          <a:prstGeom prst="rect">
            <a:avLst/>
          </a:prstGeom>
          <a:solidFill>
            <a:schemeClr val="bg1">
              <a:lumMod val="6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B43C153-737A-4288-AFE6-8AEE4A130E7B}"/>
              </a:ext>
            </a:extLst>
          </p:cNvPr>
          <p:cNvSpPr/>
          <p:nvPr/>
        </p:nvSpPr>
        <p:spPr>
          <a:xfrm>
            <a:off x="6377694" y="2499912"/>
            <a:ext cx="186305" cy="928914"/>
          </a:xfrm>
          <a:prstGeom prst="rect">
            <a:avLst/>
          </a:prstGeom>
          <a:solidFill>
            <a:schemeClr val="bg1">
              <a:lumMod val="6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50D55B2-F2CC-495E-8555-42688E13FE63}"/>
              </a:ext>
            </a:extLst>
          </p:cNvPr>
          <p:cNvSpPr/>
          <p:nvPr/>
        </p:nvSpPr>
        <p:spPr>
          <a:xfrm>
            <a:off x="6369991" y="3662291"/>
            <a:ext cx="186305" cy="928914"/>
          </a:xfrm>
          <a:prstGeom prst="rect">
            <a:avLst/>
          </a:prstGeom>
          <a:solidFill>
            <a:schemeClr val="bg1">
              <a:lumMod val="6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5D62BF-59E2-4E99-BB63-065D3519A7B2}"/>
              </a:ext>
            </a:extLst>
          </p:cNvPr>
          <p:cNvSpPr/>
          <p:nvPr/>
        </p:nvSpPr>
        <p:spPr>
          <a:xfrm>
            <a:off x="6362288" y="4806916"/>
            <a:ext cx="186305" cy="928914"/>
          </a:xfrm>
          <a:prstGeom prst="rect">
            <a:avLst/>
          </a:prstGeom>
          <a:solidFill>
            <a:schemeClr val="bg1">
              <a:lumMod val="6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B940CF-3783-4745-8D22-790E2F8B8BFA}"/>
              </a:ext>
            </a:extLst>
          </p:cNvPr>
          <p:cNvSpPr/>
          <p:nvPr/>
        </p:nvSpPr>
        <p:spPr>
          <a:xfrm>
            <a:off x="5388865" y="947464"/>
            <a:ext cx="347819" cy="809562"/>
          </a:xfrm>
          <a:prstGeom prst="rect">
            <a:avLst/>
          </a:prstGeom>
          <a:gradFill flip="none" rotWithShape="1">
            <a:gsLst>
              <a:gs pos="76000">
                <a:srgbClr val="FEB60F"/>
              </a:gs>
              <a:gs pos="91000">
                <a:srgbClr val="A66802"/>
              </a:gs>
              <a:gs pos="885">
                <a:srgbClr val="A66802"/>
              </a:gs>
              <a:gs pos="16000">
                <a:srgbClr val="FDA415"/>
              </a:gs>
              <a:gs pos="52000">
                <a:srgbClr val="FFE1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B554DC4-BBBD-4D51-94F3-28769BA07632}"/>
              </a:ext>
            </a:extLst>
          </p:cNvPr>
          <p:cNvSpPr/>
          <p:nvPr/>
        </p:nvSpPr>
        <p:spPr>
          <a:xfrm>
            <a:off x="5388864" y="2047932"/>
            <a:ext cx="347819" cy="809562"/>
          </a:xfrm>
          <a:prstGeom prst="rect">
            <a:avLst/>
          </a:prstGeom>
          <a:gradFill flip="none" rotWithShape="1">
            <a:gsLst>
              <a:gs pos="76000">
                <a:srgbClr val="EE5587"/>
              </a:gs>
              <a:gs pos="91000">
                <a:srgbClr val="A30D3B"/>
              </a:gs>
              <a:gs pos="9000">
                <a:srgbClr val="A30D3B"/>
              </a:gs>
              <a:gs pos="25000">
                <a:srgbClr val="EE5587"/>
              </a:gs>
              <a:gs pos="52000">
                <a:srgbClr val="F6ACC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32FE1F9-BCCB-4D67-A4F1-2322CD5994FF}"/>
              </a:ext>
            </a:extLst>
          </p:cNvPr>
          <p:cNvSpPr/>
          <p:nvPr/>
        </p:nvSpPr>
        <p:spPr>
          <a:xfrm>
            <a:off x="5388865" y="3185464"/>
            <a:ext cx="347819" cy="809562"/>
          </a:xfrm>
          <a:prstGeom prst="rect">
            <a:avLst/>
          </a:prstGeom>
          <a:gradFill flip="none" rotWithShape="1">
            <a:gsLst>
              <a:gs pos="76000">
                <a:srgbClr val="33CC33"/>
              </a:gs>
              <a:gs pos="92000">
                <a:srgbClr val="006600"/>
              </a:gs>
              <a:gs pos="4000">
                <a:srgbClr val="006600"/>
              </a:gs>
              <a:gs pos="16000">
                <a:srgbClr val="33CC33"/>
              </a:gs>
              <a:gs pos="52000">
                <a:srgbClr val="CCFF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1D69633-AA07-4C48-88A2-A23F355C0853}"/>
              </a:ext>
            </a:extLst>
          </p:cNvPr>
          <p:cNvSpPr/>
          <p:nvPr/>
        </p:nvSpPr>
        <p:spPr>
          <a:xfrm>
            <a:off x="5388865" y="4288803"/>
            <a:ext cx="347819" cy="809562"/>
          </a:xfrm>
          <a:prstGeom prst="rect">
            <a:avLst/>
          </a:prstGeom>
          <a:gradFill flip="none" rotWithShape="1">
            <a:gsLst>
              <a:gs pos="76000">
                <a:srgbClr val="F859F9"/>
              </a:gs>
              <a:gs pos="91000">
                <a:srgbClr val="6A1585"/>
              </a:gs>
              <a:gs pos="8000">
                <a:srgbClr val="6A1585"/>
              </a:gs>
              <a:gs pos="22000">
                <a:srgbClr val="F859F9"/>
              </a:gs>
              <a:gs pos="52000">
                <a:srgbClr val="FA82F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77BA44B-C7EF-430D-AE19-1994A1493424}"/>
              </a:ext>
            </a:extLst>
          </p:cNvPr>
          <p:cNvSpPr/>
          <p:nvPr/>
        </p:nvSpPr>
        <p:spPr>
          <a:xfrm flipH="1">
            <a:off x="6483278" y="4884427"/>
            <a:ext cx="347472" cy="809562"/>
          </a:xfrm>
          <a:prstGeom prst="rect">
            <a:avLst/>
          </a:prstGeom>
          <a:gradFill flip="none" rotWithShape="1">
            <a:gsLst>
              <a:gs pos="76000">
                <a:srgbClr val="966BB0"/>
              </a:gs>
              <a:gs pos="91000">
                <a:srgbClr val="28214B"/>
              </a:gs>
              <a:gs pos="885">
                <a:srgbClr val="28214B"/>
              </a:gs>
              <a:gs pos="16000">
                <a:srgbClr val="966BB0"/>
              </a:gs>
              <a:gs pos="52000">
                <a:srgbClr val="B698C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EF3275E-2597-4FAA-B807-2815154E5A44}"/>
              </a:ext>
            </a:extLst>
          </p:cNvPr>
          <p:cNvSpPr/>
          <p:nvPr/>
        </p:nvSpPr>
        <p:spPr>
          <a:xfrm flipH="1">
            <a:off x="6483278" y="3733857"/>
            <a:ext cx="347472" cy="809562"/>
          </a:xfrm>
          <a:prstGeom prst="rect">
            <a:avLst/>
          </a:prstGeom>
          <a:gradFill flip="none" rotWithShape="1">
            <a:gsLst>
              <a:gs pos="76000">
                <a:srgbClr val="E0641C"/>
              </a:gs>
              <a:gs pos="91000">
                <a:srgbClr val="982714"/>
              </a:gs>
              <a:gs pos="885">
                <a:srgbClr val="982714"/>
              </a:gs>
              <a:gs pos="16000">
                <a:srgbClr val="F1821D"/>
              </a:gs>
              <a:gs pos="52000">
                <a:srgbClr val="F5A3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E0F507C-706F-4732-B598-BDFDF10BD2FB}"/>
              </a:ext>
            </a:extLst>
          </p:cNvPr>
          <p:cNvSpPr/>
          <p:nvPr/>
        </p:nvSpPr>
        <p:spPr>
          <a:xfrm flipH="1">
            <a:off x="6483278" y="2565533"/>
            <a:ext cx="347472" cy="809562"/>
          </a:xfrm>
          <a:prstGeom prst="rect">
            <a:avLst/>
          </a:prstGeom>
          <a:gradFill flip="none" rotWithShape="1">
            <a:gsLst>
              <a:gs pos="76000">
                <a:srgbClr val="D6955F"/>
              </a:gs>
              <a:gs pos="91000">
                <a:srgbClr val="7B3F35"/>
              </a:gs>
              <a:gs pos="885">
                <a:srgbClr val="7B3F35"/>
              </a:gs>
              <a:gs pos="16000">
                <a:srgbClr val="E2A965"/>
              </a:gs>
              <a:gs pos="52000">
                <a:srgbClr val="E5C6B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03CA60C-D579-432E-A5ED-A63933E84C75}"/>
              </a:ext>
            </a:extLst>
          </p:cNvPr>
          <p:cNvSpPr/>
          <p:nvPr/>
        </p:nvSpPr>
        <p:spPr>
          <a:xfrm flipH="1">
            <a:off x="6483278" y="1414967"/>
            <a:ext cx="347472" cy="809562"/>
          </a:xfrm>
          <a:prstGeom prst="rect">
            <a:avLst/>
          </a:prstGeom>
          <a:gradFill flip="none" rotWithShape="1">
            <a:gsLst>
              <a:gs pos="76000">
                <a:srgbClr val="1960A7"/>
              </a:gs>
              <a:gs pos="91000">
                <a:srgbClr val="0D3257"/>
              </a:gs>
              <a:gs pos="885">
                <a:srgbClr val="0D3257"/>
              </a:gs>
              <a:gs pos="16000">
                <a:srgbClr val="1F77D1"/>
              </a:gs>
              <a:gs pos="52000">
                <a:srgbClr val="00C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943D7ED-774D-4FB2-B02A-0BF921018419}"/>
              </a:ext>
            </a:extLst>
          </p:cNvPr>
          <p:cNvGrpSpPr/>
          <p:nvPr/>
        </p:nvGrpSpPr>
        <p:grpSpPr>
          <a:xfrm>
            <a:off x="6712177" y="1340130"/>
            <a:ext cx="4703683" cy="1077218"/>
            <a:chOff x="6736934" y="1986814"/>
            <a:chExt cx="3664899" cy="1077218"/>
          </a:xfrm>
        </p:grpSpPr>
        <p:sp>
          <p:nvSpPr>
            <p:cNvPr id="31" name="Rectangle: Top Corners Rounded 30">
              <a:extLst>
                <a:ext uri="{FF2B5EF4-FFF2-40B4-BE49-F238E27FC236}">
                  <a16:creationId xmlns:a16="http://schemas.microsoft.com/office/drawing/2014/main" id="{4A77AC64-AAE0-4184-8AE1-F4EDC01DED4B}"/>
                </a:ext>
              </a:extLst>
            </p:cNvPr>
            <p:cNvSpPr/>
            <p:nvPr/>
          </p:nvSpPr>
          <p:spPr>
            <a:xfrm rot="5400000" flipH="1">
              <a:off x="8131483" y="669182"/>
              <a:ext cx="943428" cy="3597273"/>
            </a:xfrm>
            <a:prstGeom prst="round2SameRect">
              <a:avLst/>
            </a:prstGeom>
            <a:gradFill flip="none" rotWithShape="1">
              <a:gsLst>
                <a:gs pos="10000">
                  <a:srgbClr val="0066CC">
                    <a:alpha val="86667"/>
                  </a:srgbClr>
                </a:gs>
                <a:gs pos="52000">
                  <a:srgbClr val="33CCFF">
                    <a:alpha val="62745"/>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F098E177-3007-4595-81CB-8446D66EFA7D}"/>
                </a:ext>
              </a:extLst>
            </p:cNvPr>
            <p:cNvSpPr/>
            <p:nvPr/>
          </p:nvSpPr>
          <p:spPr>
            <a:xfrm>
              <a:off x="9567915" y="2076763"/>
              <a:ext cx="696992" cy="745713"/>
            </a:xfrm>
            <a:prstGeom prst="roundRect">
              <a:avLst/>
            </a:prstGeom>
            <a:solidFill>
              <a:srgbClr val="4FB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DDEB3E-4EAC-463A-8995-96BAE6B3B22A}"/>
                </a:ext>
              </a:extLst>
            </p:cNvPr>
            <p:cNvSpPr/>
            <p:nvPr/>
          </p:nvSpPr>
          <p:spPr>
            <a:xfrm rot="5400000">
              <a:off x="6366065" y="2367973"/>
              <a:ext cx="951983" cy="210246"/>
            </a:xfrm>
            <a:prstGeom prst="rect">
              <a:avLst/>
            </a:prstGeom>
            <a:gradFill>
              <a:gsLst>
                <a:gs pos="87000">
                  <a:srgbClr val="73D5F6"/>
                </a:gs>
                <a:gs pos="11000">
                  <a:schemeClr val="tx1">
                    <a:alpha val="42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hlinkClick r:id="" action="ppaction://noaction"/>
              <a:extLst>
                <a:ext uri="{FF2B5EF4-FFF2-40B4-BE49-F238E27FC236}">
                  <a16:creationId xmlns:a16="http://schemas.microsoft.com/office/drawing/2014/main" id="{93C01709-FBF6-4C4B-B7B2-3F3B11A7EA9F}"/>
                </a:ext>
              </a:extLst>
            </p:cNvPr>
            <p:cNvSpPr txBox="1"/>
            <p:nvPr/>
          </p:nvSpPr>
          <p:spPr>
            <a:xfrm>
              <a:off x="9677477" y="2188009"/>
              <a:ext cx="60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02</a:t>
              </a:r>
            </a:p>
          </p:txBody>
        </p:sp>
        <p:sp>
          <p:nvSpPr>
            <p:cNvPr id="86" name="TextBox 85">
              <a:extLst>
                <a:ext uri="{FF2B5EF4-FFF2-40B4-BE49-F238E27FC236}">
                  <a16:creationId xmlns:a16="http://schemas.microsoft.com/office/drawing/2014/main" id="{EBC60BA0-AAF1-4AB9-89CD-2F262EBE2882}"/>
                </a:ext>
              </a:extLst>
            </p:cNvPr>
            <p:cNvSpPr txBox="1"/>
            <p:nvPr/>
          </p:nvSpPr>
          <p:spPr>
            <a:xfrm>
              <a:off x="6777832" y="1986814"/>
              <a:ext cx="2713597"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err="1">
                  <a:effectLst/>
                  <a:latin typeface="Times New Roman" pitchFamily="18" charset="0"/>
                  <a:ea typeface="Times New Roman" pitchFamily="18" charset="0"/>
                  <a:cs typeface="Times New Roman" pitchFamily="18" charset="0"/>
                </a:rPr>
                <a:t>Căn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cứ</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chuẩn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kiến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thức</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kỹ</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năng</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bản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đặc</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tả</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các</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yêu</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cầu</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cần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đạt</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xác</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định</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các</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chuẩn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cần</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đánh</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giá</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đối</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với</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mỗi</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cấp</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độ</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tư</a:t>
              </a:r>
              <a:r>
                <a:rPr lang="en-US" sz="1600" b="1" dirty="0">
                  <a:effectLst/>
                  <a:latin typeface="Times New Roman" pitchFamily="18" charset="0"/>
                  <a:ea typeface="Times New Roman" pitchFamily="18" charset="0"/>
                  <a:cs typeface="Times New Roman" pitchFamily="18" charset="0"/>
                </a:rPr>
                <a:t> </a:t>
              </a:r>
              <a:r>
                <a:rPr lang="en-US" sz="1600" b="1" dirty="0" err="1">
                  <a:effectLst/>
                  <a:latin typeface="Times New Roman" pitchFamily="18" charset="0"/>
                  <a:ea typeface="Times New Roman" pitchFamily="18" charset="0"/>
                  <a:cs typeface="Times New Roman" pitchFamily="18" charset="0"/>
                </a:rPr>
                <a:t>duy</a:t>
              </a:r>
              <a:r>
                <a:rPr lang="en-US" sz="1400" b="1" dirty="0">
                  <a:effectLst/>
                  <a:latin typeface="Montserrat Alternates Medium" panose="00000600000000000000" pitchFamily="50" charset="0"/>
                  <a:ea typeface="Times New Roman" panose="02020603050405020304" pitchFamily="18" charset="0"/>
                  <a:cs typeface="Times New Roman" panose="02020603050405020304" pitchFamily="18" charset="0"/>
                </a:rPr>
                <a:t>.</a:t>
              </a:r>
              <a:endParaRPr kumimoji="0" lang="en-US" sz="1400" b="1" i="0" u="none" strike="noStrike" kern="1200" cap="none" spc="0" normalizeH="0" baseline="0" noProof="0" dirty="0">
                <a:ln>
                  <a:noFill/>
                </a:ln>
                <a:solidFill>
                  <a:prstClr val="white">
                    <a:alpha val="80000"/>
                  </a:prstClr>
                </a:solidFill>
                <a:effectLst/>
                <a:uLnTx/>
                <a:uFillTx/>
                <a:latin typeface="Montserrat Alternates Medium" panose="00000600000000000000" pitchFamily="50" charset="0"/>
              </a:endParaRPr>
            </a:p>
          </p:txBody>
        </p:sp>
      </p:grpSp>
      <p:grpSp>
        <p:nvGrpSpPr>
          <p:cNvPr id="93" name="Group 92">
            <a:extLst>
              <a:ext uri="{FF2B5EF4-FFF2-40B4-BE49-F238E27FC236}">
                <a16:creationId xmlns:a16="http://schemas.microsoft.com/office/drawing/2014/main" id="{47406A11-CB60-4A34-83C6-900BF1BEC71F}"/>
              </a:ext>
            </a:extLst>
          </p:cNvPr>
          <p:cNvGrpSpPr/>
          <p:nvPr/>
        </p:nvGrpSpPr>
        <p:grpSpPr>
          <a:xfrm>
            <a:off x="873294" y="5342768"/>
            <a:ext cx="4551012" cy="960358"/>
            <a:chOff x="1832644" y="4648829"/>
            <a:chExt cx="3643447" cy="960358"/>
          </a:xfrm>
          <a:solidFill>
            <a:schemeClr val="tx2"/>
          </a:solidFill>
        </p:grpSpPr>
        <p:sp>
          <p:nvSpPr>
            <p:cNvPr id="94" name="Rectangle: Top Corners Rounded 93">
              <a:extLst>
                <a:ext uri="{FF2B5EF4-FFF2-40B4-BE49-F238E27FC236}">
                  <a16:creationId xmlns:a16="http://schemas.microsoft.com/office/drawing/2014/main" id="{D0E1E062-8503-4895-BA5C-06A53093D374}"/>
                </a:ext>
              </a:extLst>
            </p:cNvPr>
            <p:cNvSpPr/>
            <p:nvPr/>
          </p:nvSpPr>
          <p:spPr>
            <a:xfrm rot="16200000">
              <a:off x="3159567" y="3338836"/>
              <a:ext cx="943428" cy="359727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46302E17-C727-4153-B167-C17E791E663E}"/>
                </a:ext>
              </a:extLst>
            </p:cNvPr>
            <p:cNvSpPr/>
            <p:nvPr/>
          </p:nvSpPr>
          <p:spPr>
            <a:xfrm>
              <a:off x="1957173" y="4756163"/>
              <a:ext cx="696992" cy="745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597CB855-44A3-46C9-80D0-3BFD810A8641}"/>
                </a:ext>
              </a:extLst>
            </p:cNvPr>
            <p:cNvSpPr/>
            <p:nvPr/>
          </p:nvSpPr>
          <p:spPr>
            <a:xfrm rot="5400000">
              <a:off x="4894976" y="5019698"/>
              <a:ext cx="951983" cy="210246"/>
            </a:xfrm>
            <a:prstGeom prst="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6805E7B8-7BE1-4A22-8BA2-DAAE2E807495}"/>
                </a:ext>
              </a:extLst>
            </p:cNvPr>
            <p:cNvSpPr txBox="1"/>
            <p:nvPr/>
          </p:nvSpPr>
          <p:spPr>
            <a:xfrm>
              <a:off x="1997228" y="4875862"/>
              <a:ext cx="609600"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09</a:t>
              </a:r>
            </a:p>
          </p:txBody>
        </p:sp>
        <p:sp>
          <p:nvSpPr>
            <p:cNvPr id="99" name="TextBox 98">
              <a:extLst>
                <a:ext uri="{FF2B5EF4-FFF2-40B4-BE49-F238E27FC236}">
                  <a16:creationId xmlns:a16="http://schemas.microsoft.com/office/drawing/2014/main" id="{15E866F4-3588-49CD-8E19-000570C7EFC9}"/>
                </a:ext>
              </a:extLst>
            </p:cNvPr>
            <p:cNvSpPr txBox="1"/>
            <p:nvPr/>
          </p:nvSpPr>
          <p:spPr>
            <a:xfrm>
              <a:off x="2731901" y="4807572"/>
              <a:ext cx="2713597" cy="646331"/>
            </a:xfrm>
            <a:prstGeom prst="rect">
              <a:avLst/>
            </a:prstGeom>
            <a:grpFill/>
          </p:spPr>
          <p:txBody>
            <a:bodyPr wrap="square" rtlCol="0">
              <a:spAutoFit/>
            </a:bodyPr>
            <a:lstStyle/>
            <a:p>
              <a:pPr indent="457200">
                <a:spcBef>
                  <a:spcPts val="200"/>
                </a:spcBef>
                <a:spcAft>
                  <a:spcPts val="200"/>
                </a:spcAft>
                <a:tabLst>
                  <a:tab pos="776605" algn="l"/>
                </a:tabLst>
              </a:pPr>
              <a:r>
                <a:rPr lang="en-US" b="1" dirty="0" err="1">
                  <a:solidFill>
                    <a:schemeClr val="bg1"/>
                  </a:solidFill>
                  <a:effectLst/>
                  <a:latin typeface="Times New Roman" pitchFamily="18" charset="0"/>
                  <a:ea typeface="Calibri" panose="020F0502020204030204" pitchFamily="34" charset="0"/>
                  <a:cs typeface="Times New Roman" pitchFamily="18" charset="0"/>
                </a:rPr>
                <a:t>Đánh</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giá</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lại</a:t>
              </a:r>
              <a:r>
                <a:rPr lang="en-US" b="1" dirty="0">
                  <a:solidFill>
                    <a:schemeClr val="bg1"/>
                  </a:solidFill>
                  <a:effectLst/>
                  <a:latin typeface="Times New Roman" pitchFamily="18" charset="0"/>
                  <a:ea typeface="Calibri" panose="020F0502020204030204" pitchFamily="34" charset="0"/>
                  <a:cs typeface="Times New Roman" pitchFamily="18" charset="0"/>
                </a:rPr>
                <a:t> ma </a:t>
              </a:r>
              <a:r>
                <a:rPr lang="en-US" b="1" dirty="0" err="1">
                  <a:solidFill>
                    <a:schemeClr val="bg1"/>
                  </a:solidFill>
                  <a:effectLst/>
                  <a:latin typeface="Times New Roman" pitchFamily="18" charset="0"/>
                  <a:ea typeface="Calibri" panose="020F0502020204030204" pitchFamily="34" charset="0"/>
                  <a:cs typeface="Times New Roman" pitchFamily="18" charset="0"/>
                </a:rPr>
                <a:t>trận</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và</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chỉnh</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sửa</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nếu</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thấy</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cần</a:t>
              </a:r>
              <a:r>
                <a:rPr lang="en-US" b="1" dirty="0">
                  <a:solidFill>
                    <a:schemeClr val="bg1"/>
                  </a:solidFill>
                  <a:effectLst/>
                  <a:latin typeface="Times New Roman" pitchFamily="18" charset="0"/>
                  <a:ea typeface="Calibri" panose="020F0502020204030204" pitchFamily="34" charset="0"/>
                  <a:cs typeface="Times New Roman" pitchFamily="18" charset="0"/>
                </a:rPr>
                <a:t> </a:t>
              </a:r>
              <a:r>
                <a:rPr lang="en-US" b="1" dirty="0" err="1">
                  <a:solidFill>
                    <a:schemeClr val="bg1"/>
                  </a:solidFill>
                  <a:effectLst/>
                  <a:latin typeface="Times New Roman" pitchFamily="18" charset="0"/>
                  <a:ea typeface="Calibri" panose="020F0502020204030204" pitchFamily="34" charset="0"/>
                  <a:cs typeface="Times New Roman" pitchFamily="18" charset="0"/>
                </a:rPr>
                <a:t>thiết</a:t>
              </a:r>
              <a:r>
                <a:rPr lang="en-US" b="1" dirty="0">
                  <a:solidFill>
                    <a:schemeClr val="bg1"/>
                  </a:solidFill>
                  <a:effectLst/>
                  <a:latin typeface="Times New Roman" pitchFamily="18" charset="0"/>
                  <a:ea typeface="Calibri" panose="020F0502020204030204" pitchFamily="34" charset="0"/>
                  <a:cs typeface="Times New Roman" pitchFamily="18" charset="0"/>
                </a:rPr>
                <a:t>. </a:t>
              </a:r>
            </a:p>
          </p:txBody>
        </p:sp>
      </p:grpSp>
      <p:sp>
        <p:nvSpPr>
          <p:cNvPr id="100" name="Rectangle 99">
            <a:extLst>
              <a:ext uri="{FF2B5EF4-FFF2-40B4-BE49-F238E27FC236}">
                <a16:creationId xmlns:a16="http://schemas.microsoft.com/office/drawing/2014/main" id="{3EDD9B73-0665-4158-A6E8-9FD5A6E032A3}"/>
              </a:ext>
            </a:extLst>
          </p:cNvPr>
          <p:cNvSpPr/>
          <p:nvPr/>
        </p:nvSpPr>
        <p:spPr>
          <a:xfrm>
            <a:off x="5657446" y="5397740"/>
            <a:ext cx="186305" cy="928914"/>
          </a:xfrm>
          <a:prstGeom prst="rect">
            <a:avLst/>
          </a:prstGeom>
          <a:solidFill>
            <a:schemeClr val="bg1">
              <a:lumMod val="6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DE179DBB-02DE-42E5-9679-BB8777DA8EF1}"/>
              </a:ext>
            </a:extLst>
          </p:cNvPr>
          <p:cNvSpPr/>
          <p:nvPr/>
        </p:nvSpPr>
        <p:spPr>
          <a:xfrm>
            <a:off x="5390347" y="5426631"/>
            <a:ext cx="347819" cy="809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78DCD372-94AE-471D-85E0-45EAFBBE3D2B}"/>
              </a:ext>
            </a:extLst>
          </p:cNvPr>
          <p:cNvSpPr txBox="1"/>
          <p:nvPr/>
        </p:nvSpPr>
        <p:spPr>
          <a:xfrm>
            <a:off x="2339538" y="103693"/>
            <a:ext cx="8634952" cy="584775"/>
          </a:xfrm>
          <a:prstGeom prst="rect">
            <a:avLst/>
          </a:prstGeom>
          <a:noFill/>
        </p:spPr>
        <p:txBody>
          <a:bodyPr wrap="square" rtlCol="0">
            <a:spAutoFit/>
          </a:bodyPr>
          <a:lstStyle/>
          <a:p>
            <a:r>
              <a:rPr lang="en-US" sz="3200" dirty="0">
                <a:latin typeface="Times New Roman" pitchFamily="18" charset="0"/>
                <a:cs typeface="Times New Roman" pitchFamily="18" charset="0"/>
              </a:rPr>
              <a:t>QUY TRÌNH XÂY DỰNG MA TRẬN ĐỀ </a:t>
            </a:r>
          </a:p>
        </p:txBody>
      </p:sp>
    </p:spTree>
    <p:extLst>
      <p:ext uri="{BB962C8B-B14F-4D97-AF65-F5344CB8AC3E}">
        <p14:creationId xmlns:p14="http://schemas.microsoft.com/office/powerpoint/2010/main" val="17199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7"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ppt_w/2"/>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500"/>
                            </p:stCondLst>
                            <p:childTnLst>
                              <p:par>
                                <p:cTn id="33" presetID="17"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ppt_w/2"/>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right)">
                                      <p:cBhvr>
                                        <p:cTn id="43" dur="500"/>
                                        <p:tgtEl>
                                          <p:spTgt spid="38"/>
                                        </p:tgtEl>
                                      </p:cBhvr>
                                    </p:animEffect>
                                  </p:childTnLst>
                                </p:cTn>
                              </p:par>
                            </p:childTnLst>
                          </p:cTn>
                        </p:par>
                        <p:par>
                          <p:cTn id="44" fill="hold">
                            <p:stCondLst>
                              <p:cond delay="500"/>
                            </p:stCondLst>
                            <p:childTnLst>
                              <p:par>
                                <p:cTn id="45" presetID="17"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ppt_x</p:attrName>
                                        </p:attrNameLst>
                                      </p:cBhvr>
                                      <p:tavLst>
                                        <p:tav tm="0">
                                          <p:val>
                                            <p:strVal val="#ppt_x-#ppt_w/2"/>
                                          </p:val>
                                        </p:tav>
                                        <p:tav tm="100000">
                                          <p:val>
                                            <p:strVal val="#ppt_x"/>
                                          </p:val>
                                        </p:tav>
                                      </p:tavLst>
                                    </p:anim>
                                    <p:anim calcmode="lin" valueType="num">
                                      <p:cBhvr>
                                        <p:cTn id="48" dur="500" fill="hold"/>
                                        <p:tgtEl>
                                          <p:spTgt spid="22"/>
                                        </p:tgtEl>
                                        <p:attrNameLst>
                                          <p:attrName>ppt_y</p:attrName>
                                        </p:attrNameLst>
                                      </p:cBhvr>
                                      <p:tavLst>
                                        <p:tav tm="0">
                                          <p:val>
                                            <p:strVal val="#ppt_y"/>
                                          </p:val>
                                        </p:tav>
                                        <p:tav tm="100000">
                                          <p:val>
                                            <p:strVal val="#ppt_y"/>
                                          </p:val>
                                        </p:tav>
                                      </p:tavLst>
                                    </p:anim>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00"/>
                            </p:stCondLst>
                            <p:childTnLst>
                              <p:par>
                                <p:cTn id="57" presetID="17"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ppt_x+#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par>
                          <p:cTn id="68" fill="hold">
                            <p:stCondLst>
                              <p:cond delay="500"/>
                            </p:stCondLst>
                            <p:childTnLst>
                              <p:par>
                                <p:cTn id="69" presetID="17"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ppt_x</p:attrName>
                                        </p:attrNameLst>
                                      </p:cBhvr>
                                      <p:tavLst>
                                        <p:tav tm="0">
                                          <p:val>
                                            <p:strVal val="#ppt_x-#ppt_w/2"/>
                                          </p:val>
                                        </p:tav>
                                        <p:tav tm="100000">
                                          <p:val>
                                            <p:strVal val="#ppt_x"/>
                                          </p:val>
                                        </p:tav>
                                      </p:tavLst>
                                    </p:anim>
                                    <p:anim calcmode="lin" valueType="num">
                                      <p:cBhvr>
                                        <p:cTn id="72" dur="500" fill="hold"/>
                                        <p:tgtEl>
                                          <p:spTgt spid="20"/>
                                        </p:tgtEl>
                                        <p:attrNameLst>
                                          <p:attrName>ppt_y</p:attrName>
                                        </p:attrNameLst>
                                      </p:cBhvr>
                                      <p:tavLst>
                                        <p:tav tm="0">
                                          <p:val>
                                            <p:strVal val="#ppt_y"/>
                                          </p:val>
                                        </p:tav>
                                        <p:tav tm="100000">
                                          <p:val>
                                            <p:strVal val="#ppt_y"/>
                                          </p:val>
                                        </p:tav>
                                      </p:tavLst>
                                    </p:anim>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500"/>
                            </p:stCondLst>
                            <p:childTnLst>
                              <p:par>
                                <p:cTn id="81" presetID="17" presetClass="entr" presetSubtype="2"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ppt_x</p:attrName>
                                        </p:attrNameLst>
                                      </p:cBhvr>
                                      <p:tavLst>
                                        <p:tav tm="0">
                                          <p:val>
                                            <p:strVal val="#ppt_x+#ppt_w/2"/>
                                          </p:val>
                                        </p:tav>
                                        <p:tav tm="100000">
                                          <p:val>
                                            <p:strVal val="#ppt_x"/>
                                          </p:val>
                                        </p:tav>
                                      </p:tavLst>
                                    </p:anim>
                                    <p:anim calcmode="lin" valueType="num">
                                      <p:cBhvr>
                                        <p:cTn id="84" dur="500" fill="hold"/>
                                        <p:tgtEl>
                                          <p:spTgt spid="17"/>
                                        </p:tgtEl>
                                        <p:attrNameLst>
                                          <p:attrName>ppt_y</p:attrName>
                                        </p:attrNameLst>
                                      </p:cBhvr>
                                      <p:tavLst>
                                        <p:tav tm="0">
                                          <p:val>
                                            <p:strVal val="#ppt_y"/>
                                          </p:val>
                                        </p:tav>
                                        <p:tav tm="100000">
                                          <p:val>
                                            <p:strVal val="#ppt_y"/>
                                          </p:val>
                                        </p:tav>
                                      </p:tavLst>
                                    </p:anim>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right)">
                                      <p:cBhvr>
                                        <p:cTn id="91" dur="500"/>
                                        <p:tgtEl>
                                          <p:spTgt spid="48"/>
                                        </p:tgtEl>
                                      </p:cBhvr>
                                    </p:animEffect>
                                  </p:childTnLst>
                                </p:cTn>
                              </p:par>
                            </p:childTnLst>
                          </p:cTn>
                        </p:par>
                        <p:par>
                          <p:cTn id="92" fill="hold">
                            <p:stCondLst>
                              <p:cond delay="500"/>
                            </p:stCondLst>
                            <p:childTnLst>
                              <p:par>
                                <p:cTn id="93" presetID="17" presetClass="entr" presetSubtype="8"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ppt_x</p:attrName>
                                        </p:attrNameLst>
                                      </p:cBhvr>
                                      <p:tavLst>
                                        <p:tav tm="0">
                                          <p:val>
                                            <p:strVal val="#ppt_x-#ppt_w/2"/>
                                          </p:val>
                                        </p:tav>
                                        <p:tav tm="100000">
                                          <p:val>
                                            <p:strVal val="#ppt_x"/>
                                          </p:val>
                                        </p:tav>
                                      </p:tavLst>
                                    </p:anim>
                                    <p:anim calcmode="lin" valueType="num">
                                      <p:cBhvr>
                                        <p:cTn id="96" dur="500" fill="hold"/>
                                        <p:tgtEl>
                                          <p:spTgt spid="18"/>
                                        </p:tgtEl>
                                        <p:attrNameLst>
                                          <p:attrName>ppt_y</p:attrName>
                                        </p:attrNameLst>
                                      </p:cBhvr>
                                      <p:tavLst>
                                        <p:tav tm="0">
                                          <p:val>
                                            <p:strVal val="#ppt_y"/>
                                          </p:val>
                                        </p:tav>
                                        <p:tav tm="100000">
                                          <p:val>
                                            <p:strVal val="#ppt_y"/>
                                          </p:val>
                                        </p:tav>
                                      </p:tavLst>
                                    </p:anim>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wipe(left)">
                                      <p:cBhvr>
                                        <p:cTn id="103" dur="500"/>
                                        <p:tgtEl>
                                          <p:spTgt spid="101"/>
                                        </p:tgtEl>
                                      </p:cBhvr>
                                    </p:animEffect>
                                  </p:childTnLst>
                                </p:cTn>
                              </p:par>
                            </p:childTnLst>
                          </p:cTn>
                        </p:par>
                        <p:par>
                          <p:cTn id="104" fill="hold">
                            <p:stCondLst>
                              <p:cond delay="500"/>
                            </p:stCondLst>
                            <p:childTnLst>
                              <p:par>
                                <p:cTn id="105" presetID="17" presetClass="entr" presetSubtype="2" fill="hold" nodeType="afterEffect">
                                  <p:stCondLst>
                                    <p:cond delay="0"/>
                                  </p:stCondLst>
                                  <p:childTnLst>
                                    <p:set>
                                      <p:cBhvr>
                                        <p:cTn id="106" dur="1" fill="hold">
                                          <p:stCondLst>
                                            <p:cond delay="0"/>
                                          </p:stCondLst>
                                        </p:cTn>
                                        <p:tgtEl>
                                          <p:spTgt spid="93"/>
                                        </p:tgtEl>
                                        <p:attrNameLst>
                                          <p:attrName>style.visibility</p:attrName>
                                        </p:attrNameLst>
                                      </p:cBhvr>
                                      <p:to>
                                        <p:strVal val="visible"/>
                                      </p:to>
                                    </p:set>
                                    <p:anim calcmode="lin" valueType="num">
                                      <p:cBhvr>
                                        <p:cTn id="107" dur="500" fill="hold"/>
                                        <p:tgtEl>
                                          <p:spTgt spid="93"/>
                                        </p:tgtEl>
                                        <p:attrNameLst>
                                          <p:attrName>ppt_x</p:attrName>
                                        </p:attrNameLst>
                                      </p:cBhvr>
                                      <p:tavLst>
                                        <p:tav tm="0">
                                          <p:val>
                                            <p:strVal val="#ppt_x+#ppt_w/2"/>
                                          </p:val>
                                        </p:tav>
                                        <p:tav tm="100000">
                                          <p:val>
                                            <p:strVal val="#ppt_x"/>
                                          </p:val>
                                        </p:tav>
                                      </p:tavLst>
                                    </p:anim>
                                    <p:anim calcmode="lin" valueType="num">
                                      <p:cBhvr>
                                        <p:cTn id="108" dur="500" fill="hold"/>
                                        <p:tgtEl>
                                          <p:spTgt spid="93"/>
                                        </p:tgtEl>
                                        <p:attrNameLst>
                                          <p:attrName>ppt_y</p:attrName>
                                        </p:attrNameLst>
                                      </p:cBhvr>
                                      <p:tavLst>
                                        <p:tav tm="0">
                                          <p:val>
                                            <p:strVal val="#ppt_y"/>
                                          </p:val>
                                        </p:tav>
                                        <p:tav tm="100000">
                                          <p:val>
                                            <p:strVal val="#ppt_y"/>
                                          </p:val>
                                        </p:tav>
                                      </p:tavLst>
                                    </p:anim>
                                    <p:anim calcmode="lin" valueType="num">
                                      <p:cBhvr>
                                        <p:cTn id="109" dur="500" fill="hold"/>
                                        <p:tgtEl>
                                          <p:spTgt spid="93"/>
                                        </p:tgtEl>
                                        <p:attrNameLst>
                                          <p:attrName>ppt_w</p:attrName>
                                        </p:attrNameLst>
                                      </p:cBhvr>
                                      <p:tavLst>
                                        <p:tav tm="0">
                                          <p:val>
                                            <p:fltVal val="0"/>
                                          </p:val>
                                        </p:tav>
                                        <p:tav tm="100000">
                                          <p:val>
                                            <p:strVal val="#ppt_w"/>
                                          </p:val>
                                        </p:tav>
                                      </p:tavLst>
                                    </p:anim>
                                    <p:anim calcmode="lin" valueType="num">
                                      <p:cBhvr>
                                        <p:cTn id="110" dur="500" fill="hold"/>
                                        <p:tgtEl>
                                          <p:spTgt spid="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P spid="29" grpId="0" animBg="1"/>
      <p:bldP spid="48" grpId="0" animBg="1"/>
      <p:bldP spid="43" grpId="0" animBg="1"/>
      <p:bldP spid="38" grpId="0" animBg="1"/>
      <p:bldP spid="33" grpId="0" animBg="1"/>
      <p:bldP spid="10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2481</TotalTime>
  <Words>2863</Words>
  <PresentationFormat>Widescreen</PresentationFormat>
  <Paragraphs>376</Paragraphs>
  <Slides>23</Slides>
  <Notes>14</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23</vt:i4>
      </vt:variant>
    </vt:vector>
  </HeadingPairs>
  <TitlesOfParts>
    <vt:vector size="46" baseType="lpstr">
      <vt:lpstr>Times New Roman</vt:lpstr>
      <vt:lpstr>Montserrat Alternates Medium</vt:lpstr>
      <vt:lpstr>Bahnschrift Light SemiCondensed</vt:lpstr>
      <vt:lpstr>#9Slide03 IcielSamsung Sharp Bo</vt:lpstr>
      <vt:lpstr>Century Gothic</vt:lpstr>
      <vt:lpstr>#9Slide03 Ample</vt:lpstr>
      <vt:lpstr>Arial</vt:lpstr>
      <vt:lpstr>#9Slide05 FS Blonde Script</vt:lpstr>
      <vt:lpstr>Droid Serif</vt:lpstr>
      <vt:lpstr>SimSun</vt:lpstr>
      <vt:lpstr>Garamond</vt:lpstr>
      <vt:lpstr>#9Slide02 Tieu de rat dai 02</vt:lpstr>
      <vt:lpstr>MS PGothic</vt:lpstr>
      <vt:lpstr>Wingdings</vt:lpstr>
      <vt:lpstr>Tahoma</vt:lpstr>
      <vt:lpstr>#9Slide03 AllRoundGothic</vt:lpstr>
      <vt:lpstr>#9Slide03 Montserrat Medium</vt:lpstr>
      <vt:lpstr>Symbol</vt:lpstr>
      <vt:lpstr>Calibri</vt:lpstr>
      <vt:lpstr>方正舒体</vt:lpstr>
      <vt:lpstr>#9Slide05 SVNUT Triumph</vt:lpstr>
      <vt:lpstr>#9Slide03 AmpleSoft Bold</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2020-10-02T13:35:25Z</dcterms:created>
  <dcterms:modified xsi:type="dcterms:W3CDTF">2023-07-04T15:23:24Z</dcterms:modified>
</cp:coreProperties>
</file>