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95" r:id="rId3"/>
    <p:sldId id="268" r:id="rId4"/>
    <p:sldId id="258" r:id="rId5"/>
    <p:sldId id="260" r:id="rId6"/>
    <p:sldId id="264" r:id="rId7"/>
    <p:sldId id="278" r:id="rId8"/>
    <p:sldId id="279" r:id="rId9"/>
    <p:sldId id="29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FFD517-29E7-457B-B965-D6A2261D565A}">
  <a:tblStyle styleId="{5EFFD517-29E7-457B-B965-D6A2261D56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80DBAF-6655-4DD3-86B6-E59CDA0846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/>
    <p:restoredTop sz="94650"/>
  </p:normalViewPr>
  <p:slideViewPr>
    <p:cSldViewPr snapToGrid="0" snapToObjects="1">
      <p:cViewPr varScale="1">
        <p:scale>
          <a:sx n="155" d="100"/>
          <a:sy n="155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af02283d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af02283d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347b636f0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347b636f0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347b636f0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347b636f0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af0b8e6611_0_16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af0b8e6611_0_16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a5a20bf290_11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a5a20bf290_11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a5a20bf290_11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a5a20bf290_11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a347b636f0_1_2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a347b636f0_1_2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6525" y="1143675"/>
            <a:ext cx="4690800" cy="17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26525" y="2834125"/>
            <a:ext cx="46908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5757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61525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22814">
            <a:off x="5707457" y="-312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2814">
            <a:off x="5803127" y="134661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3285243">
            <a:off x="1123447" y="3898254"/>
            <a:ext cx="1529051" cy="1041740"/>
            <a:chOff x="1207257" y="3770459"/>
            <a:chExt cx="1529018" cy="1041717"/>
          </a:xfrm>
        </p:grpSpPr>
        <p:sp>
          <p:nvSpPr>
            <p:cNvPr id="15" name="Google Shape;15;p2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rot="322814">
            <a:off x="6340655" y="-8656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53035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374984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1038147" y="-503134"/>
            <a:ext cx="3028978" cy="359897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7345817" y="2637712"/>
            <a:ext cx="1812496" cy="2307133"/>
            <a:chOff x="15386325" y="2647475"/>
            <a:chExt cx="1596350" cy="2032000"/>
          </a:xfrm>
        </p:grpSpPr>
        <p:sp>
          <p:nvSpPr>
            <p:cNvPr id="24" name="Google Shape;24;p2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-219847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449953" y="3942624"/>
            <a:ext cx="2244094" cy="1496443"/>
            <a:chOff x="4012948" y="3790224"/>
            <a:chExt cx="2244094" cy="1496443"/>
          </a:xfrm>
        </p:grpSpPr>
        <p:sp>
          <p:nvSpPr>
            <p:cNvPr id="37" name="Google Shape;37;p2"/>
            <p:cNvSpPr/>
            <p:nvPr/>
          </p:nvSpPr>
          <p:spPr>
            <a:xfrm>
              <a:off x="4770619" y="4613352"/>
              <a:ext cx="709986" cy="673308"/>
            </a:xfrm>
            <a:custGeom>
              <a:avLst/>
              <a:gdLst/>
              <a:ahLst/>
              <a:cxnLst/>
              <a:rect l="l" t="t" r="r" b="b"/>
              <a:pathLst>
                <a:path w="23016" h="21827" extrusionOk="0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82406" y="4183156"/>
              <a:ext cx="1468773" cy="1103508"/>
            </a:xfrm>
            <a:custGeom>
              <a:avLst/>
              <a:gdLst/>
              <a:ahLst/>
              <a:cxnLst/>
              <a:rect l="l" t="t" r="r" b="b"/>
              <a:pathLst>
                <a:path w="47614" h="35773" extrusionOk="0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12948" y="3790224"/>
              <a:ext cx="2244094" cy="1496443"/>
            </a:xfrm>
            <a:custGeom>
              <a:avLst/>
              <a:gdLst/>
              <a:ahLst/>
              <a:cxnLst/>
              <a:rect l="l" t="t" r="r" b="b"/>
              <a:pathLst>
                <a:path w="72748" h="48511" extrusionOk="0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469378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03468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680558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322933">
            <a:off x="6943781" y="4545817"/>
            <a:ext cx="512378" cy="588048"/>
            <a:chOff x="5831400" y="481209"/>
            <a:chExt cx="512374" cy="588043"/>
          </a:xfrm>
        </p:grpSpPr>
        <p:sp>
          <p:nvSpPr>
            <p:cNvPr id="44" name="Google Shape;44;p2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453512" y="1388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967510" y="612587"/>
            <a:ext cx="394478" cy="385686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-1093625" y="-19870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9725" y="90075"/>
            <a:ext cx="630275" cy="525750"/>
            <a:chOff x="-6615150" y="2838650"/>
            <a:chExt cx="630275" cy="525750"/>
          </a:xfrm>
        </p:grpSpPr>
        <p:sp>
          <p:nvSpPr>
            <p:cNvPr id="151" name="Google Shape;151;p6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6"/>
          <p:cNvSpPr/>
          <p:nvPr/>
        </p:nvSpPr>
        <p:spPr>
          <a:xfrm rot="10800000" flipH="1">
            <a:off x="7774616" y="-9942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 rot="10800000" flipH="1">
            <a:off x="6654096" y="-253112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 flipH="1">
            <a:off x="-449237" y="4698000"/>
            <a:ext cx="1169225" cy="344900"/>
            <a:chOff x="-5514125" y="2870825"/>
            <a:chExt cx="1169225" cy="344900"/>
          </a:xfrm>
        </p:grpSpPr>
        <p:sp>
          <p:nvSpPr>
            <p:cNvPr id="163" name="Google Shape;163;p6"/>
            <p:cNvSpPr/>
            <p:nvPr/>
          </p:nvSpPr>
          <p:spPr>
            <a:xfrm>
              <a:off x="-5492700" y="2870825"/>
              <a:ext cx="1115950" cy="93375"/>
            </a:xfrm>
            <a:custGeom>
              <a:avLst/>
              <a:gdLst/>
              <a:ahLst/>
              <a:cxnLst/>
              <a:rect l="l" t="t" r="r" b="b"/>
              <a:pathLst>
                <a:path w="44638" h="3735" extrusionOk="0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5496850" y="2955350"/>
              <a:ext cx="1065325" cy="95175"/>
            </a:xfrm>
            <a:custGeom>
              <a:avLst/>
              <a:gdLst/>
              <a:ahLst/>
              <a:cxnLst/>
              <a:rect l="l" t="t" r="r" b="b"/>
              <a:pathLst>
                <a:path w="42613" h="3807" extrusionOk="0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5503400" y="3033050"/>
              <a:ext cx="1158500" cy="98450"/>
            </a:xfrm>
            <a:custGeom>
              <a:avLst/>
              <a:gdLst/>
              <a:ahLst/>
              <a:cxnLst/>
              <a:rect l="l" t="t" r="r" b="b"/>
              <a:pathLst>
                <a:path w="46340" h="3938" extrusionOk="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5514125" y="3117625"/>
              <a:ext cx="1121300" cy="98100"/>
            </a:xfrm>
            <a:custGeom>
              <a:avLst/>
              <a:gdLst/>
              <a:ahLst/>
              <a:cxnLst/>
              <a:rect l="l" t="t" r="r" b="b"/>
              <a:pathLst>
                <a:path w="44852" h="3924" extrusionOk="0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-5400000">
            <a:off x="8167788" y="854934"/>
            <a:ext cx="512425" cy="588101"/>
            <a:chOff x="5831400" y="481209"/>
            <a:chExt cx="512374" cy="588043"/>
          </a:xfrm>
        </p:grpSpPr>
        <p:sp>
          <p:nvSpPr>
            <p:cNvPr id="168" name="Google Shape;168;p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719850" y="1091313"/>
            <a:ext cx="3604500" cy="15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ubTitle" idx="1"/>
          </p:nvPr>
        </p:nvSpPr>
        <p:spPr>
          <a:xfrm>
            <a:off x="720000" y="2710263"/>
            <a:ext cx="2839800" cy="1251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 rot="869970">
            <a:off x="4500587" y="44854"/>
            <a:ext cx="5708158" cy="4963189"/>
            <a:chOff x="7935538" y="152063"/>
            <a:chExt cx="1129325" cy="981975"/>
          </a:xfrm>
        </p:grpSpPr>
        <p:sp>
          <p:nvSpPr>
            <p:cNvPr id="178" name="Google Shape;178;p7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>
          <a:xfrm rot="-1544089">
            <a:off x="4805341" y="-99408"/>
            <a:ext cx="1286481" cy="1129858"/>
            <a:chOff x="-6243675" y="3854175"/>
            <a:chExt cx="1286500" cy="1129875"/>
          </a:xfrm>
        </p:grpSpPr>
        <p:sp>
          <p:nvSpPr>
            <p:cNvPr id="181" name="Google Shape;181;p7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7"/>
          <p:cNvSpPr/>
          <p:nvPr/>
        </p:nvSpPr>
        <p:spPr>
          <a:xfrm>
            <a:off x="-767975" y="4275325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415375" y="4564100"/>
            <a:ext cx="630275" cy="525750"/>
            <a:chOff x="-6615150" y="2838650"/>
            <a:chExt cx="630275" cy="525750"/>
          </a:xfrm>
        </p:grpSpPr>
        <p:sp>
          <p:nvSpPr>
            <p:cNvPr id="186" name="Google Shape;186;p7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>
            <a:spLocks noGrp="1"/>
          </p:cNvSpPr>
          <p:nvPr>
            <p:ph type="title" hasCustomPrompt="1"/>
          </p:nvPr>
        </p:nvSpPr>
        <p:spPr>
          <a:xfrm>
            <a:off x="1781325" y="1811500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" name="Google Shape;289;p11"/>
          <p:cNvSpPr txBox="1">
            <a:spLocks noGrp="1"/>
          </p:cNvSpPr>
          <p:nvPr>
            <p:ph type="title" idx="2"/>
          </p:nvPr>
        </p:nvSpPr>
        <p:spPr>
          <a:xfrm>
            <a:off x="1781300" y="2927350"/>
            <a:ext cx="5581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11"/>
          <p:cNvSpPr/>
          <p:nvPr/>
        </p:nvSpPr>
        <p:spPr>
          <a:xfrm rot="10800000">
            <a:off x="-482212" y="3976193"/>
            <a:ext cx="1937213" cy="1551689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10800000">
            <a:off x="1042913" y="3976191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7665499" y="3453212"/>
            <a:ext cx="2022900" cy="2074675"/>
          </a:xfrm>
          <a:custGeom>
            <a:avLst/>
            <a:gdLst/>
            <a:ahLst/>
            <a:cxnLst/>
            <a:rect l="l" t="t" r="r" b="b"/>
            <a:pathLst>
              <a:path w="80916" h="82987" extrusionOk="0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"/>
          <p:cNvSpPr/>
          <p:nvPr/>
        </p:nvSpPr>
        <p:spPr>
          <a:xfrm rot="9365113">
            <a:off x="8532514" y="4047699"/>
            <a:ext cx="1408528" cy="885699"/>
          </a:xfrm>
          <a:custGeom>
            <a:avLst/>
            <a:gdLst/>
            <a:ahLst/>
            <a:cxnLst/>
            <a:rect l="l" t="t" r="r" b="b"/>
            <a:pathLst>
              <a:path w="56338" h="35426" extrusionOk="0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11"/>
          <p:cNvGrpSpPr/>
          <p:nvPr/>
        </p:nvGrpSpPr>
        <p:grpSpPr>
          <a:xfrm rot="5400000" flipH="1">
            <a:off x="6977291" y="367484"/>
            <a:ext cx="678100" cy="698325"/>
            <a:chOff x="9284550" y="2741375"/>
            <a:chExt cx="678100" cy="698325"/>
          </a:xfrm>
        </p:grpSpPr>
        <p:sp>
          <p:nvSpPr>
            <p:cNvPr id="295" name="Google Shape;295;p11"/>
            <p:cNvSpPr/>
            <p:nvPr/>
          </p:nvSpPr>
          <p:spPr>
            <a:xfrm>
              <a:off x="9533700" y="2741375"/>
              <a:ext cx="428950" cy="342050"/>
            </a:xfrm>
            <a:custGeom>
              <a:avLst/>
              <a:gdLst/>
              <a:ahLst/>
              <a:cxnLst/>
              <a:rect l="l" t="t" r="r" b="b"/>
              <a:pathLst>
                <a:path w="17158" h="13682" extrusionOk="0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9284550" y="2993950"/>
              <a:ext cx="186075" cy="153550"/>
            </a:xfrm>
            <a:custGeom>
              <a:avLst/>
              <a:gdLst/>
              <a:ahLst/>
              <a:cxnLst/>
              <a:rect l="l" t="t" r="r" b="b"/>
              <a:pathLst>
                <a:path w="7443" h="6142" extrusionOk="0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9670025" y="3273025"/>
              <a:ext cx="201225" cy="166675"/>
            </a:xfrm>
            <a:custGeom>
              <a:avLst/>
              <a:gdLst/>
              <a:ahLst/>
              <a:cxnLst/>
              <a:rect l="l" t="t" r="r" b="b"/>
              <a:pathLst>
                <a:path w="8049" h="6667" extrusionOk="0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1"/>
          <p:cNvSpPr/>
          <p:nvPr/>
        </p:nvSpPr>
        <p:spPr>
          <a:xfrm rot="199848">
            <a:off x="7293123" y="3429985"/>
            <a:ext cx="1546633" cy="1629532"/>
          </a:xfrm>
          <a:custGeom>
            <a:avLst/>
            <a:gdLst/>
            <a:ahLst/>
            <a:cxnLst/>
            <a:rect l="l" t="t" r="r" b="b"/>
            <a:pathLst>
              <a:path w="61866" h="65182" extrusionOk="0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7551199" y="-610238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-1800044" flipH="1">
            <a:off x="1177936" y="4586347"/>
            <a:ext cx="812307" cy="1055252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"/>
          <p:cNvSpPr/>
          <p:nvPr/>
        </p:nvSpPr>
        <p:spPr>
          <a:xfrm rot="10800000" flipH="1">
            <a:off x="-1612452" y="-64101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 rot="4652970">
            <a:off x="16971" y="158344"/>
            <a:ext cx="630286" cy="525759"/>
            <a:chOff x="-6615150" y="2838650"/>
            <a:chExt cx="630275" cy="525750"/>
          </a:xfrm>
        </p:grpSpPr>
        <p:sp>
          <p:nvSpPr>
            <p:cNvPr id="303" name="Google Shape;303;p11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 rot="7200044" flipH="1">
            <a:off x="788837" y="291960"/>
            <a:ext cx="1528984" cy="1041694"/>
            <a:chOff x="1207257" y="3770459"/>
            <a:chExt cx="1529018" cy="1041717"/>
          </a:xfrm>
        </p:grpSpPr>
        <p:sp>
          <p:nvSpPr>
            <p:cNvPr id="313" name="Google Shape;313;p11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1"/>
          <p:cNvGrpSpPr/>
          <p:nvPr/>
        </p:nvGrpSpPr>
        <p:grpSpPr>
          <a:xfrm rot="10056139">
            <a:off x="7821528" y="963734"/>
            <a:ext cx="1204948" cy="1358626"/>
            <a:chOff x="-3671925" y="3522875"/>
            <a:chExt cx="1204925" cy="1358600"/>
          </a:xfrm>
        </p:grpSpPr>
        <p:sp>
          <p:nvSpPr>
            <p:cNvPr id="316" name="Google Shape;316;p11"/>
            <p:cNvSpPr/>
            <p:nvPr/>
          </p:nvSpPr>
          <p:spPr>
            <a:xfrm>
              <a:off x="-3671925" y="3903575"/>
              <a:ext cx="435500" cy="781075"/>
            </a:xfrm>
            <a:custGeom>
              <a:avLst/>
              <a:gdLst/>
              <a:ahLst/>
              <a:cxnLst/>
              <a:rect l="l" t="t" r="r" b="b"/>
              <a:pathLst>
                <a:path w="17420" h="31243" extrusionOk="0">
                  <a:moveTo>
                    <a:pt x="3155" y="1"/>
                  </a:moveTo>
                  <a:lnTo>
                    <a:pt x="3155" y="1"/>
                  </a:lnTo>
                  <a:cubicBezTo>
                    <a:pt x="3524" y="5430"/>
                    <a:pt x="0" y="9085"/>
                    <a:pt x="2060" y="14634"/>
                  </a:cubicBezTo>
                  <a:cubicBezTo>
                    <a:pt x="2941" y="17003"/>
                    <a:pt x="3572" y="19289"/>
                    <a:pt x="4060" y="21777"/>
                  </a:cubicBezTo>
                  <a:cubicBezTo>
                    <a:pt x="4656" y="24778"/>
                    <a:pt x="6382" y="25826"/>
                    <a:pt x="8787" y="27385"/>
                  </a:cubicBezTo>
                  <a:cubicBezTo>
                    <a:pt x="10799" y="28707"/>
                    <a:pt x="12966" y="30278"/>
                    <a:pt x="15335" y="31243"/>
                  </a:cubicBezTo>
                  <a:cubicBezTo>
                    <a:pt x="13204" y="24980"/>
                    <a:pt x="17419" y="19099"/>
                    <a:pt x="14728" y="13110"/>
                  </a:cubicBezTo>
                  <a:cubicBezTo>
                    <a:pt x="13728" y="10895"/>
                    <a:pt x="11764" y="8883"/>
                    <a:pt x="9882" y="7252"/>
                  </a:cubicBezTo>
                  <a:cubicBezTo>
                    <a:pt x="7108" y="4835"/>
                    <a:pt x="5179" y="3085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-3307600" y="3522875"/>
              <a:ext cx="619750" cy="1085575"/>
            </a:xfrm>
            <a:custGeom>
              <a:avLst/>
              <a:gdLst/>
              <a:ahLst/>
              <a:cxnLst/>
              <a:rect l="l" t="t" r="r" b="b"/>
              <a:pathLst>
                <a:path w="24790" h="43423" extrusionOk="0">
                  <a:moveTo>
                    <a:pt x="17229" y="1"/>
                  </a:moveTo>
                  <a:cubicBezTo>
                    <a:pt x="16943" y="1275"/>
                    <a:pt x="15324" y="2430"/>
                    <a:pt x="14252" y="3668"/>
                  </a:cubicBezTo>
                  <a:cubicBezTo>
                    <a:pt x="12026" y="6228"/>
                    <a:pt x="10978" y="8561"/>
                    <a:pt x="11014" y="12014"/>
                  </a:cubicBezTo>
                  <a:cubicBezTo>
                    <a:pt x="11073" y="16539"/>
                    <a:pt x="13062" y="20384"/>
                    <a:pt x="11811" y="24861"/>
                  </a:cubicBezTo>
                  <a:cubicBezTo>
                    <a:pt x="10383" y="30005"/>
                    <a:pt x="0" y="37494"/>
                    <a:pt x="5239" y="43423"/>
                  </a:cubicBezTo>
                  <a:cubicBezTo>
                    <a:pt x="8180" y="43066"/>
                    <a:pt x="10954" y="41458"/>
                    <a:pt x="13562" y="40089"/>
                  </a:cubicBezTo>
                  <a:cubicBezTo>
                    <a:pt x="17205" y="38196"/>
                    <a:pt x="18324" y="36660"/>
                    <a:pt x="18134" y="32493"/>
                  </a:cubicBezTo>
                  <a:cubicBezTo>
                    <a:pt x="17943" y="28195"/>
                    <a:pt x="19455" y="25933"/>
                    <a:pt x="21194" y="22063"/>
                  </a:cubicBezTo>
                  <a:cubicBezTo>
                    <a:pt x="24789" y="14110"/>
                    <a:pt x="16538" y="7740"/>
                    <a:pt x="17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-3236175" y="4497100"/>
              <a:ext cx="769175" cy="384375"/>
            </a:xfrm>
            <a:custGeom>
              <a:avLst/>
              <a:gdLst/>
              <a:ahLst/>
              <a:cxnLst/>
              <a:rect l="l" t="t" r="r" b="b"/>
              <a:pathLst>
                <a:path w="30767" h="15375" extrusionOk="0">
                  <a:moveTo>
                    <a:pt x="30767" y="1"/>
                  </a:moveTo>
                  <a:lnTo>
                    <a:pt x="30767" y="1"/>
                  </a:lnTo>
                  <a:cubicBezTo>
                    <a:pt x="26516" y="715"/>
                    <a:pt x="21778" y="37"/>
                    <a:pt x="18456" y="3489"/>
                  </a:cubicBezTo>
                  <a:cubicBezTo>
                    <a:pt x="17444" y="4549"/>
                    <a:pt x="16896" y="5716"/>
                    <a:pt x="15515" y="6406"/>
                  </a:cubicBezTo>
                  <a:cubicBezTo>
                    <a:pt x="14146" y="7109"/>
                    <a:pt x="12264" y="7514"/>
                    <a:pt x="10764" y="7704"/>
                  </a:cubicBezTo>
                  <a:cubicBezTo>
                    <a:pt x="7966" y="8073"/>
                    <a:pt x="1" y="7109"/>
                    <a:pt x="180" y="11907"/>
                  </a:cubicBezTo>
                  <a:cubicBezTo>
                    <a:pt x="1418" y="12872"/>
                    <a:pt x="3490" y="13479"/>
                    <a:pt x="5002" y="14026"/>
                  </a:cubicBezTo>
                  <a:cubicBezTo>
                    <a:pt x="7336" y="14888"/>
                    <a:pt x="9827" y="15374"/>
                    <a:pt x="12306" y="15374"/>
                  </a:cubicBezTo>
                  <a:cubicBezTo>
                    <a:pt x="15036" y="15374"/>
                    <a:pt x="17752" y="14784"/>
                    <a:pt x="20230" y="13455"/>
                  </a:cubicBezTo>
                  <a:cubicBezTo>
                    <a:pt x="25802" y="10455"/>
                    <a:pt x="27647" y="5025"/>
                    <a:pt x="30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1"/>
          <p:cNvSpPr/>
          <p:nvPr/>
        </p:nvSpPr>
        <p:spPr>
          <a:xfrm>
            <a:off x="-327538" y="30344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 txBox="1">
            <a:spLocks noGrp="1"/>
          </p:cNvSpPr>
          <p:nvPr>
            <p:ph type="title"/>
          </p:nvPr>
        </p:nvSpPr>
        <p:spPr>
          <a:xfrm>
            <a:off x="719850" y="1380875"/>
            <a:ext cx="2839800" cy="1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8"/>
          <p:cNvSpPr txBox="1">
            <a:spLocks noGrp="1"/>
          </p:cNvSpPr>
          <p:nvPr>
            <p:ph type="subTitle" idx="1"/>
          </p:nvPr>
        </p:nvSpPr>
        <p:spPr>
          <a:xfrm>
            <a:off x="720000" y="2511025"/>
            <a:ext cx="3387900" cy="1251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"/>
          <p:cNvSpPr txBox="1">
            <a:spLocks noGrp="1"/>
          </p:cNvSpPr>
          <p:nvPr>
            <p:ph type="title" hasCustomPrompt="1"/>
          </p:nvPr>
        </p:nvSpPr>
        <p:spPr>
          <a:xfrm>
            <a:off x="2419350" y="920175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2" name="Google Shape;602;p26"/>
          <p:cNvSpPr txBox="1">
            <a:spLocks noGrp="1"/>
          </p:cNvSpPr>
          <p:nvPr>
            <p:ph type="subTitle" idx="1"/>
          </p:nvPr>
        </p:nvSpPr>
        <p:spPr>
          <a:xfrm>
            <a:off x="2419350" y="1472770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 idx="2" hasCustomPrompt="1"/>
          </p:nvPr>
        </p:nvSpPr>
        <p:spPr>
          <a:xfrm>
            <a:off x="2419350" y="2101266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4" name="Google Shape;604;p26"/>
          <p:cNvSpPr txBox="1">
            <a:spLocks noGrp="1"/>
          </p:cNvSpPr>
          <p:nvPr>
            <p:ph type="subTitle" idx="3"/>
          </p:nvPr>
        </p:nvSpPr>
        <p:spPr>
          <a:xfrm>
            <a:off x="2419350" y="2653962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6"/>
          <p:cNvSpPr txBox="1">
            <a:spLocks noGrp="1"/>
          </p:cNvSpPr>
          <p:nvPr>
            <p:ph type="title" idx="4" hasCustomPrompt="1"/>
          </p:nvPr>
        </p:nvSpPr>
        <p:spPr>
          <a:xfrm>
            <a:off x="2419350" y="3286008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6" name="Google Shape;606;p26"/>
          <p:cNvSpPr txBox="1">
            <a:spLocks noGrp="1"/>
          </p:cNvSpPr>
          <p:nvPr>
            <p:ph type="subTitle" idx="5"/>
          </p:nvPr>
        </p:nvSpPr>
        <p:spPr>
          <a:xfrm>
            <a:off x="2419350" y="3835128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6"/>
          <p:cNvSpPr/>
          <p:nvPr/>
        </p:nvSpPr>
        <p:spPr>
          <a:xfrm flipH="1">
            <a:off x="-401612" y="-362700"/>
            <a:ext cx="1467450" cy="2121225"/>
          </a:xfrm>
          <a:custGeom>
            <a:avLst/>
            <a:gdLst/>
            <a:ahLst/>
            <a:cxnLst/>
            <a:rect l="l" t="t" r="r" b="b"/>
            <a:pathLst>
              <a:path w="58698" h="84849" extrusionOk="0">
                <a:moveTo>
                  <a:pt x="17930" y="0"/>
                </a:moveTo>
                <a:cubicBezTo>
                  <a:pt x="14362" y="0"/>
                  <a:pt x="10891" y="857"/>
                  <a:pt x="7727" y="3210"/>
                </a:cubicBezTo>
                <a:cubicBezTo>
                  <a:pt x="0" y="9544"/>
                  <a:pt x="881" y="19557"/>
                  <a:pt x="619" y="28630"/>
                </a:cubicBezTo>
                <a:cubicBezTo>
                  <a:pt x="48" y="47823"/>
                  <a:pt x="8382" y="69909"/>
                  <a:pt x="24860" y="81065"/>
                </a:cubicBezTo>
                <a:cubicBezTo>
                  <a:pt x="28554" y="83566"/>
                  <a:pt x="32890" y="84849"/>
                  <a:pt x="37217" y="84849"/>
                </a:cubicBezTo>
                <a:cubicBezTo>
                  <a:pt x="42528" y="84849"/>
                  <a:pt x="47825" y="82916"/>
                  <a:pt x="51899" y="78934"/>
                </a:cubicBezTo>
                <a:cubicBezTo>
                  <a:pt x="58698" y="72290"/>
                  <a:pt x="55388" y="56479"/>
                  <a:pt x="54578" y="48013"/>
                </a:cubicBezTo>
                <a:cubicBezTo>
                  <a:pt x="53804" y="39858"/>
                  <a:pt x="52233" y="31523"/>
                  <a:pt x="49411" y="23808"/>
                </a:cubicBezTo>
                <a:cubicBezTo>
                  <a:pt x="46780" y="16581"/>
                  <a:pt x="42363" y="7830"/>
                  <a:pt x="35171" y="4234"/>
                </a:cubicBezTo>
                <a:cubicBezTo>
                  <a:pt x="32695" y="3008"/>
                  <a:pt x="29980" y="2246"/>
                  <a:pt x="26968" y="1424"/>
                </a:cubicBezTo>
                <a:cubicBezTo>
                  <a:pt x="23969" y="600"/>
                  <a:pt x="20915" y="0"/>
                  <a:pt x="179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6"/>
          <p:cNvSpPr/>
          <p:nvPr/>
        </p:nvSpPr>
        <p:spPr>
          <a:xfrm rot="322814">
            <a:off x="6121580" y="-147316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26"/>
          <p:cNvGrpSpPr/>
          <p:nvPr/>
        </p:nvGrpSpPr>
        <p:grpSpPr>
          <a:xfrm rot="10800000" flipH="1">
            <a:off x="7478001" y="56817"/>
            <a:ext cx="1812496" cy="2307133"/>
            <a:chOff x="15386325" y="2647475"/>
            <a:chExt cx="1596350" cy="2032000"/>
          </a:xfrm>
        </p:grpSpPr>
        <p:sp>
          <p:nvSpPr>
            <p:cNvPr id="610" name="Google Shape;610;p26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6"/>
          <p:cNvGrpSpPr/>
          <p:nvPr/>
        </p:nvGrpSpPr>
        <p:grpSpPr>
          <a:xfrm rot="10800000" flipH="1">
            <a:off x="156487" y="1028924"/>
            <a:ext cx="351275" cy="1169525"/>
            <a:chOff x="-8709475" y="1735750"/>
            <a:chExt cx="351275" cy="1169525"/>
          </a:xfrm>
        </p:grpSpPr>
        <p:sp>
          <p:nvSpPr>
            <p:cNvPr id="621" name="Google Shape;621;p26"/>
            <p:cNvSpPr/>
            <p:nvPr/>
          </p:nvSpPr>
          <p:spPr>
            <a:xfrm>
              <a:off x="-8462700" y="1757500"/>
              <a:ext cx="104500" cy="1115025"/>
            </a:xfrm>
            <a:custGeom>
              <a:avLst/>
              <a:gdLst/>
              <a:ahLst/>
              <a:cxnLst/>
              <a:rect l="l" t="t" r="r" b="b"/>
              <a:pathLst>
                <a:path w="4180" h="44601" extrusionOk="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-8546950" y="1753925"/>
              <a:ext cx="105400" cy="1064725"/>
            </a:xfrm>
            <a:custGeom>
              <a:avLst/>
              <a:gdLst/>
              <a:ahLst/>
              <a:cxnLst/>
              <a:rect l="l" t="t" r="r" b="b"/>
              <a:pathLst>
                <a:path w="4216" h="42589" extrusionOk="0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-8638925" y="1746775"/>
              <a:ext cx="130400" cy="1158500"/>
            </a:xfrm>
            <a:custGeom>
              <a:avLst/>
              <a:gdLst/>
              <a:ahLst/>
              <a:cxnLst/>
              <a:rect l="l" t="t" r="r" b="b"/>
              <a:pathLst>
                <a:path w="5216" h="46340" extrusionOk="0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-8709475" y="1735750"/>
              <a:ext cx="101525" cy="1121300"/>
            </a:xfrm>
            <a:custGeom>
              <a:avLst/>
              <a:gdLst/>
              <a:ahLst/>
              <a:cxnLst/>
              <a:rect l="l" t="t" r="r" b="b"/>
              <a:pathLst>
                <a:path w="4061" h="44852" extrusionOk="0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26"/>
          <p:cNvSpPr/>
          <p:nvPr/>
        </p:nvSpPr>
        <p:spPr>
          <a:xfrm>
            <a:off x="-722150" y="408755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26"/>
          <p:cNvGrpSpPr/>
          <p:nvPr/>
        </p:nvGrpSpPr>
        <p:grpSpPr>
          <a:xfrm rot="322933">
            <a:off x="8197569" y="3612542"/>
            <a:ext cx="512378" cy="588048"/>
            <a:chOff x="5831400" y="481209"/>
            <a:chExt cx="512374" cy="588043"/>
          </a:xfrm>
        </p:grpSpPr>
        <p:sp>
          <p:nvSpPr>
            <p:cNvPr id="630" name="Google Shape;630;p2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26"/>
          <p:cNvSpPr/>
          <p:nvPr/>
        </p:nvSpPr>
        <p:spPr>
          <a:xfrm>
            <a:off x="-180326" y="2704802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 rot="-5400000">
            <a:off x="1015190" y="200276"/>
            <a:ext cx="624134" cy="425493"/>
          </a:xfrm>
          <a:custGeom>
            <a:avLst/>
            <a:gdLst/>
            <a:ahLst/>
            <a:cxnLst/>
            <a:rect l="l" t="t" r="r" b="b"/>
            <a:pathLst>
              <a:path w="37855" h="25807" extrusionOk="0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4"/>
          <p:cNvSpPr/>
          <p:nvPr/>
        </p:nvSpPr>
        <p:spPr>
          <a:xfrm flipH="1">
            <a:off x="-363662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4"/>
          <p:cNvSpPr/>
          <p:nvPr/>
        </p:nvSpPr>
        <p:spPr>
          <a:xfrm rot="-322814" flipH="1">
            <a:off x="-738025" y="-693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4"/>
          <p:cNvSpPr/>
          <p:nvPr/>
        </p:nvSpPr>
        <p:spPr>
          <a:xfrm rot="-322814" flipH="1">
            <a:off x="-590580" y="-246339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34"/>
          <p:cNvGrpSpPr/>
          <p:nvPr/>
        </p:nvGrpSpPr>
        <p:grpSpPr>
          <a:xfrm rot="-3285243" flipH="1">
            <a:off x="6506240" y="3898254"/>
            <a:ext cx="1529051" cy="1041740"/>
            <a:chOff x="1207257" y="3770459"/>
            <a:chExt cx="1529018" cy="1041717"/>
          </a:xfrm>
        </p:grpSpPr>
        <p:sp>
          <p:nvSpPr>
            <p:cNvPr id="755" name="Google Shape;755;p34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34"/>
          <p:cNvSpPr/>
          <p:nvPr/>
        </p:nvSpPr>
        <p:spPr>
          <a:xfrm rot="-322814" flipH="1">
            <a:off x="-2431977" y="-13228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4"/>
          <p:cNvSpPr/>
          <p:nvPr/>
        </p:nvSpPr>
        <p:spPr>
          <a:xfrm flipH="1">
            <a:off x="8321310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/>
          <p:nvPr/>
        </p:nvSpPr>
        <p:spPr>
          <a:xfrm flipH="1">
            <a:off x="8073383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4"/>
          <p:cNvSpPr/>
          <p:nvPr/>
        </p:nvSpPr>
        <p:spPr>
          <a:xfrm flipH="1">
            <a:off x="6380624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4"/>
          <p:cNvSpPr/>
          <p:nvPr/>
        </p:nvSpPr>
        <p:spPr>
          <a:xfrm rot="-1057728" flipH="1">
            <a:off x="7648783" y="-503119"/>
            <a:ext cx="3029096" cy="359911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4"/>
          <p:cNvSpPr/>
          <p:nvPr/>
        </p:nvSpPr>
        <p:spPr>
          <a:xfrm flipH="1">
            <a:off x="-21763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4"/>
          <p:cNvGrpSpPr/>
          <p:nvPr/>
        </p:nvGrpSpPr>
        <p:grpSpPr>
          <a:xfrm flipH="1">
            <a:off x="425" y="2637712"/>
            <a:ext cx="1812496" cy="2307133"/>
            <a:chOff x="15386325" y="2647475"/>
            <a:chExt cx="1596350" cy="2032000"/>
          </a:xfrm>
        </p:grpSpPr>
        <p:sp>
          <p:nvSpPr>
            <p:cNvPr id="764" name="Google Shape;764;p34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34"/>
          <p:cNvSpPr/>
          <p:nvPr/>
        </p:nvSpPr>
        <p:spPr>
          <a:xfrm flipH="1">
            <a:off x="7577926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4"/>
          <p:cNvSpPr/>
          <p:nvPr/>
        </p:nvSpPr>
        <p:spPr>
          <a:xfrm flipH="1">
            <a:off x="495605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4"/>
          <p:cNvSpPr/>
          <p:nvPr/>
        </p:nvSpPr>
        <p:spPr>
          <a:xfrm flipH="1">
            <a:off x="8316290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4"/>
          <p:cNvSpPr/>
          <p:nvPr/>
        </p:nvSpPr>
        <p:spPr>
          <a:xfrm flipH="1">
            <a:off x="8552826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4"/>
          <p:cNvSpPr/>
          <p:nvPr/>
        </p:nvSpPr>
        <p:spPr>
          <a:xfrm flipH="1">
            <a:off x="8211997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34"/>
          <p:cNvGrpSpPr/>
          <p:nvPr/>
        </p:nvGrpSpPr>
        <p:grpSpPr>
          <a:xfrm rot="-322933" flipH="1">
            <a:off x="1702578" y="4545817"/>
            <a:ext cx="512378" cy="588048"/>
            <a:chOff x="5831400" y="481209"/>
            <a:chExt cx="512374" cy="588043"/>
          </a:xfrm>
        </p:grpSpPr>
        <p:sp>
          <p:nvSpPr>
            <p:cNvPr id="780" name="Google Shape;780;p34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4"/>
          <p:cNvSpPr/>
          <p:nvPr/>
        </p:nvSpPr>
        <p:spPr>
          <a:xfrm rot="792979" flipH="1">
            <a:off x="7664679" y="3"/>
            <a:ext cx="394472" cy="385680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7" r:id="rId4"/>
    <p:sldLayoutId id="2147483658" r:id="rId5"/>
    <p:sldLayoutId id="2147483659" r:id="rId6"/>
    <p:sldLayoutId id="2147483664" r:id="rId7"/>
    <p:sldLayoutId id="2147483672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9"/>
          <p:cNvSpPr txBox="1">
            <a:spLocks noGrp="1"/>
          </p:cNvSpPr>
          <p:nvPr>
            <p:ph type="ctrTitle"/>
          </p:nvPr>
        </p:nvSpPr>
        <p:spPr>
          <a:xfrm>
            <a:off x="780291" y="1053053"/>
            <a:ext cx="7968781" cy="2920122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0" name="Google Shape;910;p39"/>
          <p:cNvSpPr txBox="1">
            <a:spLocks noGrp="1"/>
          </p:cNvSpPr>
          <p:nvPr>
            <p:ph type="subTitle" idx="1"/>
          </p:nvPr>
        </p:nvSpPr>
        <p:spPr>
          <a:xfrm>
            <a:off x="2226525" y="725175"/>
            <a:ext cx="4690800" cy="655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29:</a:t>
            </a:r>
            <a:endParaRPr sz="32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-9230650" y="3524075"/>
            <a:ext cx="7750" cy="1450"/>
          </a:xfrm>
          <a:custGeom>
            <a:avLst/>
            <a:gdLst/>
            <a:ahLst/>
            <a:cxnLst/>
            <a:rect l="l" t="t" r="r" b="b"/>
            <a:pathLst>
              <a:path w="310" h="58" extrusionOk="0">
                <a:moveTo>
                  <a:pt x="226" y="0"/>
                </a:moveTo>
                <a:cubicBezTo>
                  <a:pt x="155" y="0"/>
                  <a:pt x="71" y="12"/>
                  <a:pt x="24" y="48"/>
                </a:cubicBezTo>
                <a:cubicBezTo>
                  <a:pt x="0" y="54"/>
                  <a:pt x="3" y="57"/>
                  <a:pt x="27" y="57"/>
                </a:cubicBezTo>
                <a:cubicBezTo>
                  <a:pt x="51" y="57"/>
                  <a:pt x="95" y="54"/>
                  <a:pt x="155" y="48"/>
                </a:cubicBezTo>
                <a:cubicBezTo>
                  <a:pt x="262" y="12"/>
                  <a:pt x="310" y="0"/>
                  <a:pt x="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29EA-D76C-2548-8718-19FD03D5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147"/>
            <a:ext cx="7704000" cy="572700"/>
          </a:xfrm>
        </p:spPr>
        <p:txBody>
          <a:bodyPr/>
          <a:lstStyle/>
          <a:p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KHẢO SÁT</a:t>
            </a:r>
          </a:p>
        </p:txBody>
      </p:sp>
      <p:pic>
        <p:nvPicPr>
          <p:cNvPr id="4" name="Picture 3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id="{1746E861-AFD5-654B-B4AF-B7A51FF1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68" y="1308847"/>
            <a:ext cx="3496464" cy="43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1"/>
          <p:cNvSpPr txBox="1">
            <a:spLocks noGrp="1"/>
          </p:cNvSpPr>
          <p:nvPr>
            <p:ph type="title"/>
          </p:nvPr>
        </p:nvSpPr>
        <p:spPr>
          <a:xfrm>
            <a:off x="522076" y="1831531"/>
            <a:ext cx="4069126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9 quyển sách hay về kỹ năng thuyết trình ấn tượng và hiệu quả - Readvii">
            <a:extLst>
              <a:ext uri="{FF2B5EF4-FFF2-40B4-BE49-F238E27FC236}">
                <a16:creationId xmlns:a16="http://schemas.microsoft.com/office/drawing/2014/main" id="{516D0AA1-84F0-854B-ACAF-C7F71413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19872"/>
          <a:stretch/>
        </p:blipFill>
        <p:spPr bwMode="auto">
          <a:xfrm>
            <a:off x="5309342" y="438300"/>
            <a:ext cx="4266900" cy="4266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925;p41">
            <a:extLst>
              <a:ext uri="{FF2B5EF4-FFF2-40B4-BE49-F238E27FC236}">
                <a16:creationId xmlns:a16="http://schemas.microsoft.com/office/drawing/2014/main" id="{FB1E3490-8CFC-DC40-8A98-D9851A851CDD}"/>
              </a:ext>
            </a:extLst>
          </p:cNvPr>
          <p:cNvSpPr/>
          <p:nvPr/>
        </p:nvSpPr>
        <p:spPr>
          <a:xfrm rot="444384">
            <a:off x="3783437" y="2269930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41"/>
          <p:cNvSpPr/>
          <p:nvPr/>
        </p:nvSpPr>
        <p:spPr>
          <a:xfrm rot="444384">
            <a:off x="2138878" y="294565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41"/>
          <p:cNvSpPr/>
          <p:nvPr/>
        </p:nvSpPr>
        <p:spPr>
          <a:xfrm rot="444384">
            <a:off x="5412539" y="294329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1"/>
          <p:cNvSpPr/>
          <p:nvPr/>
        </p:nvSpPr>
        <p:spPr>
          <a:xfrm rot="444384">
            <a:off x="7074386" y="223284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1"/>
          <p:cNvSpPr txBox="1">
            <a:spLocks noGrp="1"/>
          </p:cNvSpPr>
          <p:nvPr>
            <p:ph type="title"/>
          </p:nvPr>
        </p:nvSpPr>
        <p:spPr>
          <a:xfrm>
            <a:off x="3021222" y="630378"/>
            <a:ext cx="4666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TRƯỚC KHI NÓI</a:t>
            </a:r>
            <a:endParaRPr sz="3500" dirty="0"/>
          </a:p>
        </p:txBody>
      </p:sp>
      <p:sp>
        <p:nvSpPr>
          <p:cNvPr id="937" name="Google Shape;937;p41"/>
          <p:cNvSpPr txBox="1">
            <a:spLocks noGrp="1"/>
          </p:cNvSpPr>
          <p:nvPr>
            <p:ph type="subTitle" idx="13"/>
          </p:nvPr>
        </p:nvSpPr>
        <p:spPr>
          <a:xfrm>
            <a:off x="2112548" y="3005279"/>
            <a:ext cx="1629103" cy="1831975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8" name="Google Shape;938;p41"/>
          <p:cNvSpPr/>
          <p:nvPr/>
        </p:nvSpPr>
        <p:spPr>
          <a:xfrm rot="2300227">
            <a:off x="2583274" y="2387878"/>
            <a:ext cx="687652" cy="572697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41"/>
          <p:cNvSpPr/>
          <p:nvPr/>
        </p:nvSpPr>
        <p:spPr>
          <a:xfrm rot="8370613">
            <a:off x="4227840" y="1702061"/>
            <a:ext cx="687642" cy="5727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41"/>
          <p:cNvSpPr/>
          <p:nvPr/>
        </p:nvSpPr>
        <p:spPr>
          <a:xfrm rot="-8988541">
            <a:off x="5873323" y="2387853"/>
            <a:ext cx="687622" cy="572717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41"/>
          <p:cNvSpPr/>
          <p:nvPr/>
        </p:nvSpPr>
        <p:spPr>
          <a:xfrm>
            <a:off x="7517263" y="1702087"/>
            <a:ext cx="687679" cy="572706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41"/>
          <p:cNvGrpSpPr/>
          <p:nvPr/>
        </p:nvGrpSpPr>
        <p:grpSpPr>
          <a:xfrm>
            <a:off x="4402033" y="1818805"/>
            <a:ext cx="339253" cy="339253"/>
            <a:chOff x="1492675" y="4992125"/>
            <a:chExt cx="481825" cy="481825"/>
          </a:xfrm>
        </p:grpSpPr>
        <p:sp>
          <p:nvSpPr>
            <p:cNvPr id="947" name="Google Shape;947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" name="Google Shape;949;p41"/>
          <p:cNvGrpSpPr/>
          <p:nvPr/>
        </p:nvGrpSpPr>
        <p:grpSpPr>
          <a:xfrm>
            <a:off x="7691508" y="1818805"/>
            <a:ext cx="339253" cy="339253"/>
            <a:chOff x="1492675" y="4992125"/>
            <a:chExt cx="481825" cy="481825"/>
          </a:xfrm>
        </p:grpSpPr>
        <p:sp>
          <p:nvSpPr>
            <p:cNvPr id="950" name="Google Shape;950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" name="Google Shape;952;p41"/>
          <p:cNvGrpSpPr/>
          <p:nvPr/>
        </p:nvGrpSpPr>
        <p:grpSpPr>
          <a:xfrm>
            <a:off x="2757474" y="2506930"/>
            <a:ext cx="339253" cy="339253"/>
            <a:chOff x="1492675" y="4992125"/>
            <a:chExt cx="481825" cy="481825"/>
          </a:xfrm>
        </p:grpSpPr>
        <p:sp>
          <p:nvSpPr>
            <p:cNvPr id="953" name="Google Shape;953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5" name="Google Shape;955;p41"/>
          <p:cNvGrpSpPr/>
          <p:nvPr/>
        </p:nvGrpSpPr>
        <p:grpSpPr>
          <a:xfrm>
            <a:off x="6047345" y="2506930"/>
            <a:ext cx="339253" cy="339253"/>
            <a:chOff x="1492675" y="4992125"/>
            <a:chExt cx="481825" cy="481825"/>
          </a:xfrm>
        </p:grpSpPr>
        <p:sp>
          <p:nvSpPr>
            <p:cNvPr id="956" name="Google Shape;956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" name="Google Shape;937;p41">
            <a:extLst>
              <a:ext uri="{FF2B5EF4-FFF2-40B4-BE49-F238E27FC236}">
                <a16:creationId xmlns:a16="http://schemas.microsoft.com/office/drawing/2014/main" id="{AA7AF3BA-639A-6F48-AD00-94AEC8FD8855}"/>
              </a:ext>
            </a:extLst>
          </p:cNvPr>
          <p:cNvSpPr txBox="1">
            <a:spLocks/>
          </p:cNvSpPr>
          <p:nvPr/>
        </p:nvSpPr>
        <p:spPr>
          <a:xfrm>
            <a:off x="3756371" y="2394797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937;p41">
            <a:extLst>
              <a:ext uri="{FF2B5EF4-FFF2-40B4-BE49-F238E27FC236}">
                <a16:creationId xmlns:a16="http://schemas.microsoft.com/office/drawing/2014/main" id="{92D48B4A-4637-6144-AA5E-7AFCE2D0DE18}"/>
              </a:ext>
            </a:extLst>
          </p:cNvPr>
          <p:cNvSpPr txBox="1">
            <a:spLocks/>
          </p:cNvSpPr>
          <p:nvPr/>
        </p:nvSpPr>
        <p:spPr>
          <a:xfrm>
            <a:off x="5470008" y="3086339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937;p41">
            <a:extLst>
              <a:ext uri="{FF2B5EF4-FFF2-40B4-BE49-F238E27FC236}">
                <a16:creationId xmlns:a16="http://schemas.microsoft.com/office/drawing/2014/main" id="{F1676918-E4BB-404E-8BD1-52A898C0BEF7}"/>
              </a:ext>
            </a:extLst>
          </p:cNvPr>
          <p:cNvSpPr txBox="1">
            <a:spLocks/>
          </p:cNvSpPr>
          <p:nvPr/>
        </p:nvSpPr>
        <p:spPr>
          <a:xfrm>
            <a:off x="7136957" y="2347277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AA43B6C-B662-FE4F-9E0A-243B74CF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9778" y="606647"/>
            <a:ext cx="3761000" cy="3930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3"/>
          <p:cNvGrpSpPr/>
          <p:nvPr/>
        </p:nvGrpSpPr>
        <p:grpSpPr>
          <a:xfrm rot="1628825">
            <a:off x="1033336" y="1366840"/>
            <a:ext cx="2958228" cy="2572117"/>
            <a:chOff x="7935538" y="152063"/>
            <a:chExt cx="1129325" cy="981975"/>
          </a:xfrm>
        </p:grpSpPr>
        <p:sp>
          <p:nvSpPr>
            <p:cNvPr id="969" name="Google Shape;969;p43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3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43"/>
          <p:cNvGrpSpPr/>
          <p:nvPr/>
        </p:nvGrpSpPr>
        <p:grpSpPr>
          <a:xfrm>
            <a:off x="720000" y="1099550"/>
            <a:ext cx="1286500" cy="1129875"/>
            <a:chOff x="-6243675" y="3854175"/>
            <a:chExt cx="1286500" cy="1129875"/>
          </a:xfrm>
        </p:grpSpPr>
        <p:sp>
          <p:nvSpPr>
            <p:cNvPr id="974" name="Google Shape;974;p43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112;p51">
            <a:extLst>
              <a:ext uri="{FF2B5EF4-FFF2-40B4-BE49-F238E27FC236}">
                <a16:creationId xmlns:a16="http://schemas.microsoft.com/office/drawing/2014/main" id="{D9E4FD2A-9DC8-044B-AFE4-19D2E25E40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55309" y="2077150"/>
            <a:ext cx="5132172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ặp “nhân chứng chiến tranh” để học môn Lịch sử | Sở Giáo dục và Đào tạo TP  Hà Nội">
            <a:extLst>
              <a:ext uri="{FF2B5EF4-FFF2-40B4-BE49-F238E27FC236}">
                <a16:creationId xmlns:a16="http://schemas.microsoft.com/office/drawing/2014/main" id="{18D8D3A4-0D04-6D4B-BB7E-7A89049A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 bwMode="auto">
          <a:xfrm>
            <a:off x="1434511" y="1660621"/>
            <a:ext cx="2143576" cy="2143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47"/>
          <p:cNvGrpSpPr/>
          <p:nvPr/>
        </p:nvGrpSpPr>
        <p:grpSpPr>
          <a:xfrm rot="-5759223">
            <a:off x="4500272" y="44972"/>
            <a:ext cx="5708139" cy="4963168"/>
            <a:chOff x="7935538" y="152063"/>
            <a:chExt cx="1129325" cy="981975"/>
          </a:xfrm>
        </p:grpSpPr>
        <p:sp>
          <p:nvSpPr>
            <p:cNvPr id="1024" name="Google Shape;1024;p47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47"/>
          <p:cNvGrpSpPr/>
          <p:nvPr/>
        </p:nvGrpSpPr>
        <p:grpSpPr>
          <a:xfrm rot="-9059829" flipH="1">
            <a:off x="4483409" y="3804265"/>
            <a:ext cx="1286359" cy="1129751"/>
            <a:chOff x="-6243675" y="3854175"/>
            <a:chExt cx="1286500" cy="1129875"/>
          </a:xfrm>
        </p:grpSpPr>
        <p:sp>
          <p:nvSpPr>
            <p:cNvPr id="1027" name="Google Shape;1027;p47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47"/>
          <p:cNvSpPr/>
          <p:nvPr/>
        </p:nvSpPr>
        <p:spPr>
          <a:xfrm rot="10800000" flipH="1">
            <a:off x="-767975" y="-32895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" name="Google Shape;1031;p47"/>
          <p:cNvGrpSpPr/>
          <p:nvPr/>
        </p:nvGrpSpPr>
        <p:grpSpPr>
          <a:xfrm rot="10800000" flipH="1">
            <a:off x="415375" y="224775"/>
            <a:ext cx="630275" cy="525750"/>
            <a:chOff x="-6615150" y="2838650"/>
            <a:chExt cx="630275" cy="525750"/>
          </a:xfrm>
        </p:grpSpPr>
        <p:sp>
          <p:nvSpPr>
            <p:cNvPr id="1032" name="Google Shape;1032;p47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112;p51">
            <a:extLst>
              <a:ext uri="{FF2B5EF4-FFF2-40B4-BE49-F238E27FC236}">
                <a16:creationId xmlns:a16="http://schemas.microsoft.com/office/drawing/2014/main" id="{B3F83FB6-D3B5-C543-A38E-76CACD265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50" y="2217237"/>
            <a:ext cx="4965390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iảng viên chia sẻ kinh nghiệm hướng dẫn sinh viên thuyết trình hiệu quả |  Báo Dân trí">
            <a:extLst>
              <a:ext uri="{FF2B5EF4-FFF2-40B4-BE49-F238E27FC236}">
                <a16:creationId xmlns:a16="http://schemas.microsoft.com/office/drawing/2014/main" id="{076FDBD7-A623-5244-9A13-21B0A39AD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37582"/>
          <a:stretch/>
        </p:blipFill>
        <p:spPr bwMode="auto">
          <a:xfrm>
            <a:off x="5278365" y="341138"/>
            <a:ext cx="4287008" cy="4287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61"/>
          <p:cNvSpPr txBox="1">
            <a:spLocks noGrp="1"/>
          </p:cNvSpPr>
          <p:nvPr>
            <p:ph type="title"/>
          </p:nvPr>
        </p:nvSpPr>
        <p:spPr>
          <a:xfrm>
            <a:off x="3562500" y="1987050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" name="Google Shape;1392;p61"/>
          <p:cNvSpPr/>
          <p:nvPr/>
        </p:nvSpPr>
        <p:spPr>
          <a:xfrm rot="10800000" flipH="1">
            <a:off x="-1224583" y="-204615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7329852-FF50-8945-853D-D87FC06E7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3" y="813055"/>
            <a:ext cx="3657368" cy="3657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E425DF-573B-1249-A3E8-9CC7DE563F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06" y="0"/>
            <a:ext cx="50646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2E77016D-D5A9-1042-BC4C-5D2555EA3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53" y="1022888"/>
            <a:ext cx="3593669" cy="35936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3724D3A-F7B9-534B-86EC-8C34C02A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27" y="768350"/>
            <a:ext cx="4929746" cy="4375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rtual Classroom Kit by Slidesgo">
  <a:themeElements>
    <a:clrScheme name="Simple Light">
      <a:dk1>
        <a:srgbClr val="02546A"/>
      </a:dk1>
      <a:lt1>
        <a:srgbClr val="FFFFFF"/>
      </a:lt1>
      <a:dk2>
        <a:srgbClr val="745316"/>
      </a:dk2>
      <a:lt2>
        <a:srgbClr val="FFE3D4"/>
      </a:lt2>
      <a:accent1>
        <a:srgbClr val="C48E6A"/>
      </a:accent1>
      <a:accent2>
        <a:srgbClr val="FFA188"/>
      </a:accent2>
      <a:accent3>
        <a:srgbClr val="FBB158"/>
      </a:accent3>
      <a:accent4>
        <a:srgbClr val="3B3B3B"/>
      </a:accent4>
      <a:accent5>
        <a:srgbClr val="FFA188"/>
      </a:accent5>
      <a:accent6>
        <a:srgbClr val="FF6E62"/>
      </a:accent6>
      <a:hlink>
        <a:srgbClr val="745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</Words>
  <PresentationFormat>On-screen Show (16:9)</PresentationFormat>
  <Paragraphs>12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Open Sans</vt:lpstr>
      <vt:lpstr>Poppins</vt:lpstr>
      <vt:lpstr>Times New Roman</vt:lpstr>
      <vt:lpstr>Virtual Classroom Kit by Slidesgo</vt:lpstr>
      <vt:lpstr>Trình bày ý kiến về một vấn đề trong đời sống gia đình</vt:lpstr>
      <vt:lpstr>PHIẾU KHẢO SÁT</vt:lpstr>
      <vt:lpstr>1. Chuẩn bị bài nói và các bước tiến hành</vt:lpstr>
      <vt:lpstr>TRƯỚC KHI NÓI</vt:lpstr>
      <vt:lpstr>2. Trình bày bài nói</vt:lpstr>
      <vt:lpstr>3. Đánh giá bài nói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2021-07-30T17:18:31Z</dcterms:modified>
</cp:coreProperties>
</file>