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sldIdLst>
    <p:sldId id="360" r:id="rId2"/>
    <p:sldId id="376" r:id="rId3"/>
    <p:sldId id="361" r:id="rId4"/>
    <p:sldId id="297" r:id="rId5"/>
    <p:sldId id="299" r:id="rId6"/>
    <p:sldId id="300" r:id="rId7"/>
    <p:sldId id="301" r:id="rId8"/>
    <p:sldId id="364" r:id="rId9"/>
    <p:sldId id="362" r:id="rId10"/>
    <p:sldId id="366" r:id="rId11"/>
    <p:sldId id="367" r:id="rId12"/>
    <p:sldId id="368" r:id="rId13"/>
    <p:sldId id="370" r:id="rId14"/>
    <p:sldId id="371" r:id="rId15"/>
    <p:sldId id="377" r:id="rId16"/>
    <p:sldId id="378" r:id="rId17"/>
    <p:sldId id="379" r:id="rId18"/>
    <p:sldId id="381" r:id="rId19"/>
    <p:sldId id="382" r:id="rId20"/>
    <p:sldId id="383" r:id="rId21"/>
    <p:sldId id="384" r:id="rId22"/>
    <p:sldId id="372" r:id="rId23"/>
    <p:sldId id="333" r:id="rId24"/>
    <p:sldId id="357" r:id="rId25"/>
    <p:sldId id="34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882"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98F8-4C1D-DD6F-757F-4A1EA6530B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67FE46-5D56-FAAD-330D-8FED8BD5E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04C94D-2C32-6809-2865-AD1946395E91}"/>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82543616-E49A-C4B6-4A81-B3224A7B0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E7F17-D35C-F654-A31E-27281B2CF0E1}"/>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558926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9734-2BB1-67F5-8369-EAF566BAFE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CD765D-66C1-6263-8426-A53CB7E10F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4A84D-F1D9-DFFC-943B-6472990DAA88}"/>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D1A2CBF7-18F9-3D6E-089A-DE5B465E4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15610-B9F1-E19A-5B99-6429E33CB49D}"/>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711141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5F83EA-99F0-076D-D950-2F9DD1C9B8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3D9B-54AE-6AE8-937E-28D6CB10B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ABF3B-C412-1117-9D46-A06B0740D4AE}"/>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FDF4F701-FF92-79ED-5659-6FE67CFEF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8A487-F0E1-6324-A7B4-AA6A2E364E5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48683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32575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12/15/2023</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8DC5-6172-8FE6-7B2C-A41DFD9A9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99741-D3A9-2C29-594E-B0071F129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1B616-1288-3DD5-33F6-BC657AACC1DE}"/>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923B244E-8D00-5206-B1C6-C1F9DD04F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E4A0A-D22B-9213-BE81-0C79287326A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65761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B070-AF11-0AB3-8E61-C5EEA8960B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750E35-ECAC-0475-1E5F-95A6E2420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E59AE3-92B4-B107-27FC-71EAA4965F3F}"/>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056639CD-66E4-6191-F3FB-2B98344BD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2235B-3302-30DA-CAF3-8E31E9066318}"/>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06463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546A-3346-11BB-0468-93A932EFC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89C0F-B4E0-8E4A-3A9C-76D10807F9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6CBD0-4126-8312-4461-28D69F99C3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653FBB-504E-8E16-EC8F-1710490E9BC3}"/>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6" name="Footer Placeholder 5">
            <a:extLst>
              <a:ext uri="{FF2B5EF4-FFF2-40B4-BE49-F238E27FC236}">
                <a16:creationId xmlns:a16="http://schemas.microsoft.com/office/drawing/2014/main" id="{07DA908F-2587-E59E-5237-EDD7EC246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637A3-B450-91AA-2713-EB050FBB447C}"/>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20214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2827-5132-DC25-1FA0-056767589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F0799D-4BCC-CBF2-D8C8-50FC57986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A80F8-14BE-3DB7-05CE-63E3B8A65D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51CCF-CA1A-53C1-9FBE-2831EDEB8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3E613-FC12-49F1-978E-04192DCB59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B9EE93-BB52-DBCA-983A-23816421A0D5}"/>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8" name="Footer Placeholder 7">
            <a:extLst>
              <a:ext uri="{FF2B5EF4-FFF2-40B4-BE49-F238E27FC236}">
                <a16:creationId xmlns:a16="http://schemas.microsoft.com/office/drawing/2014/main" id="{BB1311FF-FFAA-3EED-F3E6-4EAD331D0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F45C9A-EE2D-788F-1767-3F3A4E580842}"/>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46397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E476-63BA-6544-AE73-7DB835F94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9A0ED-F197-D76D-C8A0-89F180BFE76D}"/>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4" name="Footer Placeholder 3">
            <a:extLst>
              <a:ext uri="{FF2B5EF4-FFF2-40B4-BE49-F238E27FC236}">
                <a16:creationId xmlns:a16="http://schemas.microsoft.com/office/drawing/2014/main" id="{E92E4490-8A4B-FFCB-A5F5-7EF261EC6E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37BBC2-3053-C9F4-2C1B-3D82048D2216}"/>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7684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2C43EF-DA43-E140-3276-E4D7BDDEE94C}"/>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3" name="Footer Placeholder 2">
            <a:extLst>
              <a:ext uri="{FF2B5EF4-FFF2-40B4-BE49-F238E27FC236}">
                <a16:creationId xmlns:a16="http://schemas.microsoft.com/office/drawing/2014/main" id="{DD11652D-79E8-30A7-BF92-2C20A07171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DBBDB-11FB-5F53-4E38-75323F99A5F0}"/>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222969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BA29-59DD-C85B-2B16-B32EEF9AC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33F52-170B-E690-6DC1-1648295127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CF6E4D-9497-CD88-F92D-56E00EC09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D843F-B257-196C-BD5E-3AB11D7EAAC8}"/>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6" name="Footer Placeholder 5">
            <a:extLst>
              <a:ext uri="{FF2B5EF4-FFF2-40B4-BE49-F238E27FC236}">
                <a16:creationId xmlns:a16="http://schemas.microsoft.com/office/drawing/2014/main" id="{95668C14-D0A6-B8C2-D063-0449A9BC3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0FD47-D15C-C355-8D21-0A1B7102E8D1}"/>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185884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5CB1-5CBC-5765-A856-B74586F5F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A28AE-68A2-6948-83C2-B5853A9C4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7C7B7-C1E3-F975-D77A-5A9EBE3A3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0CE8A-D7C2-FBE4-CF80-86A131747F3F}"/>
              </a:ext>
            </a:extLst>
          </p:cNvPr>
          <p:cNvSpPr>
            <a:spLocks noGrp="1"/>
          </p:cNvSpPr>
          <p:nvPr>
            <p:ph type="dt" sz="half" idx="10"/>
          </p:nvPr>
        </p:nvSpPr>
        <p:spPr/>
        <p:txBody>
          <a:bodyPr/>
          <a:lstStyle/>
          <a:p>
            <a:fld id="{9ED4618C-C5A1-407E-947E-6D61CDF14D43}" type="datetimeFigureOut">
              <a:rPr lang="en-US" smtClean="0"/>
              <a:t>12/15/2023</a:t>
            </a:fld>
            <a:endParaRPr lang="en-US"/>
          </a:p>
        </p:txBody>
      </p:sp>
      <p:sp>
        <p:nvSpPr>
          <p:cNvPr id="6" name="Footer Placeholder 5">
            <a:extLst>
              <a:ext uri="{FF2B5EF4-FFF2-40B4-BE49-F238E27FC236}">
                <a16:creationId xmlns:a16="http://schemas.microsoft.com/office/drawing/2014/main" id="{BBCA2D65-6F2A-E534-411B-BCC96CCA6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784AC-1CCF-B5B2-4D59-E18D80FE199E}"/>
              </a:ext>
            </a:extLst>
          </p:cNvPr>
          <p:cNvSpPr>
            <a:spLocks noGrp="1"/>
          </p:cNvSpPr>
          <p:nvPr>
            <p:ph type="sldNum" sz="quarter" idx="12"/>
          </p:nvPr>
        </p:nvSpPr>
        <p:spPr/>
        <p:txBody>
          <a:bodyPr/>
          <a:lstStyle/>
          <a:p>
            <a:fld id="{4DD7C9D4-9AC7-40F7-9F95-4B54193C8901}" type="slidenum">
              <a:rPr lang="en-US" smtClean="0"/>
              <a:t>‹#›</a:t>
            </a:fld>
            <a:endParaRPr lang="en-US"/>
          </a:p>
        </p:txBody>
      </p:sp>
    </p:spTree>
    <p:extLst>
      <p:ext uri="{BB962C8B-B14F-4D97-AF65-F5344CB8AC3E}">
        <p14:creationId xmlns:p14="http://schemas.microsoft.com/office/powerpoint/2010/main" val="318777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F96FE20-36C1-C537-0458-93C46A7221A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A955D21-DEAD-CE89-E9C9-87B8978A4C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013F38-1B73-F950-F1F1-D21BEE6BA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D111B-7D8E-C553-CE95-BDBC919930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4618C-C5A1-407E-947E-6D61CDF14D43}" type="datetimeFigureOut">
              <a:rPr lang="en-US" smtClean="0"/>
              <a:t>12/15/2023</a:t>
            </a:fld>
            <a:endParaRPr lang="en-US"/>
          </a:p>
        </p:txBody>
      </p:sp>
      <p:sp>
        <p:nvSpPr>
          <p:cNvPr id="5" name="Footer Placeholder 4">
            <a:extLst>
              <a:ext uri="{FF2B5EF4-FFF2-40B4-BE49-F238E27FC236}">
                <a16:creationId xmlns:a16="http://schemas.microsoft.com/office/drawing/2014/main" id="{02D8BCD6-CB7D-9474-5C08-F07C85E7C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E44A6-D77D-9734-1ED6-89EDA43C7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7C9D4-9AC7-40F7-9F95-4B54193C8901}" type="slidenum">
              <a:rPr lang="en-US" smtClean="0"/>
              <a:t>‹#›</a:t>
            </a:fld>
            <a:endParaRPr lang="en-US"/>
          </a:p>
        </p:txBody>
      </p:sp>
    </p:spTree>
    <p:extLst>
      <p:ext uri="{BB962C8B-B14F-4D97-AF65-F5344CB8AC3E}">
        <p14:creationId xmlns:p14="http://schemas.microsoft.com/office/powerpoint/2010/main" val="32992768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69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en-VN"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en-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en-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en-VN"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en-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en-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en-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en-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en-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TotalTime>
  <Words>783</Words>
  <PresentationFormat>Widescreen</PresentationFormat>
  <Paragraphs>79</Paragraphs>
  <Slides>25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KaiTi</vt:lpstr>
      <vt:lpstr>#9Slide03 SFU Futura_05 ExtraBo</vt:lpstr>
      <vt:lpstr>#9Slide07 Cadena</vt:lpstr>
      <vt:lpstr>#9Slide07 HoneyCream</vt:lpstr>
      <vt:lpstr>Arial</vt:lpstr>
      <vt:lpstr>Calibri</vt:lpstr>
      <vt:lpstr>Calibri Light</vt:lpstr>
      <vt:lpstr>Cambria</vt:lpstr>
      <vt:lpstr>Times New Roman</vt:lpstr>
      <vt:lpstr>UTM Wedding K&amp;T</vt:lpstr>
      <vt:lpstr>Wingdings</vt:lpstr>
      <vt:lpstr>字魂131号-酷乐潮玩体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2023-10-22T11:54:16Z</dcterms:created>
  <dcterms:modified xsi:type="dcterms:W3CDTF">2023-12-15T14:29:28Z</dcterms:modified>
</cp:coreProperties>
</file>