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8" r:id="rId3"/>
    <p:sldId id="295" r:id="rId4"/>
    <p:sldId id="283" r:id="rId5"/>
    <p:sldId id="284" r:id="rId6"/>
    <p:sldId id="305" r:id="rId7"/>
    <p:sldId id="285" r:id="rId8"/>
    <p:sldId id="299" r:id="rId9"/>
    <p:sldId id="300" r:id="rId10"/>
    <p:sldId id="301" r:id="rId11"/>
    <p:sldId id="302" r:id="rId12"/>
    <p:sldId id="303" r:id="rId13"/>
    <p:sldId id="307" r:id="rId14"/>
    <p:sldId id="304" r:id="rId15"/>
    <p:sldId id="306"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CCFFCC"/>
    <a:srgbClr val="99FFCC"/>
    <a:srgbClr val="00FFFF"/>
    <a:srgbClr val="44923E"/>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41DBD-ED5C-4E2F-838F-372F901A9389}" type="doc">
      <dgm:prSet loTypeId="urn:microsoft.com/office/officeart/2009/3/layout/HorizontalOrganizationChart" loCatId="hierarchy" qsTypeId="urn:microsoft.com/office/officeart/2005/8/quickstyle/simple1" qsCatId="simple" csTypeId="urn:microsoft.com/office/officeart/2005/8/colors/colorful1" csCatId="colorful" phldr="1"/>
      <dgm:spPr/>
      <dgm:t>
        <a:bodyPr/>
        <a:lstStyle/>
        <a:p>
          <a:endParaRPr lang="en-US"/>
        </a:p>
      </dgm:t>
    </dgm:pt>
    <dgm:pt modelId="{B36FA1B6-4167-49EC-B207-4472BA1F73E0}">
      <dgm:prSet phldrT="[Text]"/>
      <dgm:spPr/>
      <dgm:t>
        <a:bodyPr/>
        <a:lstStyle/>
        <a:p>
          <a:r>
            <a:rPr lang="en-US" b="1" dirty="0" smtClean="0">
              <a:solidFill>
                <a:srgbClr val="0000CC"/>
              </a:solidFill>
              <a:latin typeface="Times New Roman" pitchFamily="18" charset="0"/>
              <a:cs typeface="Times New Roman" pitchFamily="18" charset="0"/>
            </a:rPr>
            <a:t>1. </a:t>
          </a:r>
          <a:r>
            <a:rPr lang="pt-BR" b="1" dirty="0" smtClean="0">
              <a:solidFill>
                <a:srgbClr val="0000CC"/>
              </a:solidFill>
              <a:latin typeface="Times New Roman" pitchFamily="18" charset="0"/>
              <a:cs typeface="Times New Roman" pitchFamily="18" charset="0"/>
            </a:rPr>
            <a:t>Đổi mới đánh giá kết quả rèn luyện và học tập của học sinh THCS </a:t>
          </a:r>
          <a:endParaRPr lang="en-US" b="1" dirty="0">
            <a:solidFill>
              <a:srgbClr val="0000CC"/>
            </a:solidFill>
            <a:latin typeface="Times New Roman" pitchFamily="18" charset="0"/>
            <a:cs typeface="Times New Roman" pitchFamily="18" charset="0"/>
          </a:endParaRPr>
        </a:p>
      </dgm:t>
    </dgm:pt>
    <dgm:pt modelId="{3027FC07-210E-4502-ACA1-37874A298B4D}" type="parTrans" cxnId="{2F946D81-19CC-4EB8-B84A-F58A00C9B4C6}">
      <dgm:prSet/>
      <dgm:spPr/>
      <dgm:t>
        <a:bodyPr/>
        <a:lstStyle/>
        <a:p>
          <a:endParaRPr lang="en-US"/>
        </a:p>
      </dgm:t>
    </dgm:pt>
    <dgm:pt modelId="{F901C698-7712-4141-A233-952A3B1F8581}" type="sibTrans" cxnId="{2F946D81-19CC-4EB8-B84A-F58A00C9B4C6}">
      <dgm:prSet/>
      <dgm:spPr/>
      <dgm:t>
        <a:bodyPr/>
        <a:lstStyle/>
        <a:p>
          <a:endParaRPr lang="en-US"/>
        </a:p>
      </dgm:t>
    </dgm:pt>
    <dgm:pt modelId="{42DB26EB-FDC2-405C-AF8D-F0F1B63BEE59}" type="asst">
      <dgm:prSet phldrT="[Text]" custT="1"/>
      <dgm:spPr/>
      <dgm:t>
        <a:bodyPr/>
        <a:lstStyle/>
        <a:p>
          <a:pPr algn="just"/>
          <a:r>
            <a:rPr lang="pt-BR" sz="2200" b="1" dirty="0" smtClean="0">
              <a:solidFill>
                <a:srgbClr val="7030A0"/>
              </a:solidFill>
              <a:latin typeface="Times New Roman" pitchFamily="18" charset="0"/>
              <a:cs typeface="Times New Roman" pitchFamily="18" charset="0"/>
            </a:rPr>
            <a:t>2.Tổ chức dạy học môn KHTN</a:t>
          </a:r>
          <a:endParaRPr lang="en-US" sz="2200" b="1" dirty="0">
            <a:solidFill>
              <a:srgbClr val="7030A0"/>
            </a:solidFill>
            <a:latin typeface="Times New Roman" pitchFamily="18" charset="0"/>
            <a:cs typeface="Times New Roman" pitchFamily="18" charset="0"/>
          </a:endParaRPr>
        </a:p>
      </dgm:t>
    </dgm:pt>
    <dgm:pt modelId="{DF3D998B-15D3-40E2-B8ED-1A7B9FC854C0}" type="parTrans" cxnId="{36185EE2-C22F-4DD4-A283-EF5F6CD8E7C9}">
      <dgm:prSet/>
      <dgm:spPr/>
      <dgm:t>
        <a:bodyPr/>
        <a:lstStyle/>
        <a:p>
          <a:endParaRPr lang="en-US"/>
        </a:p>
      </dgm:t>
    </dgm:pt>
    <dgm:pt modelId="{5A6DAD9F-4940-4D99-A6AB-B0E00BC1A615}" type="sibTrans" cxnId="{36185EE2-C22F-4DD4-A283-EF5F6CD8E7C9}">
      <dgm:prSet/>
      <dgm:spPr/>
      <dgm:t>
        <a:bodyPr/>
        <a:lstStyle/>
        <a:p>
          <a:endParaRPr lang="en-US"/>
        </a:p>
      </dgm:t>
    </dgm:pt>
    <dgm:pt modelId="{9A388B89-3223-4387-99C9-21C138979287}">
      <dgm:prSet phldrT="[Text]" custT="1"/>
      <dgm:spPr/>
      <dgm:t>
        <a:bodyPr/>
        <a:lstStyle/>
        <a:p>
          <a:pPr algn="just"/>
          <a:r>
            <a:rPr lang="pt-BR" sz="1800" b="1" dirty="0" smtClean="0">
              <a:solidFill>
                <a:srgbClr val="7030A0"/>
              </a:solidFill>
              <a:latin typeface="Times New Roman" pitchFamily="18" charset="0"/>
              <a:cs typeface="Times New Roman" pitchFamily="18" charset="0"/>
            </a:rPr>
            <a:t>Xây dựng Kế hoạch dạy học (tổ chuyên môn, cá nhân). Trong Kế hoạch cá nhân có PPCT, kế hoạch bài dạy</a:t>
          </a:r>
          <a:endParaRPr lang="en-US" sz="1800" b="1" dirty="0">
            <a:solidFill>
              <a:srgbClr val="7030A0"/>
            </a:solidFill>
            <a:latin typeface="Times New Roman" pitchFamily="18" charset="0"/>
            <a:cs typeface="Times New Roman" pitchFamily="18" charset="0"/>
          </a:endParaRPr>
        </a:p>
      </dgm:t>
    </dgm:pt>
    <dgm:pt modelId="{1DFEF927-FCEC-49C2-A65D-1298E2834030}" type="parTrans" cxnId="{0087D8DF-144A-4E8A-A3A2-08EF54CBE02C}">
      <dgm:prSet/>
      <dgm:spPr/>
      <dgm:t>
        <a:bodyPr/>
        <a:lstStyle/>
        <a:p>
          <a:endParaRPr lang="en-US"/>
        </a:p>
      </dgm:t>
    </dgm:pt>
    <dgm:pt modelId="{CB229491-78FA-422E-BF37-A5C5A4C7D782}" type="sibTrans" cxnId="{0087D8DF-144A-4E8A-A3A2-08EF54CBE02C}">
      <dgm:prSet/>
      <dgm:spPr/>
      <dgm:t>
        <a:bodyPr/>
        <a:lstStyle/>
        <a:p>
          <a:endParaRPr lang="en-US"/>
        </a:p>
      </dgm:t>
    </dgm:pt>
    <dgm:pt modelId="{0107AB94-B9D3-43E2-A13A-1D9FC8228280}">
      <dgm:prSet phldrT="[Text]" custT="1"/>
      <dgm:spPr/>
      <dgm:t>
        <a:bodyPr/>
        <a:lstStyle/>
        <a:p>
          <a:pPr algn="just"/>
          <a:r>
            <a:rPr lang="pt-BR" sz="1800" b="1" dirty="0" smtClean="0">
              <a:solidFill>
                <a:srgbClr val="7030A0"/>
              </a:solidFill>
              <a:latin typeface="Times New Roman" pitchFamily="18" charset="0"/>
              <a:cs typeface="Times New Roman" pitchFamily="18" charset="0"/>
            </a:rPr>
            <a:t>Quy trình, kỹ thuật xây dựng ma trận, đặc tả các bài kiểm tra đánh giá định kỳ các môn học cấp THCS theo Chương trình giáo dục phổ thông 2018</a:t>
          </a:r>
          <a:endParaRPr lang="en-US" sz="1800" b="1" dirty="0">
            <a:solidFill>
              <a:srgbClr val="7030A0"/>
            </a:solidFill>
            <a:latin typeface="Times New Roman" pitchFamily="18" charset="0"/>
            <a:cs typeface="Times New Roman" pitchFamily="18" charset="0"/>
          </a:endParaRPr>
        </a:p>
      </dgm:t>
    </dgm:pt>
    <dgm:pt modelId="{D1A93465-DD17-4A34-8B6A-BC0F0C6F4EE4}" type="parTrans" cxnId="{CFCBDC42-39BE-4577-B120-BAA3031E7C94}">
      <dgm:prSet/>
      <dgm:spPr/>
      <dgm:t>
        <a:bodyPr/>
        <a:lstStyle/>
        <a:p>
          <a:endParaRPr lang="en-US"/>
        </a:p>
      </dgm:t>
    </dgm:pt>
    <dgm:pt modelId="{9E3F52EA-6BB0-4174-83E9-1FA7478BF5ED}" type="sibTrans" cxnId="{CFCBDC42-39BE-4577-B120-BAA3031E7C94}">
      <dgm:prSet/>
      <dgm:spPr/>
      <dgm:t>
        <a:bodyPr/>
        <a:lstStyle/>
        <a:p>
          <a:endParaRPr lang="en-US"/>
        </a:p>
      </dgm:t>
    </dgm:pt>
    <dgm:pt modelId="{5896160F-AA63-4C20-955F-F592AA5750FE}">
      <dgm:prSet phldrT="[Text]" custT="1"/>
      <dgm:spPr/>
      <dgm:t>
        <a:bodyPr/>
        <a:lstStyle/>
        <a:p>
          <a:pPr algn="just"/>
          <a:r>
            <a:rPr lang="pt-BR" sz="1800" b="1" dirty="0" smtClean="0">
              <a:solidFill>
                <a:srgbClr val="7030A0"/>
              </a:solidFill>
              <a:latin typeface="Times New Roman" pitchFamily="18" charset="0"/>
              <a:cs typeface="Times New Roman" pitchFamily="18" charset="0"/>
            </a:rPr>
            <a:t>Thực hành xây dựng ma trận, đặc tả, đề kiểm tra định kỳ các môn học cấp THCS theo Chương trình giáo dục phổ thông 2018</a:t>
          </a:r>
          <a:endParaRPr lang="en-US" sz="1800" b="1" dirty="0">
            <a:solidFill>
              <a:srgbClr val="7030A0"/>
            </a:solidFill>
            <a:latin typeface="Times New Roman" pitchFamily="18" charset="0"/>
            <a:cs typeface="Times New Roman" pitchFamily="18" charset="0"/>
          </a:endParaRPr>
        </a:p>
      </dgm:t>
    </dgm:pt>
    <dgm:pt modelId="{C8DBBB8C-6AC8-4765-9142-76CD3127A6C0}" type="parTrans" cxnId="{4036B1FC-E0C4-4631-B716-7A9DCCF7B540}">
      <dgm:prSet/>
      <dgm:spPr/>
      <dgm:t>
        <a:bodyPr/>
        <a:lstStyle/>
        <a:p>
          <a:endParaRPr lang="en-US"/>
        </a:p>
      </dgm:t>
    </dgm:pt>
    <dgm:pt modelId="{673A8CC2-06FA-4151-8031-0BCCAD82C219}" type="sibTrans" cxnId="{4036B1FC-E0C4-4631-B716-7A9DCCF7B540}">
      <dgm:prSet/>
      <dgm:spPr/>
      <dgm:t>
        <a:bodyPr/>
        <a:lstStyle/>
        <a:p>
          <a:endParaRPr lang="en-US"/>
        </a:p>
      </dgm:t>
    </dgm:pt>
    <dgm:pt modelId="{5B0EE2AE-79E1-4AC4-9FC5-E64D1AA9DC1D}" type="pres">
      <dgm:prSet presAssocID="{DE541DBD-ED5C-4E2F-838F-372F901A9389}" presName="hierChild1" presStyleCnt="0">
        <dgm:presLayoutVars>
          <dgm:orgChart val="1"/>
          <dgm:chPref val="1"/>
          <dgm:dir/>
          <dgm:animOne val="branch"/>
          <dgm:animLvl val="lvl"/>
          <dgm:resizeHandles/>
        </dgm:presLayoutVars>
      </dgm:prSet>
      <dgm:spPr/>
      <dgm:t>
        <a:bodyPr/>
        <a:lstStyle/>
        <a:p>
          <a:endParaRPr lang="en-US"/>
        </a:p>
      </dgm:t>
    </dgm:pt>
    <dgm:pt modelId="{31C76002-DC6C-4869-97A6-7C908FADB1B7}" type="pres">
      <dgm:prSet presAssocID="{B36FA1B6-4167-49EC-B207-4472BA1F73E0}" presName="hierRoot1" presStyleCnt="0">
        <dgm:presLayoutVars>
          <dgm:hierBranch val="init"/>
        </dgm:presLayoutVars>
      </dgm:prSet>
      <dgm:spPr/>
    </dgm:pt>
    <dgm:pt modelId="{F6B270C6-710B-42FF-88AE-590AD3446CD2}" type="pres">
      <dgm:prSet presAssocID="{B36FA1B6-4167-49EC-B207-4472BA1F73E0}" presName="rootComposite1" presStyleCnt="0"/>
      <dgm:spPr/>
    </dgm:pt>
    <dgm:pt modelId="{C549E4C6-7E5E-4642-9A38-0EF5972888D8}" type="pres">
      <dgm:prSet presAssocID="{B36FA1B6-4167-49EC-B207-4472BA1F73E0}" presName="rootText1" presStyleLbl="node0" presStyleIdx="0" presStyleCnt="1" custScaleY="189658">
        <dgm:presLayoutVars>
          <dgm:chPref val="3"/>
        </dgm:presLayoutVars>
      </dgm:prSet>
      <dgm:spPr/>
      <dgm:t>
        <a:bodyPr/>
        <a:lstStyle/>
        <a:p>
          <a:endParaRPr lang="en-US"/>
        </a:p>
      </dgm:t>
    </dgm:pt>
    <dgm:pt modelId="{2EA0620D-F3FC-496E-BC97-4D5648D8966D}" type="pres">
      <dgm:prSet presAssocID="{B36FA1B6-4167-49EC-B207-4472BA1F73E0}" presName="rootConnector1" presStyleLbl="node1" presStyleIdx="0" presStyleCnt="0"/>
      <dgm:spPr/>
      <dgm:t>
        <a:bodyPr/>
        <a:lstStyle/>
        <a:p>
          <a:endParaRPr lang="en-US"/>
        </a:p>
      </dgm:t>
    </dgm:pt>
    <dgm:pt modelId="{2A9FF7FE-EB71-475A-8EF4-5612DF0B4D16}" type="pres">
      <dgm:prSet presAssocID="{B36FA1B6-4167-49EC-B207-4472BA1F73E0}" presName="hierChild2" presStyleCnt="0"/>
      <dgm:spPr/>
    </dgm:pt>
    <dgm:pt modelId="{D653D2A1-4F21-4A57-B891-91579EA9CBD4}" type="pres">
      <dgm:prSet presAssocID="{1DFEF927-FCEC-49C2-A65D-1298E2834030}" presName="Name64" presStyleLbl="parChTrans1D2" presStyleIdx="0" presStyleCnt="4"/>
      <dgm:spPr/>
      <dgm:t>
        <a:bodyPr/>
        <a:lstStyle/>
        <a:p>
          <a:endParaRPr lang="en-US"/>
        </a:p>
      </dgm:t>
    </dgm:pt>
    <dgm:pt modelId="{C140DA5A-A0FE-4131-8712-8FCF206CF8DF}" type="pres">
      <dgm:prSet presAssocID="{9A388B89-3223-4387-99C9-21C138979287}" presName="hierRoot2" presStyleCnt="0">
        <dgm:presLayoutVars>
          <dgm:hierBranch val="init"/>
        </dgm:presLayoutVars>
      </dgm:prSet>
      <dgm:spPr/>
    </dgm:pt>
    <dgm:pt modelId="{992690F8-1F21-4B0A-AFE9-83F91FB592AC}" type="pres">
      <dgm:prSet presAssocID="{9A388B89-3223-4387-99C9-21C138979287}" presName="rootComposite" presStyleCnt="0"/>
      <dgm:spPr/>
    </dgm:pt>
    <dgm:pt modelId="{550A2EEB-C677-4097-B71D-7B97CF52BC12}" type="pres">
      <dgm:prSet presAssocID="{9A388B89-3223-4387-99C9-21C138979287}" presName="rootText" presStyleLbl="node2" presStyleIdx="0" presStyleCnt="3" custScaleX="132994" custScaleY="186400">
        <dgm:presLayoutVars>
          <dgm:chPref val="3"/>
        </dgm:presLayoutVars>
      </dgm:prSet>
      <dgm:spPr/>
      <dgm:t>
        <a:bodyPr/>
        <a:lstStyle/>
        <a:p>
          <a:endParaRPr lang="en-US"/>
        </a:p>
      </dgm:t>
    </dgm:pt>
    <dgm:pt modelId="{B810DE07-4129-43EA-AFAD-3CFC3A42FF8B}" type="pres">
      <dgm:prSet presAssocID="{9A388B89-3223-4387-99C9-21C138979287}" presName="rootConnector" presStyleLbl="node2" presStyleIdx="0" presStyleCnt="3"/>
      <dgm:spPr/>
      <dgm:t>
        <a:bodyPr/>
        <a:lstStyle/>
        <a:p>
          <a:endParaRPr lang="en-US"/>
        </a:p>
      </dgm:t>
    </dgm:pt>
    <dgm:pt modelId="{8283535B-3E76-4BEC-9B53-B089458AC940}" type="pres">
      <dgm:prSet presAssocID="{9A388B89-3223-4387-99C9-21C138979287}" presName="hierChild4" presStyleCnt="0"/>
      <dgm:spPr/>
    </dgm:pt>
    <dgm:pt modelId="{1CE56271-AB82-41FE-B1D7-D92843AD9128}" type="pres">
      <dgm:prSet presAssocID="{9A388B89-3223-4387-99C9-21C138979287}" presName="hierChild5" presStyleCnt="0"/>
      <dgm:spPr/>
    </dgm:pt>
    <dgm:pt modelId="{D6D12F94-29E0-437F-8A63-1320DAC5ECC5}" type="pres">
      <dgm:prSet presAssocID="{D1A93465-DD17-4A34-8B6A-BC0F0C6F4EE4}" presName="Name64" presStyleLbl="parChTrans1D2" presStyleIdx="1" presStyleCnt="4"/>
      <dgm:spPr/>
      <dgm:t>
        <a:bodyPr/>
        <a:lstStyle/>
        <a:p>
          <a:endParaRPr lang="en-US"/>
        </a:p>
      </dgm:t>
    </dgm:pt>
    <dgm:pt modelId="{031D31A3-FBE3-4C09-B225-0AF0D1433E5D}" type="pres">
      <dgm:prSet presAssocID="{0107AB94-B9D3-43E2-A13A-1D9FC8228280}" presName="hierRoot2" presStyleCnt="0">
        <dgm:presLayoutVars>
          <dgm:hierBranch val="init"/>
        </dgm:presLayoutVars>
      </dgm:prSet>
      <dgm:spPr/>
    </dgm:pt>
    <dgm:pt modelId="{BEDB48E6-04B0-402F-9A3E-7638AEB03E29}" type="pres">
      <dgm:prSet presAssocID="{0107AB94-B9D3-43E2-A13A-1D9FC8228280}" presName="rootComposite" presStyleCnt="0"/>
      <dgm:spPr/>
    </dgm:pt>
    <dgm:pt modelId="{F88A019F-7531-48EB-9BD1-F49494A9F21A}" type="pres">
      <dgm:prSet presAssocID="{0107AB94-B9D3-43E2-A13A-1D9FC8228280}" presName="rootText" presStyleLbl="node2" presStyleIdx="1" presStyleCnt="3" custScaleX="126905" custScaleY="251302">
        <dgm:presLayoutVars>
          <dgm:chPref val="3"/>
        </dgm:presLayoutVars>
      </dgm:prSet>
      <dgm:spPr/>
      <dgm:t>
        <a:bodyPr/>
        <a:lstStyle/>
        <a:p>
          <a:endParaRPr lang="en-US"/>
        </a:p>
      </dgm:t>
    </dgm:pt>
    <dgm:pt modelId="{0E69EB25-4670-4075-980F-77EACC9FAECF}" type="pres">
      <dgm:prSet presAssocID="{0107AB94-B9D3-43E2-A13A-1D9FC8228280}" presName="rootConnector" presStyleLbl="node2" presStyleIdx="1" presStyleCnt="3"/>
      <dgm:spPr/>
      <dgm:t>
        <a:bodyPr/>
        <a:lstStyle/>
        <a:p>
          <a:endParaRPr lang="en-US"/>
        </a:p>
      </dgm:t>
    </dgm:pt>
    <dgm:pt modelId="{988EBF14-ABAC-4ACB-BA81-909C25153CB7}" type="pres">
      <dgm:prSet presAssocID="{0107AB94-B9D3-43E2-A13A-1D9FC8228280}" presName="hierChild4" presStyleCnt="0"/>
      <dgm:spPr/>
    </dgm:pt>
    <dgm:pt modelId="{A2B9D0DE-611D-4521-84B6-26F8194F4C95}" type="pres">
      <dgm:prSet presAssocID="{0107AB94-B9D3-43E2-A13A-1D9FC8228280}" presName="hierChild5" presStyleCnt="0"/>
      <dgm:spPr/>
    </dgm:pt>
    <dgm:pt modelId="{32EDD04B-FBF1-4D21-A913-C740C0106EA8}" type="pres">
      <dgm:prSet presAssocID="{C8DBBB8C-6AC8-4765-9142-76CD3127A6C0}" presName="Name64" presStyleLbl="parChTrans1D2" presStyleIdx="2" presStyleCnt="4"/>
      <dgm:spPr/>
      <dgm:t>
        <a:bodyPr/>
        <a:lstStyle/>
        <a:p>
          <a:endParaRPr lang="en-US"/>
        </a:p>
      </dgm:t>
    </dgm:pt>
    <dgm:pt modelId="{2BF4D10A-1CC1-45C3-BA1F-DFEC8662723F}" type="pres">
      <dgm:prSet presAssocID="{5896160F-AA63-4C20-955F-F592AA5750FE}" presName="hierRoot2" presStyleCnt="0">
        <dgm:presLayoutVars>
          <dgm:hierBranch val="init"/>
        </dgm:presLayoutVars>
      </dgm:prSet>
      <dgm:spPr/>
    </dgm:pt>
    <dgm:pt modelId="{4EF0FF8C-CA07-4063-A9EC-CE690DBA5A29}" type="pres">
      <dgm:prSet presAssocID="{5896160F-AA63-4C20-955F-F592AA5750FE}" presName="rootComposite" presStyleCnt="0"/>
      <dgm:spPr/>
    </dgm:pt>
    <dgm:pt modelId="{B88CF5E2-22A9-4852-B7B5-ED5B6270C698}" type="pres">
      <dgm:prSet presAssocID="{5896160F-AA63-4C20-955F-F592AA5750FE}" presName="rootText" presStyleLbl="node2" presStyleIdx="2" presStyleCnt="3" custScaleX="120816" custScaleY="240759">
        <dgm:presLayoutVars>
          <dgm:chPref val="3"/>
        </dgm:presLayoutVars>
      </dgm:prSet>
      <dgm:spPr/>
      <dgm:t>
        <a:bodyPr/>
        <a:lstStyle/>
        <a:p>
          <a:endParaRPr lang="en-US"/>
        </a:p>
      </dgm:t>
    </dgm:pt>
    <dgm:pt modelId="{6DECF04F-0BB8-4418-AB58-1FB6B490E844}" type="pres">
      <dgm:prSet presAssocID="{5896160F-AA63-4C20-955F-F592AA5750FE}" presName="rootConnector" presStyleLbl="node2" presStyleIdx="2" presStyleCnt="3"/>
      <dgm:spPr/>
      <dgm:t>
        <a:bodyPr/>
        <a:lstStyle/>
        <a:p>
          <a:endParaRPr lang="en-US"/>
        </a:p>
      </dgm:t>
    </dgm:pt>
    <dgm:pt modelId="{74E46CB5-B20B-4157-9935-ADAE66BFD251}" type="pres">
      <dgm:prSet presAssocID="{5896160F-AA63-4C20-955F-F592AA5750FE}" presName="hierChild4" presStyleCnt="0"/>
      <dgm:spPr/>
    </dgm:pt>
    <dgm:pt modelId="{B99E425E-0BE2-4033-84C3-97E08F13E901}" type="pres">
      <dgm:prSet presAssocID="{5896160F-AA63-4C20-955F-F592AA5750FE}" presName="hierChild5" presStyleCnt="0"/>
      <dgm:spPr/>
    </dgm:pt>
    <dgm:pt modelId="{F294ED34-F3EF-41EB-A53F-3AFD443E401B}" type="pres">
      <dgm:prSet presAssocID="{B36FA1B6-4167-49EC-B207-4472BA1F73E0}" presName="hierChild3" presStyleCnt="0"/>
      <dgm:spPr/>
    </dgm:pt>
    <dgm:pt modelId="{547D4346-542E-4B6F-8A17-DF075BCF5C52}" type="pres">
      <dgm:prSet presAssocID="{DF3D998B-15D3-40E2-B8ED-1A7B9FC854C0}" presName="Name115" presStyleLbl="parChTrans1D2" presStyleIdx="3" presStyleCnt="4"/>
      <dgm:spPr/>
      <dgm:t>
        <a:bodyPr/>
        <a:lstStyle/>
        <a:p>
          <a:endParaRPr lang="en-US"/>
        </a:p>
      </dgm:t>
    </dgm:pt>
    <dgm:pt modelId="{CEB35A9F-5D1E-4320-A587-55B1993F609B}" type="pres">
      <dgm:prSet presAssocID="{42DB26EB-FDC2-405C-AF8D-F0F1B63BEE59}" presName="hierRoot3" presStyleCnt="0">
        <dgm:presLayoutVars>
          <dgm:hierBranch val="init"/>
        </dgm:presLayoutVars>
      </dgm:prSet>
      <dgm:spPr/>
    </dgm:pt>
    <dgm:pt modelId="{8E2521DA-BD4E-42DE-A804-0720EBA32C5E}" type="pres">
      <dgm:prSet presAssocID="{42DB26EB-FDC2-405C-AF8D-F0F1B63BEE59}" presName="rootComposite3" presStyleCnt="0"/>
      <dgm:spPr/>
    </dgm:pt>
    <dgm:pt modelId="{37B20EC4-CD0D-4DDA-99FB-371D684A06BF}" type="pres">
      <dgm:prSet presAssocID="{42DB26EB-FDC2-405C-AF8D-F0F1B63BEE59}" presName="rootText3" presStyleLbl="asst1" presStyleIdx="0" presStyleCnt="1" custScaleY="182552">
        <dgm:presLayoutVars>
          <dgm:chPref val="3"/>
        </dgm:presLayoutVars>
      </dgm:prSet>
      <dgm:spPr/>
      <dgm:t>
        <a:bodyPr/>
        <a:lstStyle/>
        <a:p>
          <a:endParaRPr lang="en-US"/>
        </a:p>
      </dgm:t>
    </dgm:pt>
    <dgm:pt modelId="{371067C1-27CD-4815-AD5C-EF8CAC68D934}" type="pres">
      <dgm:prSet presAssocID="{42DB26EB-FDC2-405C-AF8D-F0F1B63BEE59}" presName="rootConnector3" presStyleLbl="asst1" presStyleIdx="0" presStyleCnt="1"/>
      <dgm:spPr/>
      <dgm:t>
        <a:bodyPr/>
        <a:lstStyle/>
        <a:p>
          <a:endParaRPr lang="en-US"/>
        </a:p>
      </dgm:t>
    </dgm:pt>
    <dgm:pt modelId="{DFAB7676-3348-45B7-8DCB-B2FFFE86815F}" type="pres">
      <dgm:prSet presAssocID="{42DB26EB-FDC2-405C-AF8D-F0F1B63BEE59}" presName="hierChild6" presStyleCnt="0"/>
      <dgm:spPr/>
    </dgm:pt>
    <dgm:pt modelId="{367A5736-AC2E-4DE3-A538-7C307776DB42}" type="pres">
      <dgm:prSet presAssocID="{42DB26EB-FDC2-405C-AF8D-F0F1B63BEE59}" presName="hierChild7" presStyleCnt="0"/>
      <dgm:spPr/>
    </dgm:pt>
  </dgm:ptLst>
  <dgm:cxnLst>
    <dgm:cxn modelId="{CD44BB28-90EE-4A00-A33F-CE3079285574}" type="presOf" srcId="{9A388B89-3223-4387-99C9-21C138979287}" destId="{B810DE07-4129-43EA-AFAD-3CFC3A42FF8B}" srcOrd="1" destOrd="0" presId="urn:microsoft.com/office/officeart/2009/3/layout/HorizontalOrganizationChart"/>
    <dgm:cxn modelId="{43F87931-C282-471E-AD10-DF5BAABF9DC4}" type="presOf" srcId="{DE541DBD-ED5C-4E2F-838F-372F901A9389}" destId="{5B0EE2AE-79E1-4AC4-9FC5-E64D1AA9DC1D}" srcOrd="0" destOrd="0" presId="urn:microsoft.com/office/officeart/2009/3/layout/HorizontalOrganizationChart"/>
    <dgm:cxn modelId="{36185EE2-C22F-4DD4-A283-EF5F6CD8E7C9}" srcId="{B36FA1B6-4167-49EC-B207-4472BA1F73E0}" destId="{42DB26EB-FDC2-405C-AF8D-F0F1B63BEE59}" srcOrd="0" destOrd="0" parTransId="{DF3D998B-15D3-40E2-B8ED-1A7B9FC854C0}" sibTransId="{5A6DAD9F-4940-4D99-A6AB-B0E00BC1A615}"/>
    <dgm:cxn modelId="{852A07FF-63A8-4717-919A-F90FA39DE39D}" type="presOf" srcId="{B36FA1B6-4167-49EC-B207-4472BA1F73E0}" destId="{C549E4C6-7E5E-4642-9A38-0EF5972888D8}" srcOrd="0" destOrd="0" presId="urn:microsoft.com/office/officeart/2009/3/layout/HorizontalOrganizationChart"/>
    <dgm:cxn modelId="{720930C1-2D5D-4946-9163-E7F7EAE0805A}" type="presOf" srcId="{0107AB94-B9D3-43E2-A13A-1D9FC8228280}" destId="{F88A019F-7531-48EB-9BD1-F49494A9F21A}" srcOrd="0" destOrd="0" presId="urn:microsoft.com/office/officeart/2009/3/layout/HorizontalOrganizationChart"/>
    <dgm:cxn modelId="{4036B1FC-E0C4-4631-B716-7A9DCCF7B540}" srcId="{B36FA1B6-4167-49EC-B207-4472BA1F73E0}" destId="{5896160F-AA63-4C20-955F-F592AA5750FE}" srcOrd="3" destOrd="0" parTransId="{C8DBBB8C-6AC8-4765-9142-76CD3127A6C0}" sibTransId="{673A8CC2-06FA-4151-8031-0BCCAD82C219}"/>
    <dgm:cxn modelId="{A04EBE59-1CF1-4672-9EE9-8539B7EE0AAD}" type="presOf" srcId="{DF3D998B-15D3-40E2-B8ED-1A7B9FC854C0}" destId="{547D4346-542E-4B6F-8A17-DF075BCF5C52}" srcOrd="0" destOrd="0" presId="urn:microsoft.com/office/officeart/2009/3/layout/HorizontalOrganizationChart"/>
    <dgm:cxn modelId="{36287ABD-AD2B-4C7F-B75D-91AA9FC7B700}" type="presOf" srcId="{0107AB94-B9D3-43E2-A13A-1D9FC8228280}" destId="{0E69EB25-4670-4075-980F-77EACC9FAECF}" srcOrd="1" destOrd="0" presId="urn:microsoft.com/office/officeart/2009/3/layout/HorizontalOrganizationChart"/>
    <dgm:cxn modelId="{EBA66A56-8DB3-4098-A566-358126F15D0E}" type="presOf" srcId="{42DB26EB-FDC2-405C-AF8D-F0F1B63BEE59}" destId="{371067C1-27CD-4815-AD5C-EF8CAC68D934}" srcOrd="1" destOrd="0" presId="urn:microsoft.com/office/officeart/2009/3/layout/HorizontalOrganizationChart"/>
    <dgm:cxn modelId="{2F946D81-19CC-4EB8-B84A-F58A00C9B4C6}" srcId="{DE541DBD-ED5C-4E2F-838F-372F901A9389}" destId="{B36FA1B6-4167-49EC-B207-4472BA1F73E0}" srcOrd="0" destOrd="0" parTransId="{3027FC07-210E-4502-ACA1-37874A298B4D}" sibTransId="{F901C698-7712-4141-A233-952A3B1F8581}"/>
    <dgm:cxn modelId="{E0B0BCA2-C9EA-46A5-B75F-EEC3B13B0444}" type="presOf" srcId="{C8DBBB8C-6AC8-4765-9142-76CD3127A6C0}" destId="{32EDD04B-FBF1-4D21-A913-C740C0106EA8}" srcOrd="0" destOrd="0" presId="urn:microsoft.com/office/officeart/2009/3/layout/HorizontalOrganizationChart"/>
    <dgm:cxn modelId="{2210EFAA-543E-4554-9D6E-4043B944440F}" type="presOf" srcId="{1DFEF927-FCEC-49C2-A65D-1298E2834030}" destId="{D653D2A1-4F21-4A57-B891-91579EA9CBD4}" srcOrd="0" destOrd="0" presId="urn:microsoft.com/office/officeart/2009/3/layout/HorizontalOrganizationChart"/>
    <dgm:cxn modelId="{FF829527-DD13-4F66-AD6B-AEF7F3A90C49}" type="presOf" srcId="{B36FA1B6-4167-49EC-B207-4472BA1F73E0}" destId="{2EA0620D-F3FC-496E-BC97-4D5648D8966D}" srcOrd="1" destOrd="0" presId="urn:microsoft.com/office/officeart/2009/3/layout/HorizontalOrganizationChart"/>
    <dgm:cxn modelId="{B193A921-F6C7-42D2-A6E6-7691D2A7E816}" type="presOf" srcId="{5896160F-AA63-4C20-955F-F592AA5750FE}" destId="{B88CF5E2-22A9-4852-B7B5-ED5B6270C698}" srcOrd="0" destOrd="0" presId="urn:microsoft.com/office/officeart/2009/3/layout/HorizontalOrganizationChart"/>
    <dgm:cxn modelId="{0087D8DF-144A-4E8A-A3A2-08EF54CBE02C}" srcId="{B36FA1B6-4167-49EC-B207-4472BA1F73E0}" destId="{9A388B89-3223-4387-99C9-21C138979287}" srcOrd="1" destOrd="0" parTransId="{1DFEF927-FCEC-49C2-A65D-1298E2834030}" sibTransId="{CB229491-78FA-422E-BF37-A5C5A4C7D782}"/>
    <dgm:cxn modelId="{89B8E20F-1579-4ED4-AE73-2327AA8B4314}" type="presOf" srcId="{D1A93465-DD17-4A34-8B6A-BC0F0C6F4EE4}" destId="{D6D12F94-29E0-437F-8A63-1320DAC5ECC5}" srcOrd="0" destOrd="0" presId="urn:microsoft.com/office/officeart/2009/3/layout/HorizontalOrganizationChart"/>
    <dgm:cxn modelId="{384BE78F-AC1E-4A22-8B0B-83F6B695E2CC}" type="presOf" srcId="{42DB26EB-FDC2-405C-AF8D-F0F1B63BEE59}" destId="{37B20EC4-CD0D-4DDA-99FB-371D684A06BF}" srcOrd="0" destOrd="0" presId="urn:microsoft.com/office/officeart/2009/3/layout/HorizontalOrganizationChart"/>
    <dgm:cxn modelId="{9FF4CFA1-CDBC-4CDA-9FFF-DF9EAB64DCD2}" type="presOf" srcId="{9A388B89-3223-4387-99C9-21C138979287}" destId="{550A2EEB-C677-4097-B71D-7B97CF52BC12}" srcOrd="0" destOrd="0" presId="urn:microsoft.com/office/officeart/2009/3/layout/HorizontalOrganizationChart"/>
    <dgm:cxn modelId="{CFCBDC42-39BE-4577-B120-BAA3031E7C94}" srcId="{B36FA1B6-4167-49EC-B207-4472BA1F73E0}" destId="{0107AB94-B9D3-43E2-A13A-1D9FC8228280}" srcOrd="2" destOrd="0" parTransId="{D1A93465-DD17-4A34-8B6A-BC0F0C6F4EE4}" sibTransId="{9E3F52EA-6BB0-4174-83E9-1FA7478BF5ED}"/>
    <dgm:cxn modelId="{930677B7-8387-4B3F-9E91-3CAAF90A4FD3}" type="presOf" srcId="{5896160F-AA63-4C20-955F-F592AA5750FE}" destId="{6DECF04F-0BB8-4418-AB58-1FB6B490E844}" srcOrd="1" destOrd="0" presId="urn:microsoft.com/office/officeart/2009/3/layout/HorizontalOrganizationChart"/>
    <dgm:cxn modelId="{E68FDBD9-F268-48B9-8AF1-0A4693818843}" type="presParOf" srcId="{5B0EE2AE-79E1-4AC4-9FC5-E64D1AA9DC1D}" destId="{31C76002-DC6C-4869-97A6-7C908FADB1B7}" srcOrd="0" destOrd="0" presId="urn:microsoft.com/office/officeart/2009/3/layout/HorizontalOrganizationChart"/>
    <dgm:cxn modelId="{3F737009-2517-4D9E-A3AB-C428A3203E29}" type="presParOf" srcId="{31C76002-DC6C-4869-97A6-7C908FADB1B7}" destId="{F6B270C6-710B-42FF-88AE-590AD3446CD2}" srcOrd="0" destOrd="0" presId="urn:microsoft.com/office/officeart/2009/3/layout/HorizontalOrganizationChart"/>
    <dgm:cxn modelId="{4A92C697-B326-42E9-8C68-D9FC5F09A8D0}" type="presParOf" srcId="{F6B270C6-710B-42FF-88AE-590AD3446CD2}" destId="{C549E4C6-7E5E-4642-9A38-0EF5972888D8}" srcOrd="0" destOrd="0" presId="urn:microsoft.com/office/officeart/2009/3/layout/HorizontalOrganizationChart"/>
    <dgm:cxn modelId="{0BFC758B-D566-40E6-95F0-1071D2DDCA35}" type="presParOf" srcId="{F6B270C6-710B-42FF-88AE-590AD3446CD2}" destId="{2EA0620D-F3FC-496E-BC97-4D5648D8966D}" srcOrd="1" destOrd="0" presId="urn:microsoft.com/office/officeart/2009/3/layout/HorizontalOrganizationChart"/>
    <dgm:cxn modelId="{99B7A9E2-944A-41CD-A02F-EE6C4286771B}" type="presParOf" srcId="{31C76002-DC6C-4869-97A6-7C908FADB1B7}" destId="{2A9FF7FE-EB71-475A-8EF4-5612DF0B4D16}" srcOrd="1" destOrd="0" presId="urn:microsoft.com/office/officeart/2009/3/layout/HorizontalOrganizationChart"/>
    <dgm:cxn modelId="{FDC08FF4-C7B4-40EA-AC25-CC1F387645A9}" type="presParOf" srcId="{2A9FF7FE-EB71-475A-8EF4-5612DF0B4D16}" destId="{D653D2A1-4F21-4A57-B891-91579EA9CBD4}" srcOrd="0" destOrd="0" presId="urn:microsoft.com/office/officeart/2009/3/layout/HorizontalOrganizationChart"/>
    <dgm:cxn modelId="{3B90E6B3-B436-43C0-A83F-78B181506D4A}" type="presParOf" srcId="{2A9FF7FE-EB71-475A-8EF4-5612DF0B4D16}" destId="{C140DA5A-A0FE-4131-8712-8FCF206CF8DF}" srcOrd="1" destOrd="0" presId="urn:microsoft.com/office/officeart/2009/3/layout/HorizontalOrganizationChart"/>
    <dgm:cxn modelId="{ED09B6FF-127B-4010-B3B1-0F770411E011}" type="presParOf" srcId="{C140DA5A-A0FE-4131-8712-8FCF206CF8DF}" destId="{992690F8-1F21-4B0A-AFE9-83F91FB592AC}" srcOrd="0" destOrd="0" presId="urn:microsoft.com/office/officeart/2009/3/layout/HorizontalOrganizationChart"/>
    <dgm:cxn modelId="{959691AA-338E-4783-ADC5-B78B856A10C5}" type="presParOf" srcId="{992690F8-1F21-4B0A-AFE9-83F91FB592AC}" destId="{550A2EEB-C677-4097-B71D-7B97CF52BC12}" srcOrd="0" destOrd="0" presId="urn:microsoft.com/office/officeart/2009/3/layout/HorizontalOrganizationChart"/>
    <dgm:cxn modelId="{802748CC-946A-49BC-ABB7-AD85FD12DFF6}" type="presParOf" srcId="{992690F8-1F21-4B0A-AFE9-83F91FB592AC}" destId="{B810DE07-4129-43EA-AFAD-3CFC3A42FF8B}" srcOrd="1" destOrd="0" presId="urn:microsoft.com/office/officeart/2009/3/layout/HorizontalOrganizationChart"/>
    <dgm:cxn modelId="{6B6BD47E-268D-489B-9711-4AF1D86FDC5E}" type="presParOf" srcId="{C140DA5A-A0FE-4131-8712-8FCF206CF8DF}" destId="{8283535B-3E76-4BEC-9B53-B089458AC940}" srcOrd="1" destOrd="0" presId="urn:microsoft.com/office/officeart/2009/3/layout/HorizontalOrganizationChart"/>
    <dgm:cxn modelId="{C476912A-FD7B-44AB-98E6-3B9DCCF7E074}" type="presParOf" srcId="{C140DA5A-A0FE-4131-8712-8FCF206CF8DF}" destId="{1CE56271-AB82-41FE-B1D7-D92843AD9128}" srcOrd="2" destOrd="0" presId="urn:microsoft.com/office/officeart/2009/3/layout/HorizontalOrganizationChart"/>
    <dgm:cxn modelId="{042AE39A-5D87-4E0F-B4C0-4D40085D34D6}" type="presParOf" srcId="{2A9FF7FE-EB71-475A-8EF4-5612DF0B4D16}" destId="{D6D12F94-29E0-437F-8A63-1320DAC5ECC5}" srcOrd="2" destOrd="0" presId="urn:microsoft.com/office/officeart/2009/3/layout/HorizontalOrganizationChart"/>
    <dgm:cxn modelId="{A623D996-38B9-4B7D-AC8E-B1C1EDF7160F}" type="presParOf" srcId="{2A9FF7FE-EB71-475A-8EF4-5612DF0B4D16}" destId="{031D31A3-FBE3-4C09-B225-0AF0D1433E5D}" srcOrd="3" destOrd="0" presId="urn:microsoft.com/office/officeart/2009/3/layout/HorizontalOrganizationChart"/>
    <dgm:cxn modelId="{2EF520DC-ED94-411A-A66B-9C5F08FDCC05}" type="presParOf" srcId="{031D31A3-FBE3-4C09-B225-0AF0D1433E5D}" destId="{BEDB48E6-04B0-402F-9A3E-7638AEB03E29}" srcOrd="0" destOrd="0" presId="urn:microsoft.com/office/officeart/2009/3/layout/HorizontalOrganizationChart"/>
    <dgm:cxn modelId="{5CEB7B44-CB9B-4DCE-9CA5-130121643DCA}" type="presParOf" srcId="{BEDB48E6-04B0-402F-9A3E-7638AEB03E29}" destId="{F88A019F-7531-48EB-9BD1-F49494A9F21A}" srcOrd="0" destOrd="0" presId="urn:microsoft.com/office/officeart/2009/3/layout/HorizontalOrganizationChart"/>
    <dgm:cxn modelId="{63FFE69C-77B7-4A7E-B837-381CAD415FF7}" type="presParOf" srcId="{BEDB48E6-04B0-402F-9A3E-7638AEB03E29}" destId="{0E69EB25-4670-4075-980F-77EACC9FAECF}" srcOrd="1" destOrd="0" presId="urn:microsoft.com/office/officeart/2009/3/layout/HorizontalOrganizationChart"/>
    <dgm:cxn modelId="{B5B298C2-040C-4E5E-BEA7-9C9A420285B2}" type="presParOf" srcId="{031D31A3-FBE3-4C09-B225-0AF0D1433E5D}" destId="{988EBF14-ABAC-4ACB-BA81-909C25153CB7}" srcOrd="1" destOrd="0" presId="urn:microsoft.com/office/officeart/2009/3/layout/HorizontalOrganizationChart"/>
    <dgm:cxn modelId="{1199477E-BB73-4CBD-86C8-A49D00C856CB}" type="presParOf" srcId="{031D31A3-FBE3-4C09-B225-0AF0D1433E5D}" destId="{A2B9D0DE-611D-4521-84B6-26F8194F4C95}" srcOrd="2" destOrd="0" presId="urn:microsoft.com/office/officeart/2009/3/layout/HorizontalOrganizationChart"/>
    <dgm:cxn modelId="{6C4A7EA2-2125-41DA-A11C-ABB7B384A543}" type="presParOf" srcId="{2A9FF7FE-EB71-475A-8EF4-5612DF0B4D16}" destId="{32EDD04B-FBF1-4D21-A913-C740C0106EA8}" srcOrd="4" destOrd="0" presId="urn:microsoft.com/office/officeart/2009/3/layout/HorizontalOrganizationChart"/>
    <dgm:cxn modelId="{4217E77D-A537-45F8-A6EE-B5F741EE8DA0}" type="presParOf" srcId="{2A9FF7FE-EB71-475A-8EF4-5612DF0B4D16}" destId="{2BF4D10A-1CC1-45C3-BA1F-DFEC8662723F}" srcOrd="5" destOrd="0" presId="urn:microsoft.com/office/officeart/2009/3/layout/HorizontalOrganizationChart"/>
    <dgm:cxn modelId="{193685BB-4110-4086-BF8F-8DD57DD6DD6C}" type="presParOf" srcId="{2BF4D10A-1CC1-45C3-BA1F-DFEC8662723F}" destId="{4EF0FF8C-CA07-4063-A9EC-CE690DBA5A29}" srcOrd="0" destOrd="0" presId="urn:microsoft.com/office/officeart/2009/3/layout/HorizontalOrganizationChart"/>
    <dgm:cxn modelId="{F285921A-2E48-4E24-A612-88DA5F961642}" type="presParOf" srcId="{4EF0FF8C-CA07-4063-A9EC-CE690DBA5A29}" destId="{B88CF5E2-22A9-4852-B7B5-ED5B6270C698}" srcOrd="0" destOrd="0" presId="urn:microsoft.com/office/officeart/2009/3/layout/HorizontalOrganizationChart"/>
    <dgm:cxn modelId="{ED22EAE2-F7DC-4969-A4EC-7114CCE945C7}" type="presParOf" srcId="{4EF0FF8C-CA07-4063-A9EC-CE690DBA5A29}" destId="{6DECF04F-0BB8-4418-AB58-1FB6B490E844}" srcOrd="1" destOrd="0" presId="urn:microsoft.com/office/officeart/2009/3/layout/HorizontalOrganizationChart"/>
    <dgm:cxn modelId="{138C2BF0-130E-4637-A4C6-95708EADB9C1}" type="presParOf" srcId="{2BF4D10A-1CC1-45C3-BA1F-DFEC8662723F}" destId="{74E46CB5-B20B-4157-9935-ADAE66BFD251}" srcOrd="1" destOrd="0" presId="urn:microsoft.com/office/officeart/2009/3/layout/HorizontalOrganizationChart"/>
    <dgm:cxn modelId="{153D3E1B-F75B-47B1-94A3-6EA07722C4E3}" type="presParOf" srcId="{2BF4D10A-1CC1-45C3-BA1F-DFEC8662723F}" destId="{B99E425E-0BE2-4033-84C3-97E08F13E901}" srcOrd="2" destOrd="0" presId="urn:microsoft.com/office/officeart/2009/3/layout/HorizontalOrganizationChart"/>
    <dgm:cxn modelId="{170E7D75-DE99-4900-94B6-41BCA90708D0}" type="presParOf" srcId="{31C76002-DC6C-4869-97A6-7C908FADB1B7}" destId="{F294ED34-F3EF-41EB-A53F-3AFD443E401B}" srcOrd="2" destOrd="0" presId="urn:microsoft.com/office/officeart/2009/3/layout/HorizontalOrganizationChart"/>
    <dgm:cxn modelId="{D59AFA8D-1341-4993-AC96-9386A3C6AD7F}" type="presParOf" srcId="{F294ED34-F3EF-41EB-A53F-3AFD443E401B}" destId="{547D4346-542E-4B6F-8A17-DF075BCF5C52}" srcOrd="0" destOrd="0" presId="urn:microsoft.com/office/officeart/2009/3/layout/HorizontalOrganizationChart"/>
    <dgm:cxn modelId="{27695FC1-701D-45BF-ACAF-0D5BEE485F2F}" type="presParOf" srcId="{F294ED34-F3EF-41EB-A53F-3AFD443E401B}" destId="{CEB35A9F-5D1E-4320-A587-55B1993F609B}" srcOrd="1" destOrd="0" presId="urn:microsoft.com/office/officeart/2009/3/layout/HorizontalOrganizationChart"/>
    <dgm:cxn modelId="{F0540E06-590B-463B-9B3F-F35CA05ADB25}" type="presParOf" srcId="{CEB35A9F-5D1E-4320-A587-55B1993F609B}" destId="{8E2521DA-BD4E-42DE-A804-0720EBA32C5E}" srcOrd="0" destOrd="0" presId="urn:microsoft.com/office/officeart/2009/3/layout/HorizontalOrganizationChart"/>
    <dgm:cxn modelId="{9163DA27-7884-4CCD-A16B-0798FDA7AEF1}" type="presParOf" srcId="{8E2521DA-BD4E-42DE-A804-0720EBA32C5E}" destId="{37B20EC4-CD0D-4DDA-99FB-371D684A06BF}" srcOrd="0" destOrd="0" presId="urn:microsoft.com/office/officeart/2009/3/layout/HorizontalOrganizationChart"/>
    <dgm:cxn modelId="{9579777B-64B8-4E14-90FE-1816C63FB03D}" type="presParOf" srcId="{8E2521DA-BD4E-42DE-A804-0720EBA32C5E}" destId="{371067C1-27CD-4815-AD5C-EF8CAC68D934}" srcOrd="1" destOrd="0" presId="urn:microsoft.com/office/officeart/2009/3/layout/HorizontalOrganizationChart"/>
    <dgm:cxn modelId="{12131D83-12B7-4C1E-BDCA-50E12875CCD8}" type="presParOf" srcId="{CEB35A9F-5D1E-4320-A587-55B1993F609B}" destId="{DFAB7676-3348-45B7-8DCB-B2FFFE86815F}" srcOrd="1" destOrd="0" presId="urn:microsoft.com/office/officeart/2009/3/layout/HorizontalOrganizationChart"/>
    <dgm:cxn modelId="{E994F4B1-E514-49E0-AEE7-64723DB97189}" type="presParOf" srcId="{CEB35A9F-5D1E-4320-A587-55B1993F609B}" destId="{367A5736-AC2E-4DE3-A538-7C307776DB42}"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17ADB0-1E8D-4901-AA60-534D394E9745}" type="doc">
      <dgm:prSet loTypeId="urn:microsoft.com/office/officeart/2005/8/layout/vList6" loCatId="list" qsTypeId="urn:microsoft.com/office/officeart/2005/8/quickstyle/simple1" qsCatId="simple" csTypeId="urn:microsoft.com/office/officeart/2005/8/colors/colorful3" csCatId="colorful" phldr="1"/>
      <dgm:spPr/>
      <dgm:t>
        <a:bodyPr/>
        <a:lstStyle/>
        <a:p>
          <a:endParaRPr lang="en-US"/>
        </a:p>
      </dgm:t>
    </dgm:pt>
    <dgm:pt modelId="{F46DA755-F702-4C4C-90A2-2B661B59916F}">
      <dgm:prSet phldrT="[Text]"/>
      <dgm:spPr/>
      <dgm:t>
        <a:bodyPr/>
        <a:lstStyle/>
        <a:p>
          <a:r>
            <a:rPr lang="en-US" b="0" dirty="0" err="1" smtClean="0">
              <a:solidFill>
                <a:srgbClr val="0000CC"/>
              </a:solidFill>
              <a:latin typeface="Times New Roman" pitchFamily="18" charset="0"/>
              <a:cs typeface="Times New Roman" pitchFamily="18" charset="0"/>
            </a:rPr>
            <a:t>Lớp</a:t>
          </a:r>
          <a:r>
            <a:rPr lang="en-US" b="0" dirty="0" smtClean="0">
              <a:solidFill>
                <a:srgbClr val="0000CC"/>
              </a:solidFill>
              <a:latin typeface="Times New Roman" pitchFamily="18" charset="0"/>
              <a:cs typeface="Times New Roman" pitchFamily="18" charset="0"/>
            </a:rPr>
            <a:t> 8, </a:t>
          </a:r>
          <a:r>
            <a:rPr lang="en-US" b="0" dirty="0" err="1" smtClean="0">
              <a:solidFill>
                <a:srgbClr val="0000CC"/>
              </a:solidFill>
              <a:latin typeface="Times New Roman" pitchFamily="18" charset="0"/>
              <a:cs typeface="Times New Roman" pitchFamily="18" charset="0"/>
            </a:rPr>
            <a:t>lớp</a:t>
          </a:r>
          <a:r>
            <a:rPr lang="en-US" b="0" dirty="0" smtClean="0">
              <a:solidFill>
                <a:srgbClr val="0000CC"/>
              </a:solidFill>
              <a:latin typeface="Times New Roman" pitchFamily="18" charset="0"/>
              <a:cs typeface="Times New Roman" pitchFamily="18" charset="0"/>
            </a:rPr>
            <a:t> 9</a:t>
          </a:r>
          <a:endParaRPr lang="en-US" dirty="0">
            <a:solidFill>
              <a:srgbClr val="0000CC"/>
            </a:solidFill>
            <a:latin typeface="Times New Roman" pitchFamily="18" charset="0"/>
            <a:cs typeface="Times New Roman" pitchFamily="18" charset="0"/>
          </a:endParaRPr>
        </a:p>
      </dgm:t>
    </dgm:pt>
    <dgm:pt modelId="{0EA8553C-FA8F-4BD8-A62F-084FB4008576}" type="parTrans" cxnId="{CC0EC0D4-D399-44B0-93A9-90CBA582703B}">
      <dgm:prSet/>
      <dgm:spPr/>
      <dgm:t>
        <a:bodyPr/>
        <a:lstStyle/>
        <a:p>
          <a:endParaRPr lang="en-US"/>
        </a:p>
      </dgm:t>
    </dgm:pt>
    <dgm:pt modelId="{026C53E3-36AA-4DF5-8793-742E436F800B}" type="sibTrans" cxnId="{CC0EC0D4-D399-44B0-93A9-90CBA582703B}">
      <dgm:prSet/>
      <dgm:spPr/>
      <dgm:t>
        <a:bodyPr/>
        <a:lstStyle/>
        <a:p>
          <a:endParaRPr lang="en-US"/>
        </a:p>
      </dgm:t>
    </dgm:pt>
    <dgm:pt modelId="{0888C171-8460-4376-906B-D79E6590171E}">
      <dgm:prSet phldrT="[Text]" custT="1"/>
      <dgm:spPr/>
      <dgm:t>
        <a:bodyPr/>
        <a:lstStyle/>
        <a:p>
          <a:pPr algn="just"/>
          <a:r>
            <a:rPr lang="en-US" sz="1500" b="0" dirty="0" smtClean="0"/>
            <a:t> </a:t>
          </a:r>
          <a:r>
            <a:rPr lang="en-US" sz="1800" b="1" dirty="0" err="1" smtClean="0">
              <a:solidFill>
                <a:srgbClr val="0000CC"/>
              </a:solidFill>
              <a:latin typeface="Times New Roman" pitchFamily="18" charset="0"/>
              <a:cs typeface="Times New Roman" pitchFamily="18" charset="0"/>
            </a:rPr>
            <a:t>Thực</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hiện</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theo</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Thông</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tư</a:t>
          </a:r>
          <a:r>
            <a:rPr lang="en-US" sz="1800" b="1" dirty="0" smtClean="0">
              <a:solidFill>
                <a:srgbClr val="0000CC"/>
              </a:solidFill>
              <a:latin typeface="Times New Roman" pitchFamily="18" charset="0"/>
              <a:cs typeface="Times New Roman" pitchFamily="18" charset="0"/>
            </a:rPr>
            <a:t> 26/2020/TT-BGDĐT </a:t>
          </a:r>
          <a:r>
            <a:rPr lang="en-US" sz="1800" b="1" dirty="0" err="1" smtClean="0">
              <a:solidFill>
                <a:srgbClr val="0000CC"/>
              </a:solidFill>
              <a:latin typeface="Times New Roman" pitchFamily="18" charset="0"/>
              <a:cs typeface="Times New Roman" pitchFamily="18" charset="0"/>
            </a:rPr>
            <a:t>ngày</a:t>
          </a:r>
          <a:r>
            <a:rPr lang="en-US" sz="1800" b="1" dirty="0" smtClean="0">
              <a:solidFill>
                <a:srgbClr val="0000CC"/>
              </a:solidFill>
              <a:latin typeface="Times New Roman" pitchFamily="18" charset="0"/>
              <a:cs typeface="Times New Roman" pitchFamily="18" charset="0"/>
            </a:rPr>
            <a:t> 26/8/2020 </a:t>
          </a:r>
          <a:r>
            <a:rPr lang="en-US" sz="1800" b="1" dirty="0" err="1" smtClean="0">
              <a:solidFill>
                <a:srgbClr val="0000CC"/>
              </a:solidFill>
              <a:latin typeface="Times New Roman" pitchFamily="18" charset="0"/>
              <a:cs typeface="Times New Roman" pitchFamily="18" charset="0"/>
            </a:rPr>
            <a:t>của</a:t>
          </a:r>
          <a:r>
            <a:rPr lang="en-US" sz="1800" b="1" dirty="0" smtClean="0">
              <a:solidFill>
                <a:srgbClr val="0000CC"/>
              </a:solidFill>
              <a:latin typeface="Times New Roman" pitchFamily="18" charset="0"/>
              <a:cs typeface="Times New Roman" pitchFamily="18" charset="0"/>
            </a:rPr>
            <a:t> </a:t>
          </a:r>
          <a:r>
            <a:rPr lang="en-US" sz="1800" b="1" dirty="0" err="1" smtClean="0">
              <a:solidFill>
                <a:srgbClr val="0000CC"/>
              </a:solidFill>
              <a:latin typeface="Times New Roman" pitchFamily="18" charset="0"/>
              <a:cs typeface="Times New Roman" pitchFamily="18" charset="0"/>
            </a:rPr>
            <a:t>Bộ</a:t>
          </a:r>
          <a:r>
            <a:rPr lang="en-US" sz="1800" b="1" dirty="0" smtClean="0">
              <a:solidFill>
                <a:srgbClr val="0000CC"/>
              </a:solidFill>
              <a:latin typeface="Times New Roman" pitchFamily="18" charset="0"/>
              <a:cs typeface="Times New Roman" pitchFamily="18" charset="0"/>
            </a:rPr>
            <a:t> GD&amp;ĐT s</a:t>
          </a:r>
          <a:r>
            <a:rPr lang="vi-VN" sz="1800" b="1" dirty="0" smtClean="0">
              <a:solidFill>
                <a:srgbClr val="0000CC"/>
              </a:solidFill>
              <a:latin typeface="Times New Roman" pitchFamily="18" charset="0"/>
              <a:cs typeface="Times New Roman" pitchFamily="18" charset="0"/>
            </a:rPr>
            <a:t>ửa đổi, bổ sung một số điều của Quy chế đánh giá, xếp loại học sinh trung học cơ sở và học sinh trung học phổ thông ban hành kèm theo Thông tư số 58/2011/TT-BGDĐT ngày 12 tháng 12 năm 2011 của Bộ trưởng Bộ Giáo dục và Đào tạo</a:t>
          </a:r>
          <a:endParaRPr lang="en-US" sz="1800" b="1" dirty="0">
            <a:solidFill>
              <a:srgbClr val="0000CC"/>
            </a:solidFill>
            <a:latin typeface="Times New Roman" pitchFamily="18" charset="0"/>
            <a:cs typeface="Times New Roman" pitchFamily="18" charset="0"/>
          </a:endParaRPr>
        </a:p>
      </dgm:t>
    </dgm:pt>
    <dgm:pt modelId="{8F2630CE-EACA-4AFD-801B-F476082D4CC3}" type="parTrans" cxnId="{1E90B73B-6F2F-4CB3-9827-B3086FE4D5AD}">
      <dgm:prSet/>
      <dgm:spPr/>
      <dgm:t>
        <a:bodyPr/>
        <a:lstStyle/>
        <a:p>
          <a:endParaRPr lang="en-US"/>
        </a:p>
      </dgm:t>
    </dgm:pt>
    <dgm:pt modelId="{786DC0B9-7DC7-42F1-8E9C-7AB525F45C12}" type="sibTrans" cxnId="{1E90B73B-6F2F-4CB3-9827-B3086FE4D5AD}">
      <dgm:prSet/>
      <dgm:spPr/>
      <dgm:t>
        <a:bodyPr/>
        <a:lstStyle/>
        <a:p>
          <a:endParaRPr lang="en-US"/>
        </a:p>
      </dgm:t>
    </dgm:pt>
    <dgm:pt modelId="{CB04C72B-830D-48EE-BAD1-1246303B256C}">
      <dgm:prSet phldrT="[Text]" custT="1"/>
      <dgm:spPr/>
      <dgm:t>
        <a:bodyPr/>
        <a:lstStyle/>
        <a:p>
          <a:r>
            <a:rPr lang="en-US" sz="6200" dirty="0" smtClean="0">
              <a:solidFill>
                <a:srgbClr val="002060"/>
              </a:solidFill>
              <a:latin typeface="Times New Roman" pitchFamily="18" charset="0"/>
              <a:cs typeface="Times New Roman" pitchFamily="18" charset="0"/>
            </a:rPr>
            <a:t>LỚP 6, 7</a:t>
          </a:r>
          <a:endParaRPr lang="en-US" sz="6200" dirty="0">
            <a:solidFill>
              <a:srgbClr val="002060"/>
            </a:solidFill>
            <a:latin typeface="Times New Roman" pitchFamily="18" charset="0"/>
            <a:cs typeface="Times New Roman" pitchFamily="18" charset="0"/>
          </a:endParaRPr>
        </a:p>
      </dgm:t>
    </dgm:pt>
    <dgm:pt modelId="{58E39610-3D9E-43BC-864F-D2ADAD7AC3AD}" type="parTrans" cxnId="{D3C16BFA-309D-4CB4-B3C9-010B42F63F5D}">
      <dgm:prSet/>
      <dgm:spPr/>
      <dgm:t>
        <a:bodyPr/>
        <a:lstStyle/>
        <a:p>
          <a:endParaRPr lang="en-US"/>
        </a:p>
      </dgm:t>
    </dgm:pt>
    <dgm:pt modelId="{466E7520-F1AE-44A2-8659-504E013562EF}" type="sibTrans" cxnId="{D3C16BFA-309D-4CB4-B3C9-010B42F63F5D}">
      <dgm:prSet/>
      <dgm:spPr/>
      <dgm:t>
        <a:bodyPr/>
        <a:lstStyle/>
        <a:p>
          <a:endParaRPr lang="en-US"/>
        </a:p>
      </dgm:t>
    </dgm:pt>
    <dgm:pt modelId="{46D3FC7B-05AB-4C06-8091-45BE6F4F6BB5}">
      <dgm:prSet phldrT="[Text]"/>
      <dgm:spPr/>
      <dgm:t>
        <a:bodyPr/>
        <a:lstStyle/>
        <a:p>
          <a:pPr algn="just"/>
          <a:r>
            <a:rPr lang="en-US" b="1" dirty="0" err="1" smtClean="0">
              <a:solidFill>
                <a:srgbClr val="002060"/>
              </a:solidFill>
              <a:latin typeface="Times New Roman" pitchFamily="18" charset="0"/>
              <a:cs typeface="Times New Roman" pitchFamily="18" charset="0"/>
            </a:rPr>
            <a:t>Thực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hiện</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theo</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Thông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tư</a:t>
          </a:r>
          <a:r>
            <a:rPr lang="en-US" b="1" dirty="0" smtClean="0">
              <a:solidFill>
                <a:srgbClr val="002060"/>
              </a:solidFill>
              <a:latin typeface="Times New Roman" pitchFamily="18" charset="0"/>
              <a:cs typeface="Times New Roman" pitchFamily="18" charset="0"/>
            </a:rPr>
            <a:t> 22/2021/TT-BGDĐT </a:t>
          </a:r>
          <a:r>
            <a:rPr lang="en-US" b="1" dirty="0" err="1" smtClean="0">
              <a:solidFill>
                <a:srgbClr val="002060"/>
              </a:solidFill>
              <a:latin typeface="Times New Roman" pitchFamily="18" charset="0"/>
              <a:cs typeface="Times New Roman" pitchFamily="18" charset="0"/>
            </a:rPr>
            <a:t>ngày</a:t>
          </a:r>
          <a:r>
            <a:rPr lang="en-US" b="1" dirty="0" smtClean="0">
              <a:solidFill>
                <a:srgbClr val="002060"/>
              </a:solidFill>
              <a:latin typeface="Times New Roman" pitchFamily="18" charset="0"/>
              <a:cs typeface="Times New Roman" pitchFamily="18" charset="0"/>
            </a:rPr>
            <a:t> 20/7/2021 </a:t>
          </a:r>
          <a:r>
            <a:rPr lang="en-US" b="1" dirty="0" err="1" smtClean="0">
              <a:solidFill>
                <a:srgbClr val="002060"/>
              </a:solidFill>
              <a:latin typeface="Times New Roman" pitchFamily="18" charset="0"/>
              <a:cs typeface="Times New Roman" pitchFamily="18" charset="0"/>
            </a:rPr>
            <a:t>của</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Bộ</a:t>
          </a:r>
          <a:r>
            <a:rPr lang="en-US" b="1" dirty="0" smtClean="0">
              <a:solidFill>
                <a:srgbClr val="002060"/>
              </a:solidFill>
              <a:latin typeface="Times New Roman" pitchFamily="18" charset="0"/>
              <a:cs typeface="Times New Roman" pitchFamily="18" charset="0"/>
            </a:rPr>
            <a:t> GD&amp;ĐT </a:t>
          </a:r>
          <a:r>
            <a:rPr lang="en-US" b="1" dirty="0" err="1" smtClean="0">
              <a:solidFill>
                <a:srgbClr val="002060"/>
              </a:solidFill>
              <a:latin typeface="Times New Roman" pitchFamily="18" charset="0"/>
              <a:cs typeface="Times New Roman" pitchFamily="18" charset="0"/>
            </a:rPr>
            <a:t>quy</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định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đánh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giá</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sinh</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trung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cơ</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sở</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và</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trung</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học</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phổ</a:t>
          </a:r>
          <a:r>
            <a:rPr lang="en-US" b="1" dirty="0" smtClean="0">
              <a:solidFill>
                <a:srgbClr val="002060"/>
              </a:solidFill>
              <a:latin typeface="Times New Roman" pitchFamily="18" charset="0"/>
              <a:cs typeface="Times New Roman" pitchFamily="18" charset="0"/>
            </a:rPr>
            <a:t> </a:t>
          </a:r>
          <a:r>
            <a:rPr lang="en-US" b="1" dirty="0" err="1" smtClean="0">
              <a:solidFill>
                <a:srgbClr val="002060"/>
              </a:solidFill>
              <a:latin typeface="Times New Roman" pitchFamily="18" charset="0"/>
              <a:cs typeface="Times New Roman" pitchFamily="18" charset="0"/>
            </a:rPr>
            <a:t>thông</a:t>
          </a:r>
          <a:r>
            <a:rPr lang="en-US" b="1" dirty="0" smtClean="0">
              <a:solidFill>
                <a:srgbClr val="002060"/>
              </a:solidFill>
              <a:latin typeface="Times New Roman" pitchFamily="18" charset="0"/>
              <a:cs typeface="Times New Roman" pitchFamily="18" charset="0"/>
            </a:rPr>
            <a:t>.</a:t>
          </a:r>
          <a:endParaRPr lang="en-US" b="1" dirty="0">
            <a:solidFill>
              <a:srgbClr val="002060"/>
            </a:solidFill>
            <a:latin typeface="Times New Roman" pitchFamily="18" charset="0"/>
            <a:cs typeface="Times New Roman" pitchFamily="18" charset="0"/>
          </a:endParaRPr>
        </a:p>
      </dgm:t>
    </dgm:pt>
    <dgm:pt modelId="{51565F33-77F7-4BA5-8773-79BB6FBF406A}" type="parTrans" cxnId="{0E2D756D-C909-465D-8693-EE01987A2B5D}">
      <dgm:prSet/>
      <dgm:spPr/>
      <dgm:t>
        <a:bodyPr/>
        <a:lstStyle/>
        <a:p>
          <a:endParaRPr lang="en-US"/>
        </a:p>
      </dgm:t>
    </dgm:pt>
    <dgm:pt modelId="{B9E84F35-6B16-4BA4-A67E-EF3CDC3B2119}" type="sibTrans" cxnId="{0E2D756D-C909-465D-8693-EE01987A2B5D}">
      <dgm:prSet/>
      <dgm:spPr/>
      <dgm:t>
        <a:bodyPr/>
        <a:lstStyle/>
        <a:p>
          <a:endParaRPr lang="en-US"/>
        </a:p>
      </dgm:t>
    </dgm:pt>
    <dgm:pt modelId="{9692C1F5-2462-46CD-8435-573DC29B233C}" type="pres">
      <dgm:prSet presAssocID="{BD17ADB0-1E8D-4901-AA60-534D394E9745}" presName="Name0" presStyleCnt="0">
        <dgm:presLayoutVars>
          <dgm:dir/>
          <dgm:animLvl val="lvl"/>
          <dgm:resizeHandles/>
        </dgm:presLayoutVars>
      </dgm:prSet>
      <dgm:spPr/>
      <dgm:t>
        <a:bodyPr/>
        <a:lstStyle/>
        <a:p>
          <a:endParaRPr lang="en-US"/>
        </a:p>
      </dgm:t>
    </dgm:pt>
    <dgm:pt modelId="{BBA58CD5-59ED-4928-B162-A07264F0DDBB}" type="pres">
      <dgm:prSet presAssocID="{F46DA755-F702-4C4C-90A2-2B661B59916F}" presName="linNode" presStyleCnt="0"/>
      <dgm:spPr/>
    </dgm:pt>
    <dgm:pt modelId="{9D627155-C76E-4C4F-BFB3-56875FC75A37}" type="pres">
      <dgm:prSet presAssocID="{F46DA755-F702-4C4C-90A2-2B661B59916F}" presName="parentShp" presStyleLbl="node1" presStyleIdx="0" presStyleCnt="2">
        <dgm:presLayoutVars>
          <dgm:bulletEnabled val="1"/>
        </dgm:presLayoutVars>
      </dgm:prSet>
      <dgm:spPr/>
      <dgm:t>
        <a:bodyPr/>
        <a:lstStyle/>
        <a:p>
          <a:endParaRPr lang="en-US"/>
        </a:p>
      </dgm:t>
    </dgm:pt>
    <dgm:pt modelId="{FFDE9597-FAF8-441E-B0A3-317B659E52DC}" type="pres">
      <dgm:prSet presAssocID="{F46DA755-F702-4C4C-90A2-2B661B59916F}" presName="childShp" presStyleLbl="bgAccFollowNode1" presStyleIdx="0" presStyleCnt="2" custScaleY="159401">
        <dgm:presLayoutVars>
          <dgm:bulletEnabled val="1"/>
        </dgm:presLayoutVars>
      </dgm:prSet>
      <dgm:spPr/>
      <dgm:t>
        <a:bodyPr/>
        <a:lstStyle/>
        <a:p>
          <a:endParaRPr lang="en-US"/>
        </a:p>
      </dgm:t>
    </dgm:pt>
    <dgm:pt modelId="{A5C724D0-9754-49EB-832D-E929627A61B6}" type="pres">
      <dgm:prSet presAssocID="{026C53E3-36AA-4DF5-8793-742E436F800B}" presName="spacing" presStyleCnt="0"/>
      <dgm:spPr/>
    </dgm:pt>
    <dgm:pt modelId="{4ABC8B75-5485-4127-98A0-17FCC2945000}" type="pres">
      <dgm:prSet presAssocID="{CB04C72B-830D-48EE-BAD1-1246303B256C}" presName="linNode" presStyleCnt="0"/>
      <dgm:spPr/>
    </dgm:pt>
    <dgm:pt modelId="{C569792E-6A47-4C1C-BD77-653854329C1B}" type="pres">
      <dgm:prSet presAssocID="{CB04C72B-830D-48EE-BAD1-1246303B256C}" presName="parentShp" presStyleLbl="node1" presStyleIdx="1" presStyleCnt="2">
        <dgm:presLayoutVars>
          <dgm:bulletEnabled val="1"/>
        </dgm:presLayoutVars>
      </dgm:prSet>
      <dgm:spPr/>
      <dgm:t>
        <a:bodyPr/>
        <a:lstStyle/>
        <a:p>
          <a:endParaRPr lang="en-US"/>
        </a:p>
      </dgm:t>
    </dgm:pt>
    <dgm:pt modelId="{FAA291A5-A984-4037-AF1A-B58D0C3D42E2}" type="pres">
      <dgm:prSet presAssocID="{CB04C72B-830D-48EE-BAD1-1246303B256C}" presName="childShp" presStyleLbl="bgAccFollowNode1" presStyleIdx="1" presStyleCnt="2">
        <dgm:presLayoutVars>
          <dgm:bulletEnabled val="1"/>
        </dgm:presLayoutVars>
      </dgm:prSet>
      <dgm:spPr/>
      <dgm:t>
        <a:bodyPr/>
        <a:lstStyle/>
        <a:p>
          <a:endParaRPr lang="en-US"/>
        </a:p>
      </dgm:t>
    </dgm:pt>
  </dgm:ptLst>
  <dgm:cxnLst>
    <dgm:cxn modelId="{9CAFA1E2-8B0E-45C9-B6A7-28EED3078798}" type="presOf" srcId="{46D3FC7B-05AB-4C06-8091-45BE6F4F6BB5}" destId="{FAA291A5-A984-4037-AF1A-B58D0C3D42E2}" srcOrd="0" destOrd="0" presId="urn:microsoft.com/office/officeart/2005/8/layout/vList6"/>
    <dgm:cxn modelId="{DB538E7C-B328-4906-BDAC-45E60D45B036}" type="presOf" srcId="{F46DA755-F702-4C4C-90A2-2B661B59916F}" destId="{9D627155-C76E-4C4F-BFB3-56875FC75A37}" srcOrd="0" destOrd="0" presId="urn:microsoft.com/office/officeart/2005/8/layout/vList6"/>
    <dgm:cxn modelId="{CC0EC0D4-D399-44B0-93A9-90CBA582703B}" srcId="{BD17ADB0-1E8D-4901-AA60-534D394E9745}" destId="{F46DA755-F702-4C4C-90A2-2B661B59916F}" srcOrd="0" destOrd="0" parTransId="{0EA8553C-FA8F-4BD8-A62F-084FB4008576}" sibTransId="{026C53E3-36AA-4DF5-8793-742E436F800B}"/>
    <dgm:cxn modelId="{F640E5A7-3131-416B-B5BA-D6BEE21D9A51}" type="presOf" srcId="{0888C171-8460-4376-906B-D79E6590171E}" destId="{FFDE9597-FAF8-441E-B0A3-317B659E52DC}" srcOrd="0" destOrd="0" presId="urn:microsoft.com/office/officeart/2005/8/layout/vList6"/>
    <dgm:cxn modelId="{D3C16BFA-309D-4CB4-B3C9-010B42F63F5D}" srcId="{BD17ADB0-1E8D-4901-AA60-534D394E9745}" destId="{CB04C72B-830D-48EE-BAD1-1246303B256C}" srcOrd="1" destOrd="0" parTransId="{58E39610-3D9E-43BC-864F-D2ADAD7AC3AD}" sibTransId="{466E7520-F1AE-44A2-8659-504E013562EF}"/>
    <dgm:cxn modelId="{0E2D756D-C909-465D-8693-EE01987A2B5D}" srcId="{CB04C72B-830D-48EE-BAD1-1246303B256C}" destId="{46D3FC7B-05AB-4C06-8091-45BE6F4F6BB5}" srcOrd="0" destOrd="0" parTransId="{51565F33-77F7-4BA5-8773-79BB6FBF406A}" sibTransId="{B9E84F35-6B16-4BA4-A67E-EF3CDC3B2119}"/>
    <dgm:cxn modelId="{1E90B73B-6F2F-4CB3-9827-B3086FE4D5AD}" srcId="{F46DA755-F702-4C4C-90A2-2B661B59916F}" destId="{0888C171-8460-4376-906B-D79E6590171E}" srcOrd="0" destOrd="0" parTransId="{8F2630CE-EACA-4AFD-801B-F476082D4CC3}" sibTransId="{786DC0B9-7DC7-42F1-8E9C-7AB525F45C12}"/>
    <dgm:cxn modelId="{B7BEFAF4-B1AE-432B-AEF9-33C4728B70F3}" type="presOf" srcId="{BD17ADB0-1E8D-4901-AA60-534D394E9745}" destId="{9692C1F5-2462-46CD-8435-573DC29B233C}" srcOrd="0" destOrd="0" presId="urn:microsoft.com/office/officeart/2005/8/layout/vList6"/>
    <dgm:cxn modelId="{B5EB6C1A-694F-475E-9ADF-07F78D855EFD}" type="presOf" srcId="{CB04C72B-830D-48EE-BAD1-1246303B256C}" destId="{C569792E-6A47-4C1C-BD77-653854329C1B}" srcOrd="0" destOrd="0" presId="urn:microsoft.com/office/officeart/2005/8/layout/vList6"/>
    <dgm:cxn modelId="{8D43861A-9D1A-4DE2-AFB4-862E65D06F51}" type="presParOf" srcId="{9692C1F5-2462-46CD-8435-573DC29B233C}" destId="{BBA58CD5-59ED-4928-B162-A07264F0DDBB}" srcOrd="0" destOrd="0" presId="urn:microsoft.com/office/officeart/2005/8/layout/vList6"/>
    <dgm:cxn modelId="{BA0C448E-375D-47B9-99F6-A45E83ED4128}" type="presParOf" srcId="{BBA58CD5-59ED-4928-B162-A07264F0DDBB}" destId="{9D627155-C76E-4C4F-BFB3-56875FC75A37}" srcOrd="0" destOrd="0" presId="urn:microsoft.com/office/officeart/2005/8/layout/vList6"/>
    <dgm:cxn modelId="{A5B41071-BA9B-4988-9586-4DBC93FB7745}" type="presParOf" srcId="{BBA58CD5-59ED-4928-B162-A07264F0DDBB}" destId="{FFDE9597-FAF8-441E-B0A3-317B659E52DC}" srcOrd="1" destOrd="0" presId="urn:microsoft.com/office/officeart/2005/8/layout/vList6"/>
    <dgm:cxn modelId="{7CC1EA2C-7320-434D-B231-CEBE8158A29A}" type="presParOf" srcId="{9692C1F5-2462-46CD-8435-573DC29B233C}" destId="{A5C724D0-9754-49EB-832D-E929627A61B6}" srcOrd="1" destOrd="0" presId="urn:microsoft.com/office/officeart/2005/8/layout/vList6"/>
    <dgm:cxn modelId="{B6722AD5-F378-4497-A48A-FE5741724A66}" type="presParOf" srcId="{9692C1F5-2462-46CD-8435-573DC29B233C}" destId="{4ABC8B75-5485-4127-98A0-17FCC2945000}" srcOrd="2" destOrd="0" presId="urn:microsoft.com/office/officeart/2005/8/layout/vList6"/>
    <dgm:cxn modelId="{C5127F87-4670-4B2B-A91B-E42DBC7A5DB5}" type="presParOf" srcId="{4ABC8B75-5485-4127-98A0-17FCC2945000}" destId="{C569792E-6A47-4C1C-BD77-653854329C1B}" srcOrd="0" destOrd="0" presId="urn:microsoft.com/office/officeart/2005/8/layout/vList6"/>
    <dgm:cxn modelId="{8A6830B8-F80D-441C-A68A-B2BAAED06B42}" type="presParOf" srcId="{4ABC8B75-5485-4127-98A0-17FCC2945000}" destId="{FAA291A5-A984-4037-AF1A-B58D0C3D42E2}"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D5C46F-B41E-40C0-A8F3-CFF2D85831A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A4660F9A-32B1-40F8-B362-6646403B7FCE}">
      <dgm:prSet phldrT="[Text]" phldr="1"/>
      <dgm:spPr/>
      <dgm:t>
        <a:bodyPr/>
        <a:lstStyle/>
        <a:p>
          <a:endParaRPr lang="en-US" dirty="0"/>
        </a:p>
      </dgm:t>
    </dgm:pt>
    <dgm:pt modelId="{E80D3752-B340-4F86-B23E-4CEE2B5EE4F4}" type="parTrans" cxnId="{AB0411FB-67EA-4451-8F48-42888A30FB58}">
      <dgm:prSet/>
      <dgm:spPr/>
      <dgm:t>
        <a:bodyPr/>
        <a:lstStyle/>
        <a:p>
          <a:endParaRPr lang="en-US"/>
        </a:p>
      </dgm:t>
    </dgm:pt>
    <dgm:pt modelId="{E7BBB493-2218-455B-BAA4-D9201B152ED8}" type="sibTrans" cxnId="{AB0411FB-67EA-4451-8F48-42888A30FB58}">
      <dgm:prSet/>
      <dgm:spPr/>
      <dgm:t>
        <a:bodyPr/>
        <a:lstStyle/>
        <a:p>
          <a:endParaRPr lang="en-US"/>
        </a:p>
      </dgm:t>
    </dgm:pt>
    <dgm:pt modelId="{4952CFF2-1674-464C-9403-D9B32E16BF49}">
      <dgm:prSet phldrT="[Text]" custT="1"/>
      <dgm:spPr/>
      <dgm:t>
        <a:bodyPr/>
        <a:lstStyle/>
        <a:p>
          <a:endParaRPr lang="en-US" sz="2200" dirty="0"/>
        </a:p>
      </dgm:t>
    </dgm:pt>
    <dgm:pt modelId="{4C670264-4F68-4FFC-B8C8-D83ED44D4356}" type="parTrans" cxnId="{3D375D1C-6092-4FE9-BB0A-9F5F5A51AE05}">
      <dgm:prSet/>
      <dgm:spPr/>
      <dgm:t>
        <a:bodyPr/>
        <a:lstStyle/>
        <a:p>
          <a:endParaRPr lang="en-US"/>
        </a:p>
      </dgm:t>
    </dgm:pt>
    <dgm:pt modelId="{32C2A137-0EEF-4604-9A5B-1A7CB398D3B2}" type="sibTrans" cxnId="{3D375D1C-6092-4FE9-BB0A-9F5F5A51AE05}">
      <dgm:prSet/>
      <dgm:spPr/>
      <dgm:t>
        <a:bodyPr/>
        <a:lstStyle/>
        <a:p>
          <a:endParaRPr lang="en-US"/>
        </a:p>
      </dgm:t>
    </dgm:pt>
    <dgm:pt modelId="{A8DCED3F-A8DF-408E-AC06-2A7B6147CF5A}">
      <dgm:prSet phldrT="[Text]" phldr="1"/>
      <dgm:spPr/>
      <dgm:t>
        <a:bodyPr/>
        <a:lstStyle/>
        <a:p>
          <a:endParaRPr lang="en-US" dirty="0"/>
        </a:p>
      </dgm:t>
    </dgm:pt>
    <dgm:pt modelId="{D5EB526D-8987-4A69-AD0B-D168C3773AB3}" type="parTrans" cxnId="{EC219A89-0063-4EF1-AFA5-5EDB5EA87B10}">
      <dgm:prSet/>
      <dgm:spPr/>
      <dgm:t>
        <a:bodyPr/>
        <a:lstStyle/>
        <a:p>
          <a:endParaRPr lang="en-US"/>
        </a:p>
      </dgm:t>
    </dgm:pt>
    <dgm:pt modelId="{6D8E47E8-A202-45C2-B61A-8456B9F4F441}" type="sibTrans" cxnId="{EC219A89-0063-4EF1-AFA5-5EDB5EA87B10}">
      <dgm:prSet/>
      <dgm:spPr/>
      <dgm:t>
        <a:bodyPr/>
        <a:lstStyle/>
        <a:p>
          <a:endParaRPr lang="en-US"/>
        </a:p>
      </dgm:t>
    </dgm:pt>
    <dgm:pt modelId="{EAFEEFDD-C214-4B48-A50F-F4AB3C1454CA}" type="pres">
      <dgm:prSet presAssocID="{AFD5C46F-B41E-40C0-A8F3-CFF2D85831AB}" presName="Name0" presStyleCnt="0">
        <dgm:presLayoutVars>
          <dgm:dir/>
          <dgm:animLvl val="lvl"/>
          <dgm:resizeHandles/>
        </dgm:presLayoutVars>
      </dgm:prSet>
      <dgm:spPr/>
      <dgm:t>
        <a:bodyPr/>
        <a:lstStyle/>
        <a:p>
          <a:endParaRPr lang="en-US"/>
        </a:p>
      </dgm:t>
    </dgm:pt>
    <dgm:pt modelId="{9FC218D5-6F2A-45B4-AD42-08338BA71926}" type="pres">
      <dgm:prSet presAssocID="{A4660F9A-32B1-40F8-B362-6646403B7FCE}" presName="linNode" presStyleCnt="0"/>
      <dgm:spPr/>
    </dgm:pt>
    <dgm:pt modelId="{F1DFA6B2-732F-4D95-8FC9-6F06266FF03E}" type="pres">
      <dgm:prSet presAssocID="{A4660F9A-32B1-40F8-B362-6646403B7FCE}" presName="parentShp" presStyleLbl="node1" presStyleIdx="0" presStyleCnt="2" custScaleX="95000">
        <dgm:presLayoutVars>
          <dgm:bulletEnabled val="1"/>
        </dgm:presLayoutVars>
      </dgm:prSet>
      <dgm:spPr/>
      <dgm:t>
        <a:bodyPr/>
        <a:lstStyle/>
        <a:p>
          <a:endParaRPr lang="en-US"/>
        </a:p>
      </dgm:t>
    </dgm:pt>
    <dgm:pt modelId="{104F843B-513A-4DC0-9B34-DC36A637151E}" type="pres">
      <dgm:prSet presAssocID="{A4660F9A-32B1-40F8-B362-6646403B7FCE}" presName="childShp" presStyleLbl="bgAccFollowNode1" presStyleIdx="0" presStyleCnt="2">
        <dgm:presLayoutVars>
          <dgm:bulletEnabled val="1"/>
        </dgm:presLayoutVars>
      </dgm:prSet>
      <dgm:spPr/>
      <dgm:t>
        <a:bodyPr/>
        <a:lstStyle/>
        <a:p>
          <a:endParaRPr lang="en-US"/>
        </a:p>
      </dgm:t>
    </dgm:pt>
    <dgm:pt modelId="{9D899ABD-77E4-4270-B5BD-BD92F1F91406}" type="pres">
      <dgm:prSet presAssocID="{E7BBB493-2218-455B-BAA4-D9201B152ED8}" presName="spacing" presStyleCnt="0"/>
      <dgm:spPr/>
    </dgm:pt>
    <dgm:pt modelId="{2B075AB0-8BA0-4EBA-BF1F-8CE6AE0AF039}" type="pres">
      <dgm:prSet presAssocID="{A8DCED3F-A8DF-408E-AC06-2A7B6147CF5A}" presName="linNode" presStyleCnt="0"/>
      <dgm:spPr/>
    </dgm:pt>
    <dgm:pt modelId="{29C8C092-DEFF-4118-AD37-A1E0EACA73BF}" type="pres">
      <dgm:prSet presAssocID="{A8DCED3F-A8DF-408E-AC06-2A7B6147CF5A}" presName="parentShp" presStyleLbl="node1" presStyleIdx="1" presStyleCnt="2" custLinFactNeighborY="3070">
        <dgm:presLayoutVars>
          <dgm:bulletEnabled val="1"/>
        </dgm:presLayoutVars>
      </dgm:prSet>
      <dgm:spPr/>
      <dgm:t>
        <a:bodyPr/>
        <a:lstStyle/>
        <a:p>
          <a:endParaRPr lang="en-US"/>
        </a:p>
      </dgm:t>
    </dgm:pt>
    <dgm:pt modelId="{791E63A9-46C7-4AD4-B1A1-3358AAABAFB9}" type="pres">
      <dgm:prSet presAssocID="{A8DCED3F-A8DF-408E-AC06-2A7B6147CF5A}" presName="childShp" presStyleLbl="bgAccFollowNode1" presStyleIdx="1" presStyleCnt="2">
        <dgm:presLayoutVars>
          <dgm:bulletEnabled val="1"/>
        </dgm:presLayoutVars>
      </dgm:prSet>
      <dgm:spPr/>
      <dgm:t>
        <a:bodyPr/>
        <a:lstStyle/>
        <a:p>
          <a:endParaRPr lang="en-US"/>
        </a:p>
      </dgm:t>
    </dgm:pt>
  </dgm:ptLst>
  <dgm:cxnLst>
    <dgm:cxn modelId="{70D9834C-D744-4036-8466-5EFA280DAB81}" type="presOf" srcId="{A4660F9A-32B1-40F8-B362-6646403B7FCE}" destId="{F1DFA6B2-732F-4D95-8FC9-6F06266FF03E}" srcOrd="0" destOrd="0" presId="urn:microsoft.com/office/officeart/2005/8/layout/vList6"/>
    <dgm:cxn modelId="{4CD385A0-D01C-4E8F-B49E-68E448BD607F}" type="presOf" srcId="{4952CFF2-1674-464C-9403-D9B32E16BF49}" destId="{104F843B-513A-4DC0-9B34-DC36A637151E}" srcOrd="0" destOrd="0" presId="urn:microsoft.com/office/officeart/2005/8/layout/vList6"/>
    <dgm:cxn modelId="{5A673219-7D28-4BFA-91F0-22819D5BF082}" type="presOf" srcId="{A8DCED3F-A8DF-408E-AC06-2A7B6147CF5A}" destId="{29C8C092-DEFF-4118-AD37-A1E0EACA73BF}" srcOrd="0" destOrd="0" presId="urn:microsoft.com/office/officeart/2005/8/layout/vList6"/>
    <dgm:cxn modelId="{3D375D1C-6092-4FE9-BB0A-9F5F5A51AE05}" srcId="{A4660F9A-32B1-40F8-B362-6646403B7FCE}" destId="{4952CFF2-1674-464C-9403-D9B32E16BF49}" srcOrd="0" destOrd="0" parTransId="{4C670264-4F68-4FFC-B8C8-D83ED44D4356}" sibTransId="{32C2A137-0EEF-4604-9A5B-1A7CB398D3B2}"/>
    <dgm:cxn modelId="{EC219A89-0063-4EF1-AFA5-5EDB5EA87B10}" srcId="{AFD5C46F-B41E-40C0-A8F3-CFF2D85831AB}" destId="{A8DCED3F-A8DF-408E-AC06-2A7B6147CF5A}" srcOrd="1" destOrd="0" parTransId="{D5EB526D-8987-4A69-AD0B-D168C3773AB3}" sibTransId="{6D8E47E8-A202-45C2-B61A-8456B9F4F441}"/>
    <dgm:cxn modelId="{AB0411FB-67EA-4451-8F48-42888A30FB58}" srcId="{AFD5C46F-B41E-40C0-A8F3-CFF2D85831AB}" destId="{A4660F9A-32B1-40F8-B362-6646403B7FCE}" srcOrd="0" destOrd="0" parTransId="{E80D3752-B340-4F86-B23E-4CEE2B5EE4F4}" sibTransId="{E7BBB493-2218-455B-BAA4-D9201B152ED8}"/>
    <dgm:cxn modelId="{66490A1A-5C11-4B6B-8E83-25B63E35348F}" type="presOf" srcId="{AFD5C46F-B41E-40C0-A8F3-CFF2D85831AB}" destId="{EAFEEFDD-C214-4B48-A50F-F4AB3C1454CA}" srcOrd="0" destOrd="0" presId="urn:microsoft.com/office/officeart/2005/8/layout/vList6"/>
    <dgm:cxn modelId="{9551635C-DAA8-463C-8F17-7BCF07335161}" type="presParOf" srcId="{EAFEEFDD-C214-4B48-A50F-F4AB3C1454CA}" destId="{9FC218D5-6F2A-45B4-AD42-08338BA71926}" srcOrd="0" destOrd="0" presId="urn:microsoft.com/office/officeart/2005/8/layout/vList6"/>
    <dgm:cxn modelId="{156CF6BF-32A1-4138-83FD-AE63768E8EAD}" type="presParOf" srcId="{9FC218D5-6F2A-45B4-AD42-08338BA71926}" destId="{F1DFA6B2-732F-4D95-8FC9-6F06266FF03E}" srcOrd="0" destOrd="0" presId="urn:microsoft.com/office/officeart/2005/8/layout/vList6"/>
    <dgm:cxn modelId="{8B94D3BE-CC85-4DF5-8C7F-A390854D00E0}" type="presParOf" srcId="{9FC218D5-6F2A-45B4-AD42-08338BA71926}" destId="{104F843B-513A-4DC0-9B34-DC36A637151E}" srcOrd="1" destOrd="0" presId="urn:microsoft.com/office/officeart/2005/8/layout/vList6"/>
    <dgm:cxn modelId="{F874CAFC-17F8-49C1-A8E7-1264591317FF}" type="presParOf" srcId="{EAFEEFDD-C214-4B48-A50F-F4AB3C1454CA}" destId="{9D899ABD-77E4-4270-B5BD-BD92F1F91406}" srcOrd="1" destOrd="0" presId="urn:microsoft.com/office/officeart/2005/8/layout/vList6"/>
    <dgm:cxn modelId="{790DF4A9-DFE2-4097-8BAD-CF13337C4DF2}" type="presParOf" srcId="{EAFEEFDD-C214-4B48-A50F-F4AB3C1454CA}" destId="{2B075AB0-8BA0-4EBA-BF1F-8CE6AE0AF039}" srcOrd="2" destOrd="0" presId="urn:microsoft.com/office/officeart/2005/8/layout/vList6"/>
    <dgm:cxn modelId="{A4C084EE-0141-44C6-9650-10827AD44F62}" type="presParOf" srcId="{2B075AB0-8BA0-4EBA-BF1F-8CE6AE0AF039}" destId="{29C8C092-DEFF-4118-AD37-A1E0EACA73BF}" srcOrd="0" destOrd="0" presId="urn:microsoft.com/office/officeart/2005/8/layout/vList6"/>
    <dgm:cxn modelId="{A14CC4FC-56DA-4959-BCE3-70F231AD9699}" type="presParOf" srcId="{2B075AB0-8BA0-4EBA-BF1F-8CE6AE0AF039}" destId="{791E63A9-46C7-4AD4-B1A1-3358AAABAFB9}"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62BE38-008D-4D60-9051-89C97F772AAD}" type="doc">
      <dgm:prSet loTypeId="urn:microsoft.com/office/officeart/2005/8/layout/vList6" loCatId="process" qsTypeId="urn:microsoft.com/office/officeart/2005/8/quickstyle/simple1" qsCatId="simple" csTypeId="urn:microsoft.com/office/officeart/2005/8/colors/colorful5" csCatId="colorful" phldr="0"/>
      <dgm:spPr/>
      <dgm:t>
        <a:bodyPr/>
        <a:lstStyle/>
        <a:p>
          <a:endParaRPr lang="en-US"/>
        </a:p>
      </dgm:t>
    </dgm:pt>
    <dgm:pt modelId="{08463A44-B591-4B85-B5C9-FF713EB48D26}">
      <dgm:prSet phldrT="[Text]" phldr="1"/>
      <dgm:spPr/>
      <dgm:t>
        <a:bodyPr/>
        <a:lstStyle/>
        <a:p>
          <a:endParaRPr lang="en-US" dirty="0"/>
        </a:p>
      </dgm:t>
    </dgm:pt>
    <dgm:pt modelId="{4BB16022-111B-4228-B768-6ABCCE287DC4}" type="parTrans" cxnId="{1EE4E936-69BB-4014-82E9-AB2A1AADC8EE}">
      <dgm:prSet/>
      <dgm:spPr/>
      <dgm:t>
        <a:bodyPr/>
        <a:lstStyle/>
        <a:p>
          <a:endParaRPr lang="en-US"/>
        </a:p>
      </dgm:t>
    </dgm:pt>
    <dgm:pt modelId="{4994A5BD-5E52-47E9-A1E7-C171C44A43F5}" type="sibTrans" cxnId="{1EE4E936-69BB-4014-82E9-AB2A1AADC8EE}">
      <dgm:prSet/>
      <dgm:spPr/>
      <dgm:t>
        <a:bodyPr/>
        <a:lstStyle/>
        <a:p>
          <a:endParaRPr lang="en-US"/>
        </a:p>
      </dgm:t>
    </dgm:pt>
    <dgm:pt modelId="{BE980CB2-3C6A-44D3-AFE8-0B40EBD0C273}">
      <dgm:prSet phldrT="[Text]" phldr="1"/>
      <dgm:spPr/>
      <dgm:t>
        <a:bodyPr/>
        <a:lstStyle/>
        <a:p>
          <a:endParaRPr lang="en-US" dirty="0"/>
        </a:p>
      </dgm:t>
    </dgm:pt>
    <dgm:pt modelId="{85141A30-B20D-4152-9066-00B05E0001FC}" type="parTrans" cxnId="{49292199-58AD-40DC-BE03-678F340DFDC0}">
      <dgm:prSet/>
      <dgm:spPr/>
      <dgm:t>
        <a:bodyPr/>
        <a:lstStyle/>
        <a:p>
          <a:endParaRPr lang="en-US"/>
        </a:p>
      </dgm:t>
    </dgm:pt>
    <dgm:pt modelId="{CBFE2A9E-E689-4FDA-923E-EB489D0C70A4}" type="sibTrans" cxnId="{49292199-58AD-40DC-BE03-678F340DFDC0}">
      <dgm:prSet/>
      <dgm:spPr/>
      <dgm:t>
        <a:bodyPr/>
        <a:lstStyle/>
        <a:p>
          <a:endParaRPr lang="en-US"/>
        </a:p>
      </dgm:t>
    </dgm:pt>
    <dgm:pt modelId="{41E46E16-10A8-4B6D-8E4D-EAB7B230BA62}">
      <dgm:prSet phldrT="[Text]" phldr="1"/>
      <dgm:spPr/>
      <dgm:t>
        <a:bodyPr/>
        <a:lstStyle/>
        <a:p>
          <a:endParaRPr lang="en-US" dirty="0"/>
        </a:p>
      </dgm:t>
    </dgm:pt>
    <dgm:pt modelId="{06B4273D-6DE4-46B5-A494-D9ED6B3ED09B}" type="parTrans" cxnId="{E77CFECC-4D48-4466-92F5-C1F87DF43466}">
      <dgm:prSet/>
      <dgm:spPr/>
      <dgm:t>
        <a:bodyPr/>
        <a:lstStyle/>
        <a:p>
          <a:endParaRPr lang="en-US"/>
        </a:p>
      </dgm:t>
    </dgm:pt>
    <dgm:pt modelId="{5FC9A353-115E-4E59-826E-A7ED3D104157}" type="sibTrans" cxnId="{E77CFECC-4D48-4466-92F5-C1F87DF43466}">
      <dgm:prSet/>
      <dgm:spPr/>
      <dgm:t>
        <a:bodyPr/>
        <a:lstStyle/>
        <a:p>
          <a:endParaRPr lang="en-US"/>
        </a:p>
      </dgm:t>
    </dgm:pt>
    <dgm:pt modelId="{4F3490B3-D8F1-4511-B040-839FAB21C1BB}">
      <dgm:prSet phldrT="[Text]" phldr="1"/>
      <dgm:spPr/>
      <dgm:t>
        <a:bodyPr/>
        <a:lstStyle/>
        <a:p>
          <a:endParaRPr lang="en-US"/>
        </a:p>
      </dgm:t>
    </dgm:pt>
    <dgm:pt modelId="{6127D5D8-E369-40AD-BAA2-71FDC33C716F}" type="parTrans" cxnId="{27B620C1-BD78-4879-A873-8E124017FAED}">
      <dgm:prSet/>
      <dgm:spPr/>
      <dgm:t>
        <a:bodyPr/>
        <a:lstStyle/>
        <a:p>
          <a:endParaRPr lang="en-US"/>
        </a:p>
      </dgm:t>
    </dgm:pt>
    <dgm:pt modelId="{033EBDB3-C0A6-44FB-A367-2E480EC7D202}" type="sibTrans" cxnId="{27B620C1-BD78-4879-A873-8E124017FAED}">
      <dgm:prSet/>
      <dgm:spPr/>
      <dgm:t>
        <a:bodyPr/>
        <a:lstStyle/>
        <a:p>
          <a:endParaRPr lang="en-US"/>
        </a:p>
      </dgm:t>
    </dgm:pt>
    <dgm:pt modelId="{2D0E23DB-3827-424C-9534-48B0AC1BFA4C}">
      <dgm:prSet phldrT="[Text]" phldr="1"/>
      <dgm:spPr/>
      <dgm:t>
        <a:bodyPr/>
        <a:lstStyle/>
        <a:p>
          <a:endParaRPr lang="en-US" dirty="0"/>
        </a:p>
      </dgm:t>
    </dgm:pt>
    <dgm:pt modelId="{610527F0-B1A8-4E3C-B8D2-29820B260A24}" type="parTrans" cxnId="{E02D0571-ED05-45DD-9090-711EB9452494}">
      <dgm:prSet/>
      <dgm:spPr/>
      <dgm:t>
        <a:bodyPr/>
        <a:lstStyle/>
        <a:p>
          <a:endParaRPr lang="en-US"/>
        </a:p>
      </dgm:t>
    </dgm:pt>
    <dgm:pt modelId="{E07554D2-CDDE-44E1-A5F8-52CE438B1E80}" type="sibTrans" cxnId="{E02D0571-ED05-45DD-9090-711EB9452494}">
      <dgm:prSet/>
      <dgm:spPr/>
      <dgm:t>
        <a:bodyPr/>
        <a:lstStyle/>
        <a:p>
          <a:endParaRPr lang="en-US"/>
        </a:p>
      </dgm:t>
    </dgm:pt>
    <dgm:pt modelId="{597CE6CE-EDA1-4F4B-972C-9209E704BD82}">
      <dgm:prSet phldrT="[Text]" phldr="1"/>
      <dgm:spPr/>
      <dgm:t>
        <a:bodyPr/>
        <a:lstStyle/>
        <a:p>
          <a:endParaRPr lang="en-US" dirty="0"/>
        </a:p>
      </dgm:t>
    </dgm:pt>
    <dgm:pt modelId="{FDBE4803-7D8A-445E-89E4-FC37679F462E}" type="parTrans" cxnId="{046095FD-8B91-4265-AB38-886317446347}">
      <dgm:prSet/>
      <dgm:spPr/>
      <dgm:t>
        <a:bodyPr/>
        <a:lstStyle/>
        <a:p>
          <a:endParaRPr lang="en-US"/>
        </a:p>
      </dgm:t>
    </dgm:pt>
    <dgm:pt modelId="{DBBDA717-1989-416C-B474-ADAEBCE61605}" type="sibTrans" cxnId="{046095FD-8B91-4265-AB38-886317446347}">
      <dgm:prSet/>
      <dgm:spPr/>
      <dgm:t>
        <a:bodyPr/>
        <a:lstStyle/>
        <a:p>
          <a:endParaRPr lang="en-US"/>
        </a:p>
      </dgm:t>
    </dgm:pt>
    <dgm:pt modelId="{A84CA063-EBF2-4F0A-A8F2-23E89EFEE994}" type="pres">
      <dgm:prSet presAssocID="{E262BE38-008D-4D60-9051-89C97F772AAD}" presName="Name0" presStyleCnt="0">
        <dgm:presLayoutVars>
          <dgm:dir/>
          <dgm:animLvl val="lvl"/>
          <dgm:resizeHandles/>
        </dgm:presLayoutVars>
      </dgm:prSet>
      <dgm:spPr/>
      <dgm:t>
        <a:bodyPr/>
        <a:lstStyle/>
        <a:p>
          <a:endParaRPr lang="en-US"/>
        </a:p>
      </dgm:t>
    </dgm:pt>
    <dgm:pt modelId="{C7809920-BA21-4A17-B236-D4487CCD28EE}" type="pres">
      <dgm:prSet presAssocID="{08463A44-B591-4B85-B5C9-FF713EB48D26}" presName="linNode" presStyleCnt="0"/>
      <dgm:spPr/>
    </dgm:pt>
    <dgm:pt modelId="{0A785342-77DE-4454-9741-35A5823CC490}" type="pres">
      <dgm:prSet presAssocID="{08463A44-B591-4B85-B5C9-FF713EB48D26}" presName="parentShp" presStyleLbl="node1" presStyleIdx="0" presStyleCnt="2">
        <dgm:presLayoutVars>
          <dgm:bulletEnabled val="1"/>
        </dgm:presLayoutVars>
      </dgm:prSet>
      <dgm:spPr/>
      <dgm:t>
        <a:bodyPr/>
        <a:lstStyle/>
        <a:p>
          <a:endParaRPr lang="en-US"/>
        </a:p>
      </dgm:t>
    </dgm:pt>
    <dgm:pt modelId="{07098B8B-639B-4132-A6CD-BDE13BCFA2FD}" type="pres">
      <dgm:prSet presAssocID="{08463A44-B591-4B85-B5C9-FF713EB48D26}" presName="childShp" presStyleLbl="bgAccFollowNode1" presStyleIdx="0" presStyleCnt="2">
        <dgm:presLayoutVars>
          <dgm:bulletEnabled val="1"/>
        </dgm:presLayoutVars>
      </dgm:prSet>
      <dgm:spPr/>
      <dgm:t>
        <a:bodyPr/>
        <a:lstStyle/>
        <a:p>
          <a:endParaRPr lang="en-US"/>
        </a:p>
      </dgm:t>
    </dgm:pt>
    <dgm:pt modelId="{6418D86D-649F-48F6-8A0D-93CA941D157C}" type="pres">
      <dgm:prSet presAssocID="{4994A5BD-5E52-47E9-A1E7-C171C44A43F5}" presName="spacing" presStyleCnt="0"/>
      <dgm:spPr/>
    </dgm:pt>
    <dgm:pt modelId="{E1F76AC4-E8B1-4F7A-A4E1-0EC09AFF6393}" type="pres">
      <dgm:prSet presAssocID="{4F3490B3-D8F1-4511-B040-839FAB21C1BB}" presName="linNode" presStyleCnt="0"/>
      <dgm:spPr/>
    </dgm:pt>
    <dgm:pt modelId="{216C57B4-277B-4CBB-8BE6-68C1AE896804}" type="pres">
      <dgm:prSet presAssocID="{4F3490B3-D8F1-4511-B040-839FAB21C1BB}" presName="parentShp" presStyleLbl="node1" presStyleIdx="1" presStyleCnt="2">
        <dgm:presLayoutVars>
          <dgm:bulletEnabled val="1"/>
        </dgm:presLayoutVars>
      </dgm:prSet>
      <dgm:spPr/>
      <dgm:t>
        <a:bodyPr/>
        <a:lstStyle/>
        <a:p>
          <a:endParaRPr lang="en-US"/>
        </a:p>
      </dgm:t>
    </dgm:pt>
    <dgm:pt modelId="{82948EEB-971C-42EC-A353-B2BD96DDF6EC}" type="pres">
      <dgm:prSet presAssocID="{4F3490B3-D8F1-4511-B040-839FAB21C1BB}" presName="childShp" presStyleLbl="bgAccFollowNode1" presStyleIdx="1" presStyleCnt="2">
        <dgm:presLayoutVars>
          <dgm:bulletEnabled val="1"/>
        </dgm:presLayoutVars>
      </dgm:prSet>
      <dgm:spPr/>
      <dgm:t>
        <a:bodyPr/>
        <a:lstStyle/>
        <a:p>
          <a:endParaRPr lang="en-US"/>
        </a:p>
      </dgm:t>
    </dgm:pt>
  </dgm:ptLst>
  <dgm:cxnLst>
    <dgm:cxn modelId="{1FD55156-DF2F-4CA3-96A7-659E90ACF7E0}" type="presOf" srcId="{4F3490B3-D8F1-4511-B040-839FAB21C1BB}" destId="{216C57B4-277B-4CBB-8BE6-68C1AE896804}" srcOrd="0" destOrd="0" presId="urn:microsoft.com/office/officeart/2005/8/layout/vList6"/>
    <dgm:cxn modelId="{9931EBE6-7C78-4CD3-B660-DC04116E12F8}" type="presOf" srcId="{597CE6CE-EDA1-4F4B-972C-9209E704BD82}" destId="{82948EEB-971C-42EC-A353-B2BD96DDF6EC}" srcOrd="0" destOrd="1" presId="urn:microsoft.com/office/officeart/2005/8/layout/vList6"/>
    <dgm:cxn modelId="{AF52EAEC-48D9-4882-9DF8-4E5DC82E960B}" type="presOf" srcId="{41E46E16-10A8-4B6D-8E4D-EAB7B230BA62}" destId="{07098B8B-639B-4132-A6CD-BDE13BCFA2FD}" srcOrd="0" destOrd="1" presId="urn:microsoft.com/office/officeart/2005/8/layout/vList6"/>
    <dgm:cxn modelId="{C1C68730-D9DA-433C-B0A6-FAC61E0B770F}" type="presOf" srcId="{E262BE38-008D-4D60-9051-89C97F772AAD}" destId="{A84CA063-EBF2-4F0A-A8F2-23E89EFEE994}" srcOrd="0" destOrd="0" presId="urn:microsoft.com/office/officeart/2005/8/layout/vList6"/>
    <dgm:cxn modelId="{49292199-58AD-40DC-BE03-678F340DFDC0}" srcId="{08463A44-B591-4B85-B5C9-FF713EB48D26}" destId="{BE980CB2-3C6A-44D3-AFE8-0B40EBD0C273}" srcOrd="0" destOrd="0" parTransId="{85141A30-B20D-4152-9066-00B05E0001FC}" sibTransId="{CBFE2A9E-E689-4FDA-923E-EB489D0C70A4}"/>
    <dgm:cxn modelId="{9762A22F-606D-42D5-AAD6-99B8459AE19E}" type="presOf" srcId="{08463A44-B591-4B85-B5C9-FF713EB48D26}" destId="{0A785342-77DE-4454-9741-35A5823CC490}" srcOrd="0" destOrd="0" presId="urn:microsoft.com/office/officeart/2005/8/layout/vList6"/>
    <dgm:cxn modelId="{E02D0571-ED05-45DD-9090-711EB9452494}" srcId="{4F3490B3-D8F1-4511-B040-839FAB21C1BB}" destId="{2D0E23DB-3827-424C-9534-48B0AC1BFA4C}" srcOrd="0" destOrd="0" parTransId="{610527F0-B1A8-4E3C-B8D2-29820B260A24}" sibTransId="{E07554D2-CDDE-44E1-A5F8-52CE438B1E80}"/>
    <dgm:cxn modelId="{67853122-1BA2-47DD-AA09-7312F121416D}" type="presOf" srcId="{2D0E23DB-3827-424C-9534-48B0AC1BFA4C}" destId="{82948EEB-971C-42EC-A353-B2BD96DDF6EC}" srcOrd="0" destOrd="0" presId="urn:microsoft.com/office/officeart/2005/8/layout/vList6"/>
    <dgm:cxn modelId="{E77CFECC-4D48-4466-92F5-C1F87DF43466}" srcId="{08463A44-B591-4B85-B5C9-FF713EB48D26}" destId="{41E46E16-10A8-4B6D-8E4D-EAB7B230BA62}" srcOrd="1" destOrd="0" parTransId="{06B4273D-6DE4-46B5-A494-D9ED6B3ED09B}" sibTransId="{5FC9A353-115E-4E59-826E-A7ED3D104157}"/>
    <dgm:cxn modelId="{046095FD-8B91-4265-AB38-886317446347}" srcId="{4F3490B3-D8F1-4511-B040-839FAB21C1BB}" destId="{597CE6CE-EDA1-4F4B-972C-9209E704BD82}" srcOrd="1" destOrd="0" parTransId="{FDBE4803-7D8A-445E-89E4-FC37679F462E}" sibTransId="{DBBDA717-1989-416C-B474-ADAEBCE61605}"/>
    <dgm:cxn modelId="{2DF94D47-75C1-4922-A69E-9E61E11398FB}" type="presOf" srcId="{BE980CB2-3C6A-44D3-AFE8-0B40EBD0C273}" destId="{07098B8B-639B-4132-A6CD-BDE13BCFA2FD}" srcOrd="0" destOrd="0" presId="urn:microsoft.com/office/officeart/2005/8/layout/vList6"/>
    <dgm:cxn modelId="{1EE4E936-69BB-4014-82E9-AB2A1AADC8EE}" srcId="{E262BE38-008D-4D60-9051-89C97F772AAD}" destId="{08463A44-B591-4B85-B5C9-FF713EB48D26}" srcOrd="0" destOrd="0" parTransId="{4BB16022-111B-4228-B768-6ABCCE287DC4}" sibTransId="{4994A5BD-5E52-47E9-A1E7-C171C44A43F5}"/>
    <dgm:cxn modelId="{27B620C1-BD78-4879-A873-8E124017FAED}" srcId="{E262BE38-008D-4D60-9051-89C97F772AAD}" destId="{4F3490B3-D8F1-4511-B040-839FAB21C1BB}" srcOrd="1" destOrd="0" parTransId="{6127D5D8-E369-40AD-BAA2-71FDC33C716F}" sibTransId="{033EBDB3-C0A6-44FB-A367-2E480EC7D202}"/>
    <dgm:cxn modelId="{5D48C322-5FBF-4ECE-995F-191F51968FDE}" type="presParOf" srcId="{A84CA063-EBF2-4F0A-A8F2-23E89EFEE994}" destId="{C7809920-BA21-4A17-B236-D4487CCD28EE}" srcOrd="0" destOrd="0" presId="urn:microsoft.com/office/officeart/2005/8/layout/vList6"/>
    <dgm:cxn modelId="{B24B7777-C5C4-41DA-9382-C6351A1B9A4F}" type="presParOf" srcId="{C7809920-BA21-4A17-B236-D4487CCD28EE}" destId="{0A785342-77DE-4454-9741-35A5823CC490}" srcOrd="0" destOrd="0" presId="urn:microsoft.com/office/officeart/2005/8/layout/vList6"/>
    <dgm:cxn modelId="{DB5C1A9E-9553-4733-80DC-805EAEDAB224}" type="presParOf" srcId="{C7809920-BA21-4A17-B236-D4487CCD28EE}" destId="{07098B8B-639B-4132-A6CD-BDE13BCFA2FD}" srcOrd="1" destOrd="0" presId="urn:microsoft.com/office/officeart/2005/8/layout/vList6"/>
    <dgm:cxn modelId="{CD744589-658B-46BB-BBBB-7658F3388A5D}" type="presParOf" srcId="{A84CA063-EBF2-4F0A-A8F2-23E89EFEE994}" destId="{6418D86D-649F-48F6-8A0D-93CA941D157C}" srcOrd="1" destOrd="0" presId="urn:microsoft.com/office/officeart/2005/8/layout/vList6"/>
    <dgm:cxn modelId="{6E3BC1FB-315C-47B0-B124-108C231136DE}" type="presParOf" srcId="{A84CA063-EBF2-4F0A-A8F2-23E89EFEE994}" destId="{E1F76AC4-E8B1-4F7A-A4E1-0EC09AFF6393}" srcOrd="2" destOrd="0" presId="urn:microsoft.com/office/officeart/2005/8/layout/vList6"/>
    <dgm:cxn modelId="{238545B3-39FC-4255-A95F-5A2E623C5682}" type="presParOf" srcId="{E1F76AC4-E8B1-4F7A-A4E1-0EC09AFF6393}" destId="{216C57B4-277B-4CBB-8BE6-68C1AE896804}" srcOrd="0" destOrd="0" presId="urn:microsoft.com/office/officeart/2005/8/layout/vList6"/>
    <dgm:cxn modelId="{A751142E-B1C1-43BB-8B44-2D8509DA2C91}" type="presParOf" srcId="{E1F76AC4-E8B1-4F7A-A4E1-0EC09AFF6393}" destId="{82948EEB-971C-42EC-A353-B2BD96DDF6E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20C298-1AEB-4DFE-AA9F-54ED72AD0080}"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n-US"/>
        </a:p>
      </dgm:t>
    </dgm:pt>
    <dgm:pt modelId="{871E35E5-AE86-45E6-9511-C7C5F5A4A554}">
      <dgm:prSet phldrT="[Text]" phldr="1"/>
      <dgm:spPr/>
      <dgm:t>
        <a:bodyPr/>
        <a:lstStyle/>
        <a:p>
          <a:endParaRPr lang="en-US" dirty="0"/>
        </a:p>
      </dgm:t>
    </dgm:pt>
    <dgm:pt modelId="{E33F01FD-0085-435C-99F6-85EC11A96348}" type="parTrans" cxnId="{166BA9C7-B1C3-426C-8FD1-7154DC5FE491}">
      <dgm:prSet/>
      <dgm:spPr/>
      <dgm:t>
        <a:bodyPr/>
        <a:lstStyle/>
        <a:p>
          <a:endParaRPr lang="en-US"/>
        </a:p>
      </dgm:t>
    </dgm:pt>
    <dgm:pt modelId="{CD44EEDD-7ACB-451F-971E-79A286EC4FFD}" type="sibTrans" cxnId="{166BA9C7-B1C3-426C-8FD1-7154DC5FE491}">
      <dgm:prSet/>
      <dgm:spPr/>
      <dgm:t>
        <a:bodyPr/>
        <a:lstStyle/>
        <a:p>
          <a:endParaRPr lang="en-US"/>
        </a:p>
      </dgm:t>
    </dgm:pt>
    <dgm:pt modelId="{2A3F847E-9E11-4588-9529-A2A0F8EA37EF}">
      <dgm:prSet phldrT="[Text]" phldr="1"/>
      <dgm:spPr/>
      <dgm:t>
        <a:bodyPr/>
        <a:lstStyle/>
        <a:p>
          <a:endParaRPr lang="en-US"/>
        </a:p>
      </dgm:t>
    </dgm:pt>
    <dgm:pt modelId="{13364417-3843-4150-BEA4-98DF9B5121AE}" type="parTrans" cxnId="{841DC036-C42F-4C7B-8B54-9007DDA51E97}">
      <dgm:prSet/>
      <dgm:spPr/>
      <dgm:t>
        <a:bodyPr/>
        <a:lstStyle/>
        <a:p>
          <a:endParaRPr lang="en-US"/>
        </a:p>
      </dgm:t>
    </dgm:pt>
    <dgm:pt modelId="{A95F487B-6036-4A06-B508-2667B9657BF3}" type="sibTrans" cxnId="{841DC036-C42F-4C7B-8B54-9007DDA51E97}">
      <dgm:prSet/>
      <dgm:spPr/>
      <dgm:t>
        <a:bodyPr/>
        <a:lstStyle/>
        <a:p>
          <a:endParaRPr lang="en-US"/>
        </a:p>
      </dgm:t>
    </dgm:pt>
    <dgm:pt modelId="{98CDBD4B-8F3A-4B43-B701-AE679F666A18}">
      <dgm:prSet phldrT="[Text]" phldr="1"/>
      <dgm:spPr/>
      <dgm:t>
        <a:bodyPr/>
        <a:lstStyle/>
        <a:p>
          <a:endParaRPr lang="en-US" dirty="0"/>
        </a:p>
      </dgm:t>
    </dgm:pt>
    <dgm:pt modelId="{3FC63C2D-1ADE-402B-A919-05E8A56ED82D}" type="parTrans" cxnId="{5A4FDA89-F318-471D-978C-0EC3DD0B76B0}">
      <dgm:prSet/>
      <dgm:spPr/>
      <dgm:t>
        <a:bodyPr/>
        <a:lstStyle/>
        <a:p>
          <a:endParaRPr lang="en-US"/>
        </a:p>
      </dgm:t>
    </dgm:pt>
    <dgm:pt modelId="{9CDAEE31-BAD3-4BB9-9B35-8371848300B1}" type="sibTrans" cxnId="{5A4FDA89-F318-471D-978C-0EC3DD0B76B0}">
      <dgm:prSet/>
      <dgm:spPr/>
      <dgm:t>
        <a:bodyPr/>
        <a:lstStyle/>
        <a:p>
          <a:endParaRPr lang="en-US"/>
        </a:p>
      </dgm:t>
    </dgm:pt>
    <dgm:pt modelId="{808A6697-F9DB-4ED8-AEA5-7BBD9E39B9D6}">
      <dgm:prSet phldrT="[Text]" phldr="1"/>
      <dgm:spPr/>
      <dgm:t>
        <a:bodyPr/>
        <a:lstStyle/>
        <a:p>
          <a:endParaRPr lang="en-US"/>
        </a:p>
      </dgm:t>
    </dgm:pt>
    <dgm:pt modelId="{0AD06345-F99B-402B-B09F-A190A2FB04BC}" type="parTrans" cxnId="{76938D56-059A-4F19-9E6E-719E67F9250B}">
      <dgm:prSet/>
      <dgm:spPr/>
      <dgm:t>
        <a:bodyPr/>
        <a:lstStyle/>
        <a:p>
          <a:endParaRPr lang="en-US"/>
        </a:p>
      </dgm:t>
    </dgm:pt>
    <dgm:pt modelId="{7E0A8BCB-9A32-40F4-AB06-57CF11DC90C9}" type="sibTrans" cxnId="{76938D56-059A-4F19-9E6E-719E67F9250B}">
      <dgm:prSet/>
      <dgm:spPr/>
      <dgm:t>
        <a:bodyPr/>
        <a:lstStyle/>
        <a:p>
          <a:endParaRPr lang="en-US"/>
        </a:p>
      </dgm:t>
    </dgm:pt>
    <dgm:pt modelId="{991DB602-8FF0-40D4-A927-343A6CB79847}">
      <dgm:prSet phldrT="[Text]" phldr="1"/>
      <dgm:spPr/>
      <dgm:t>
        <a:bodyPr/>
        <a:lstStyle/>
        <a:p>
          <a:endParaRPr lang="en-US"/>
        </a:p>
      </dgm:t>
    </dgm:pt>
    <dgm:pt modelId="{051A516D-5722-43D6-830B-6C383AB1C2B9}" type="parTrans" cxnId="{4876F10E-5460-47F3-9981-D84966336E3B}">
      <dgm:prSet/>
      <dgm:spPr/>
      <dgm:t>
        <a:bodyPr/>
        <a:lstStyle/>
        <a:p>
          <a:endParaRPr lang="en-US"/>
        </a:p>
      </dgm:t>
    </dgm:pt>
    <dgm:pt modelId="{BC899426-AFF5-4F49-AC92-24C1627DE6D0}" type="sibTrans" cxnId="{4876F10E-5460-47F3-9981-D84966336E3B}">
      <dgm:prSet/>
      <dgm:spPr/>
      <dgm:t>
        <a:bodyPr/>
        <a:lstStyle/>
        <a:p>
          <a:endParaRPr lang="en-US"/>
        </a:p>
      </dgm:t>
    </dgm:pt>
    <dgm:pt modelId="{BD68DA03-A07D-4DDA-A890-C0AB94DD0FF6}">
      <dgm:prSet phldrT="[Text]" phldr="1"/>
      <dgm:spPr/>
      <dgm:t>
        <a:bodyPr/>
        <a:lstStyle/>
        <a:p>
          <a:endParaRPr lang="en-US"/>
        </a:p>
      </dgm:t>
    </dgm:pt>
    <dgm:pt modelId="{A0C2BD48-CE60-4E75-A877-CFCE4792EC41}" type="parTrans" cxnId="{FD7DD22C-9DDA-49B7-B644-3EB50F272AEB}">
      <dgm:prSet/>
      <dgm:spPr/>
      <dgm:t>
        <a:bodyPr/>
        <a:lstStyle/>
        <a:p>
          <a:endParaRPr lang="en-US"/>
        </a:p>
      </dgm:t>
    </dgm:pt>
    <dgm:pt modelId="{F44A66FD-89A1-40C4-8575-005187230DC7}" type="sibTrans" cxnId="{FD7DD22C-9DDA-49B7-B644-3EB50F272AEB}">
      <dgm:prSet/>
      <dgm:spPr/>
      <dgm:t>
        <a:bodyPr/>
        <a:lstStyle/>
        <a:p>
          <a:endParaRPr lang="en-US"/>
        </a:p>
      </dgm:t>
    </dgm:pt>
    <dgm:pt modelId="{07BCF83F-4741-4E17-9878-3D3025B2AD45}">
      <dgm:prSet phldrT="[Text]" phldr="1"/>
      <dgm:spPr/>
      <dgm:t>
        <a:bodyPr/>
        <a:lstStyle/>
        <a:p>
          <a:endParaRPr lang="en-US" dirty="0"/>
        </a:p>
      </dgm:t>
    </dgm:pt>
    <dgm:pt modelId="{ED5E0D2B-0D49-4E6B-9F35-C2602AA1EF9E}" type="parTrans" cxnId="{FFEDFA88-25A7-4AE7-AABF-7D24488A7A62}">
      <dgm:prSet/>
      <dgm:spPr/>
      <dgm:t>
        <a:bodyPr/>
        <a:lstStyle/>
        <a:p>
          <a:endParaRPr lang="en-US"/>
        </a:p>
      </dgm:t>
    </dgm:pt>
    <dgm:pt modelId="{69D568B4-B7E5-4D05-8B4C-374A5A946AD2}" type="sibTrans" cxnId="{FFEDFA88-25A7-4AE7-AABF-7D24488A7A62}">
      <dgm:prSet/>
      <dgm:spPr/>
      <dgm:t>
        <a:bodyPr/>
        <a:lstStyle/>
        <a:p>
          <a:endParaRPr lang="en-US"/>
        </a:p>
      </dgm:t>
    </dgm:pt>
    <dgm:pt modelId="{FA34C8D2-0481-46D0-9399-2154D5716EA6}">
      <dgm:prSet phldrT="[Text]" phldr="1"/>
      <dgm:spPr/>
      <dgm:t>
        <a:bodyPr/>
        <a:lstStyle/>
        <a:p>
          <a:endParaRPr lang="en-US"/>
        </a:p>
      </dgm:t>
    </dgm:pt>
    <dgm:pt modelId="{1D2AFB0E-881C-4593-ADDA-33B0C8B6F3DD}" type="parTrans" cxnId="{02BCDD9B-3D45-479C-9EDC-ECF99C591F1F}">
      <dgm:prSet/>
      <dgm:spPr/>
      <dgm:t>
        <a:bodyPr/>
        <a:lstStyle/>
        <a:p>
          <a:endParaRPr lang="en-US"/>
        </a:p>
      </dgm:t>
    </dgm:pt>
    <dgm:pt modelId="{EEECB170-BCEB-460D-ABD0-427260FF1F0C}" type="sibTrans" cxnId="{02BCDD9B-3D45-479C-9EDC-ECF99C591F1F}">
      <dgm:prSet/>
      <dgm:spPr/>
      <dgm:t>
        <a:bodyPr/>
        <a:lstStyle/>
        <a:p>
          <a:endParaRPr lang="en-US"/>
        </a:p>
      </dgm:t>
    </dgm:pt>
    <dgm:pt modelId="{43D86037-E6EC-49BA-BF99-24116CA19F50}">
      <dgm:prSet phldrT="[Text]" phldr="1"/>
      <dgm:spPr/>
      <dgm:t>
        <a:bodyPr/>
        <a:lstStyle/>
        <a:p>
          <a:endParaRPr lang="en-US"/>
        </a:p>
      </dgm:t>
    </dgm:pt>
    <dgm:pt modelId="{104846A1-3974-4DEF-8361-BEF7037AE0FE}" type="parTrans" cxnId="{E2E9D985-A2A8-4C37-916A-2B5385BD884C}">
      <dgm:prSet/>
      <dgm:spPr/>
      <dgm:t>
        <a:bodyPr/>
        <a:lstStyle/>
        <a:p>
          <a:endParaRPr lang="en-US"/>
        </a:p>
      </dgm:t>
    </dgm:pt>
    <dgm:pt modelId="{D0A838C9-1EF5-4DC9-A6F7-FD03DFB40B5E}" type="sibTrans" cxnId="{E2E9D985-A2A8-4C37-916A-2B5385BD884C}">
      <dgm:prSet/>
      <dgm:spPr/>
      <dgm:t>
        <a:bodyPr/>
        <a:lstStyle/>
        <a:p>
          <a:endParaRPr lang="en-US"/>
        </a:p>
      </dgm:t>
    </dgm:pt>
    <dgm:pt modelId="{3206BF3B-3D4C-4054-BBBE-60B55BC7A898}">
      <dgm:prSet phldrT="[Text]" phldr="1"/>
      <dgm:spPr/>
      <dgm:t>
        <a:bodyPr/>
        <a:lstStyle/>
        <a:p>
          <a:endParaRPr lang="en-US" dirty="0"/>
        </a:p>
      </dgm:t>
    </dgm:pt>
    <dgm:pt modelId="{097C7917-94CF-4EC6-B37E-496538E06059}" type="parTrans" cxnId="{32CFCB60-9713-4B97-8CD4-0D5AD7FBA543}">
      <dgm:prSet/>
      <dgm:spPr/>
      <dgm:t>
        <a:bodyPr/>
        <a:lstStyle/>
        <a:p>
          <a:endParaRPr lang="en-US"/>
        </a:p>
      </dgm:t>
    </dgm:pt>
    <dgm:pt modelId="{C7524B8B-65FD-411C-8FD3-8A7BDCC8103D}" type="sibTrans" cxnId="{32CFCB60-9713-4B97-8CD4-0D5AD7FBA543}">
      <dgm:prSet/>
      <dgm:spPr/>
      <dgm:t>
        <a:bodyPr/>
        <a:lstStyle/>
        <a:p>
          <a:endParaRPr lang="en-US"/>
        </a:p>
      </dgm:t>
    </dgm:pt>
    <dgm:pt modelId="{A476EAFB-5740-4EB3-905D-97B0C61BF4D2}" type="pres">
      <dgm:prSet presAssocID="{7C20C298-1AEB-4DFE-AA9F-54ED72AD0080}" presName="linearFlow" presStyleCnt="0">
        <dgm:presLayoutVars>
          <dgm:dir/>
          <dgm:animLvl val="lvl"/>
          <dgm:resizeHandles val="exact"/>
        </dgm:presLayoutVars>
      </dgm:prSet>
      <dgm:spPr/>
      <dgm:t>
        <a:bodyPr/>
        <a:lstStyle/>
        <a:p>
          <a:endParaRPr lang="en-US"/>
        </a:p>
      </dgm:t>
    </dgm:pt>
    <dgm:pt modelId="{C01C1554-8ED7-4D9C-AB2D-E68235364EC4}" type="pres">
      <dgm:prSet presAssocID="{871E35E5-AE86-45E6-9511-C7C5F5A4A554}" presName="composite" presStyleCnt="0"/>
      <dgm:spPr/>
    </dgm:pt>
    <dgm:pt modelId="{009D35CF-A6B9-424D-9301-8456A4CF640A}" type="pres">
      <dgm:prSet presAssocID="{871E35E5-AE86-45E6-9511-C7C5F5A4A554}" presName="parentText" presStyleLbl="alignNode1" presStyleIdx="0" presStyleCnt="4">
        <dgm:presLayoutVars>
          <dgm:chMax val="1"/>
          <dgm:bulletEnabled val="1"/>
        </dgm:presLayoutVars>
      </dgm:prSet>
      <dgm:spPr/>
      <dgm:t>
        <a:bodyPr/>
        <a:lstStyle/>
        <a:p>
          <a:endParaRPr lang="en-US"/>
        </a:p>
      </dgm:t>
    </dgm:pt>
    <dgm:pt modelId="{A5AA6940-BCA2-4FE2-9211-8EF8D58D21E8}" type="pres">
      <dgm:prSet presAssocID="{871E35E5-AE86-45E6-9511-C7C5F5A4A554}" presName="descendantText" presStyleLbl="alignAcc1" presStyleIdx="0" presStyleCnt="4">
        <dgm:presLayoutVars>
          <dgm:bulletEnabled val="1"/>
        </dgm:presLayoutVars>
      </dgm:prSet>
      <dgm:spPr/>
      <dgm:t>
        <a:bodyPr/>
        <a:lstStyle/>
        <a:p>
          <a:endParaRPr lang="en-US"/>
        </a:p>
      </dgm:t>
    </dgm:pt>
    <dgm:pt modelId="{8BA71555-6896-46F0-8948-9AE35270DEC3}" type="pres">
      <dgm:prSet presAssocID="{CD44EEDD-7ACB-451F-971E-79A286EC4FFD}" presName="sp" presStyleCnt="0"/>
      <dgm:spPr/>
    </dgm:pt>
    <dgm:pt modelId="{7F4982FE-362F-462E-9CF8-03B82F843DC9}" type="pres">
      <dgm:prSet presAssocID="{808A6697-F9DB-4ED8-AEA5-7BBD9E39B9D6}" presName="composite" presStyleCnt="0"/>
      <dgm:spPr/>
    </dgm:pt>
    <dgm:pt modelId="{0FC678FB-D7D3-4CE8-B4EE-AAB998004F29}" type="pres">
      <dgm:prSet presAssocID="{808A6697-F9DB-4ED8-AEA5-7BBD9E39B9D6}" presName="parentText" presStyleLbl="alignNode1" presStyleIdx="1" presStyleCnt="4">
        <dgm:presLayoutVars>
          <dgm:chMax val="1"/>
          <dgm:bulletEnabled val="1"/>
        </dgm:presLayoutVars>
      </dgm:prSet>
      <dgm:spPr/>
      <dgm:t>
        <a:bodyPr/>
        <a:lstStyle/>
        <a:p>
          <a:endParaRPr lang="en-US"/>
        </a:p>
      </dgm:t>
    </dgm:pt>
    <dgm:pt modelId="{7E2DEBD5-079A-4876-B17B-A01BF9D7FC61}" type="pres">
      <dgm:prSet presAssocID="{808A6697-F9DB-4ED8-AEA5-7BBD9E39B9D6}" presName="descendantText" presStyleLbl="alignAcc1" presStyleIdx="1" presStyleCnt="4">
        <dgm:presLayoutVars>
          <dgm:bulletEnabled val="1"/>
        </dgm:presLayoutVars>
      </dgm:prSet>
      <dgm:spPr/>
      <dgm:t>
        <a:bodyPr/>
        <a:lstStyle/>
        <a:p>
          <a:endParaRPr lang="en-US"/>
        </a:p>
      </dgm:t>
    </dgm:pt>
    <dgm:pt modelId="{069113B8-D38A-4E4A-A1EC-B17A39F17AA8}" type="pres">
      <dgm:prSet presAssocID="{7E0A8BCB-9A32-40F4-AB06-57CF11DC90C9}" presName="sp" presStyleCnt="0"/>
      <dgm:spPr/>
    </dgm:pt>
    <dgm:pt modelId="{DA17B715-24AF-465A-BFB2-74D939AD18FB}" type="pres">
      <dgm:prSet presAssocID="{07BCF83F-4741-4E17-9878-3D3025B2AD45}" presName="composite" presStyleCnt="0"/>
      <dgm:spPr/>
    </dgm:pt>
    <dgm:pt modelId="{4D051B10-BB1A-4354-B9A0-BEAAF86CF508}" type="pres">
      <dgm:prSet presAssocID="{07BCF83F-4741-4E17-9878-3D3025B2AD45}" presName="parentText" presStyleLbl="alignNode1" presStyleIdx="2" presStyleCnt="4">
        <dgm:presLayoutVars>
          <dgm:chMax val="1"/>
          <dgm:bulletEnabled val="1"/>
        </dgm:presLayoutVars>
      </dgm:prSet>
      <dgm:spPr/>
      <dgm:t>
        <a:bodyPr/>
        <a:lstStyle/>
        <a:p>
          <a:endParaRPr lang="en-US"/>
        </a:p>
      </dgm:t>
    </dgm:pt>
    <dgm:pt modelId="{F6E6603C-704B-454C-9765-57694C9F5920}" type="pres">
      <dgm:prSet presAssocID="{07BCF83F-4741-4E17-9878-3D3025B2AD45}" presName="descendantText" presStyleLbl="alignAcc1" presStyleIdx="2" presStyleCnt="4">
        <dgm:presLayoutVars>
          <dgm:bulletEnabled val="1"/>
        </dgm:presLayoutVars>
      </dgm:prSet>
      <dgm:spPr/>
      <dgm:t>
        <a:bodyPr/>
        <a:lstStyle/>
        <a:p>
          <a:endParaRPr lang="en-US"/>
        </a:p>
      </dgm:t>
    </dgm:pt>
    <dgm:pt modelId="{A6843AFB-9FAA-49A3-B463-9A25B49EFD22}" type="pres">
      <dgm:prSet presAssocID="{69D568B4-B7E5-4D05-8B4C-374A5A946AD2}" presName="sp" presStyleCnt="0"/>
      <dgm:spPr/>
    </dgm:pt>
    <dgm:pt modelId="{A9C01551-7F9C-4727-86C2-DF4BA1649947}" type="pres">
      <dgm:prSet presAssocID="{3206BF3B-3D4C-4054-BBBE-60B55BC7A898}" presName="composite" presStyleCnt="0"/>
      <dgm:spPr/>
    </dgm:pt>
    <dgm:pt modelId="{E40CF619-B164-4558-91BD-77201ACEC77C}" type="pres">
      <dgm:prSet presAssocID="{3206BF3B-3D4C-4054-BBBE-60B55BC7A898}" presName="parentText" presStyleLbl="alignNode1" presStyleIdx="3" presStyleCnt="4">
        <dgm:presLayoutVars>
          <dgm:chMax val="1"/>
          <dgm:bulletEnabled val="1"/>
        </dgm:presLayoutVars>
      </dgm:prSet>
      <dgm:spPr/>
      <dgm:t>
        <a:bodyPr/>
        <a:lstStyle/>
        <a:p>
          <a:endParaRPr lang="en-US"/>
        </a:p>
      </dgm:t>
    </dgm:pt>
    <dgm:pt modelId="{86A7F155-79F7-4126-8775-5A60422BD5C4}" type="pres">
      <dgm:prSet presAssocID="{3206BF3B-3D4C-4054-BBBE-60B55BC7A898}" presName="descendantText" presStyleLbl="alignAcc1" presStyleIdx="3" presStyleCnt="4">
        <dgm:presLayoutVars>
          <dgm:bulletEnabled val="1"/>
        </dgm:presLayoutVars>
      </dgm:prSet>
      <dgm:spPr/>
    </dgm:pt>
  </dgm:ptLst>
  <dgm:cxnLst>
    <dgm:cxn modelId="{43C39006-446C-40BA-B3A3-684DFAFEEED1}" type="presOf" srcId="{871E35E5-AE86-45E6-9511-C7C5F5A4A554}" destId="{009D35CF-A6B9-424D-9301-8456A4CF640A}" srcOrd="0" destOrd="0" presId="urn:microsoft.com/office/officeart/2005/8/layout/chevron2"/>
    <dgm:cxn modelId="{841DC036-C42F-4C7B-8B54-9007DDA51E97}" srcId="{871E35E5-AE86-45E6-9511-C7C5F5A4A554}" destId="{2A3F847E-9E11-4588-9529-A2A0F8EA37EF}" srcOrd="0" destOrd="0" parTransId="{13364417-3843-4150-BEA4-98DF9B5121AE}" sibTransId="{A95F487B-6036-4A06-B508-2667B9657BF3}"/>
    <dgm:cxn modelId="{28FDEC92-EC6A-40E5-A9AF-6AE03679D9AD}" type="presOf" srcId="{BD68DA03-A07D-4DDA-A890-C0AB94DD0FF6}" destId="{7E2DEBD5-079A-4876-B17B-A01BF9D7FC61}" srcOrd="0" destOrd="1" presId="urn:microsoft.com/office/officeart/2005/8/layout/chevron2"/>
    <dgm:cxn modelId="{E2E9D985-A2A8-4C37-916A-2B5385BD884C}" srcId="{07BCF83F-4741-4E17-9878-3D3025B2AD45}" destId="{43D86037-E6EC-49BA-BF99-24116CA19F50}" srcOrd="1" destOrd="0" parTransId="{104846A1-3974-4DEF-8361-BEF7037AE0FE}" sibTransId="{D0A838C9-1EF5-4DC9-A6F7-FD03DFB40B5E}"/>
    <dgm:cxn modelId="{2D8D436C-7C67-413E-9EB1-D7D9025A8A79}" type="presOf" srcId="{98CDBD4B-8F3A-4B43-B701-AE679F666A18}" destId="{A5AA6940-BCA2-4FE2-9211-8EF8D58D21E8}" srcOrd="0" destOrd="1" presId="urn:microsoft.com/office/officeart/2005/8/layout/chevron2"/>
    <dgm:cxn modelId="{02BCDD9B-3D45-479C-9EDC-ECF99C591F1F}" srcId="{07BCF83F-4741-4E17-9878-3D3025B2AD45}" destId="{FA34C8D2-0481-46D0-9399-2154D5716EA6}" srcOrd="0" destOrd="0" parTransId="{1D2AFB0E-881C-4593-ADDA-33B0C8B6F3DD}" sibTransId="{EEECB170-BCEB-460D-ABD0-427260FF1F0C}"/>
    <dgm:cxn modelId="{FD7DD22C-9DDA-49B7-B644-3EB50F272AEB}" srcId="{808A6697-F9DB-4ED8-AEA5-7BBD9E39B9D6}" destId="{BD68DA03-A07D-4DDA-A890-C0AB94DD0FF6}" srcOrd="1" destOrd="0" parTransId="{A0C2BD48-CE60-4E75-A877-CFCE4792EC41}" sibTransId="{F44A66FD-89A1-40C4-8575-005187230DC7}"/>
    <dgm:cxn modelId="{76938D56-059A-4F19-9E6E-719E67F9250B}" srcId="{7C20C298-1AEB-4DFE-AA9F-54ED72AD0080}" destId="{808A6697-F9DB-4ED8-AEA5-7BBD9E39B9D6}" srcOrd="1" destOrd="0" parTransId="{0AD06345-F99B-402B-B09F-A190A2FB04BC}" sibTransId="{7E0A8BCB-9A32-40F4-AB06-57CF11DC90C9}"/>
    <dgm:cxn modelId="{4876F10E-5460-47F3-9981-D84966336E3B}" srcId="{808A6697-F9DB-4ED8-AEA5-7BBD9E39B9D6}" destId="{991DB602-8FF0-40D4-A927-343A6CB79847}" srcOrd="0" destOrd="0" parTransId="{051A516D-5722-43D6-830B-6C383AB1C2B9}" sibTransId="{BC899426-AFF5-4F49-AC92-24C1627DE6D0}"/>
    <dgm:cxn modelId="{5A4FDA89-F318-471D-978C-0EC3DD0B76B0}" srcId="{871E35E5-AE86-45E6-9511-C7C5F5A4A554}" destId="{98CDBD4B-8F3A-4B43-B701-AE679F666A18}" srcOrd="1" destOrd="0" parTransId="{3FC63C2D-1ADE-402B-A919-05E8A56ED82D}" sibTransId="{9CDAEE31-BAD3-4BB9-9B35-8371848300B1}"/>
    <dgm:cxn modelId="{745918D3-90E3-4238-B825-B9DFA2264137}" type="presOf" srcId="{991DB602-8FF0-40D4-A927-343A6CB79847}" destId="{7E2DEBD5-079A-4876-B17B-A01BF9D7FC61}" srcOrd="0" destOrd="0" presId="urn:microsoft.com/office/officeart/2005/8/layout/chevron2"/>
    <dgm:cxn modelId="{14842641-7631-4134-83F6-E59E6D517107}" type="presOf" srcId="{FA34C8D2-0481-46D0-9399-2154D5716EA6}" destId="{F6E6603C-704B-454C-9765-57694C9F5920}" srcOrd="0" destOrd="0" presId="urn:microsoft.com/office/officeart/2005/8/layout/chevron2"/>
    <dgm:cxn modelId="{AA55EFED-91DC-43C6-9495-13E4B9183D5E}" type="presOf" srcId="{43D86037-E6EC-49BA-BF99-24116CA19F50}" destId="{F6E6603C-704B-454C-9765-57694C9F5920}" srcOrd="0" destOrd="1" presId="urn:microsoft.com/office/officeart/2005/8/layout/chevron2"/>
    <dgm:cxn modelId="{6B87AF5A-8232-4586-9D85-EA914AA2CBAB}" type="presOf" srcId="{808A6697-F9DB-4ED8-AEA5-7BBD9E39B9D6}" destId="{0FC678FB-D7D3-4CE8-B4EE-AAB998004F29}" srcOrd="0" destOrd="0" presId="urn:microsoft.com/office/officeart/2005/8/layout/chevron2"/>
    <dgm:cxn modelId="{0B30B015-124C-4152-ABB6-047C0F1D59CB}" type="presOf" srcId="{7C20C298-1AEB-4DFE-AA9F-54ED72AD0080}" destId="{A476EAFB-5740-4EB3-905D-97B0C61BF4D2}" srcOrd="0" destOrd="0" presId="urn:microsoft.com/office/officeart/2005/8/layout/chevron2"/>
    <dgm:cxn modelId="{EFD9AE34-6EE8-46B6-ABED-D1C8699D7EA5}" type="presOf" srcId="{3206BF3B-3D4C-4054-BBBE-60B55BC7A898}" destId="{E40CF619-B164-4558-91BD-77201ACEC77C}" srcOrd="0" destOrd="0" presId="urn:microsoft.com/office/officeart/2005/8/layout/chevron2"/>
    <dgm:cxn modelId="{FFEDFA88-25A7-4AE7-AABF-7D24488A7A62}" srcId="{7C20C298-1AEB-4DFE-AA9F-54ED72AD0080}" destId="{07BCF83F-4741-4E17-9878-3D3025B2AD45}" srcOrd="2" destOrd="0" parTransId="{ED5E0D2B-0D49-4E6B-9F35-C2602AA1EF9E}" sibTransId="{69D568B4-B7E5-4D05-8B4C-374A5A946AD2}"/>
    <dgm:cxn modelId="{F492B169-9F07-4861-939E-02C37EA95A76}" type="presOf" srcId="{2A3F847E-9E11-4588-9529-A2A0F8EA37EF}" destId="{A5AA6940-BCA2-4FE2-9211-8EF8D58D21E8}" srcOrd="0" destOrd="0" presId="urn:microsoft.com/office/officeart/2005/8/layout/chevron2"/>
    <dgm:cxn modelId="{84DB56ED-A444-42E2-9484-EFB9AF8B1B52}" type="presOf" srcId="{07BCF83F-4741-4E17-9878-3D3025B2AD45}" destId="{4D051B10-BB1A-4354-B9A0-BEAAF86CF508}" srcOrd="0" destOrd="0" presId="urn:microsoft.com/office/officeart/2005/8/layout/chevron2"/>
    <dgm:cxn modelId="{32CFCB60-9713-4B97-8CD4-0D5AD7FBA543}" srcId="{7C20C298-1AEB-4DFE-AA9F-54ED72AD0080}" destId="{3206BF3B-3D4C-4054-BBBE-60B55BC7A898}" srcOrd="3" destOrd="0" parTransId="{097C7917-94CF-4EC6-B37E-496538E06059}" sibTransId="{C7524B8B-65FD-411C-8FD3-8A7BDCC8103D}"/>
    <dgm:cxn modelId="{166BA9C7-B1C3-426C-8FD1-7154DC5FE491}" srcId="{7C20C298-1AEB-4DFE-AA9F-54ED72AD0080}" destId="{871E35E5-AE86-45E6-9511-C7C5F5A4A554}" srcOrd="0" destOrd="0" parTransId="{E33F01FD-0085-435C-99F6-85EC11A96348}" sibTransId="{CD44EEDD-7ACB-451F-971E-79A286EC4FFD}"/>
    <dgm:cxn modelId="{5A304E00-87D8-406C-9358-93B808D99D25}" type="presParOf" srcId="{A476EAFB-5740-4EB3-905D-97B0C61BF4D2}" destId="{C01C1554-8ED7-4D9C-AB2D-E68235364EC4}" srcOrd="0" destOrd="0" presId="urn:microsoft.com/office/officeart/2005/8/layout/chevron2"/>
    <dgm:cxn modelId="{D508390F-A0CC-463B-966F-9ADE9AD74256}" type="presParOf" srcId="{C01C1554-8ED7-4D9C-AB2D-E68235364EC4}" destId="{009D35CF-A6B9-424D-9301-8456A4CF640A}" srcOrd="0" destOrd="0" presId="urn:microsoft.com/office/officeart/2005/8/layout/chevron2"/>
    <dgm:cxn modelId="{76E81D93-5A4E-471C-AC74-FAB59C1744FF}" type="presParOf" srcId="{C01C1554-8ED7-4D9C-AB2D-E68235364EC4}" destId="{A5AA6940-BCA2-4FE2-9211-8EF8D58D21E8}" srcOrd="1" destOrd="0" presId="urn:microsoft.com/office/officeart/2005/8/layout/chevron2"/>
    <dgm:cxn modelId="{A9EA2B71-E683-4D6F-85E1-89BCD68DE7D8}" type="presParOf" srcId="{A476EAFB-5740-4EB3-905D-97B0C61BF4D2}" destId="{8BA71555-6896-46F0-8948-9AE35270DEC3}" srcOrd="1" destOrd="0" presId="urn:microsoft.com/office/officeart/2005/8/layout/chevron2"/>
    <dgm:cxn modelId="{D518EECB-A9B1-4B9D-ADE3-CC0D86AC676C}" type="presParOf" srcId="{A476EAFB-5740-4EB3-905D-97B0C61BF4D2}" destId="{7F4982FE-362F-462E-9CF8-03B82F843DC9}" srcOrd="2" destOrd="0" presId="urn:microsoft.com/office/officeart/2005/8/layout/chevron2"/>
    <dgm:cxn modelId="{7FAE4E4C-4D8E-4C47-AE72-06F4192B69B6}" type="presParOf" srcId="{7F4982FE-362F-462E-9CF8-03B82F843DC9}" destId="{0FC678FB-D7D3-4CE8-B4EE-AAB998004F29}" srcOrd="0" destOrd="0" presId="urn:microsoft.com/office/officeart/2005/8/layout/chevron2"/>
    <dgm:cxn modelId="{2A78F468-DFB3-4C48-A794-209BB4649405}" type="presParOf" srcId="{7F4982FE-362F-462E-9CF8-03B82F843DC9}" destId="{7E2DEBD5-079A-4876-B17B-A01BF9D7FC61}" srcOrd="1" destOrd="0" presId="urn:microsoft.com/office/officeart/2005/8/layout/chevron2"/>
    <dgm:cxn modelId="{F24A8588-CD54-46D5-A2AC-713771EA67E6}" type="presParOf" srcId="{A476EAFB-5740-4EB3-905D-97B0C61BF4D2}" destId="{069113B8-D38A-4E4A-A1EC-B17A39F17AA8}" srcOrd="3" destOrd="0" presId="urn:microsoft.com/office/officeart/2005/8/layout/chevron2"/>
    <dgm:cxn modelId="{C4793130-49B6-44D1-9EED-C5F8246A96C5}" type="presParOf" srcId="{A476EAFB-5740-4EB3-905D-97B0C61BF4D2}" destId="{DA17B715-24AF-465A-BFB2-74D939AD18FB}" srcOrd="4" destOrd="0" presId="urn:microsoft.com/office/officeart/2005/8/layout/chevron2"/>
    <dgm:cxn modelId="{9E9BC411-1D4A-474B-98E1-1FBB3AD6909D}" type="presParOf" srcId="{DA17B715-24AF-465A-BFB2-74D939AD18FB}" destId="{4D051B10-BB1A-4354-B9A0-BEAAF86CF508}" srcOrd="0" destOrd="0" presId="urn:microsoft.com/office/officeart/2005/8/layout/chevron2"/>
    <dgm:cxn modelId="{08DE6B18-440E-4C18-848B-3A5769169E62}" type="presParOf" srcId="{DA17B715-24AF-465A-BFB2-74D939AD18FB}" destId="{F6E6603C-704B-454C-9765-57694C9F5920}" srcOrd="1" destOrd="0" presId="urn:microsoft.com/office/officeart/2005/8/layout/chevron2"/>
    <dgm:cxn modelId="{6BAE39E8-8F65-477F-B329-A447F852BC6C}" type="presParOf" srcId="{A476EAFB-5740-4EB3-905D-97B0C61BF4D2}" destId="{A6843AFB-9FAA-49A3-B463-9A25B49EFD22}" srcOrd="5" destOrd="0" presId="urn:microsoft.com/office/officeart/2005/8/layout/chevron2"/>
    <dgm:cxn modelId="{5CFF07AB-C567-454B-AD2A-72824348F00F}" type="presParOf" srcId="{A476EAFB-5740-4EB3-905D-97B0C61BF4D2}" destId="{A9C01551-7F9C-4727-86C2-DF4BA1649947}" srcOrd="6" destOrd="0" presId="urn:microsoft.com/office/officeart/2005/8/layout/chevron2"/>
    <dgm:cxn modelId="{D480D7AF-125E-48C2-A888-BE24A15BA888}" type="presParOf" srcId="{A9C01551-7F9C-4727-86C2-DF4BA1649947}" destId="{E40CF619-B164-4558-91BD-77201ACEC77C}" srcOrd="0" destOrd="0" presId="urn:microsoft.com/office/officeart/2005/8/layout/chevron2"/>
    <dgm:cxn modelId="{36EBDE3C-000B-4891-8402-D1B258A42CDB}" type="presParOf" srcId="{A9C01551-7F9C-4727-86C2-DF4BA1649947}" destId="{86A7F155-79F7-4126-8775-5A60422BD5C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01483224-6C2F-40F4-A772-3A3A361AA8A8}" type="presOf" srcId="{EC7A3F1B-0E78-4A48-9E5D-0FB74D1E50C9}" destId="{4668E95B-A929-4B5E-AEBE-D130A37DD693}" srcOrd="0" destOrd="0" presId="urn:microsoft.com/office/officeart/2008/layout/VerticalCurvedList"/>
    <dgm:cxn modelId="{48C37371-B4D3-422A-90E0-B41E487E016E}" type="presOf" srcId="{F2073030-FCE0-4D79-B4C0-C4887A1E8C7B}" destId="{0536F2C3-5EF7-42DF-89FD-89284B01189F}"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5F59F963-0974-490E-917B-E6C7C0558F77}" type="presOf" srcId="{B98A5798-1FB7-4BA8-8902-FEEBE5E6D806}" destId="{DBC6EB94-55C1-4E08-A42D-7F3A7734980A}" srcOrd="0" destOrd="0" presId="urn:microsoft.com/office/officeart/2008/layout/VerticalCurvedList"/>
    <dgm:cxn modelId="{7A67E106-4D0E-4FA6-B5F6-AC9B971DEAF2}" type="presOf" srcId="{FCF0B48B-2B89-452C-8232-112E97E05FF5}" destId="{3E4FE01A-F2B4-4A0E-BC14-5BB1CAA91729}" srcOrd="0" destOrd="0" presId="urn:microsoft.com/office/officeart/2008/layout/VerticalCurvedList"/>
    <dgm:cxn modelId="{AF24075E-661E-42BD-94BB-A2496FB1118A}" type="presOf" srcId="{3AA6FB83-FD4C-4680-9410-A817DE90722F}" destId="{1D7F887B-6B1E-491C-8DF2-A780D398CE6A}" srcOrd="0" destOrd="0" presId="urn:microsoft.com/office/officeart/2008/layout/VerticalCurvedList"/>
    <dgm:cxn modelId="{0F02D48A-CDF4-42B0-8FF5-9D0FF9648557}" type="presOf" srcId="{9F5E512F-638C-4B3E-B1ED-57DAC741A12A}" destId="{8A84601A-95CE-419F-927F-A083456521B0}"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4E86F4CB-F487-4267-84E1-95F0AB6062D8}" type="presParOf" srcId="{0536F2C3-5EF7-42DF-89FD-89284B01189F}" destId="{478D8E18-D498-47E8-95C0-F0BB154AC369}" srcOrd="0" destOrd="0" presId="urn:microsoft.com/office/officeart/2008/layout/VerticalCurvedList"/>
    <dgm:cxn modelId="{B069A01C-7229-4548-8374-D23B1115FCCA}" type="presParOf" srcId="{478D8E18-D498-47E8-95C0-F0BB154AC369}" destId="{11019853-BFBC-4190-8C4F-748E01E668CD}" srcOrd="0" destOrd="0" presId="urn:microsoft.com/office/officeart/2008/layout/VerticalCurvedList"/>
    <dgm:cxn modelId="{ED959CA0-3F1F-416E-8027-651E901159F0}" type="presParOf" srcId="{11019853-BFBC-4190-8C4F-748E01E668CD}" destId="{095F500A-94E4-4187-B24C-234F80610DEE}" srcOrd="0" destOrd="0" presId="urn:microsoft.com/office/officeart/2008/layout/VerticalCurvedList"/>
    <dgm:cxn modelId="{0881C7A1-E3B5-4C13-9E12-83C8394907B2}" type="presParOf" srcId="{11019853-BFBC-4190-8C4F-748E01E668CD}" destId="{4668E95B-A929-4B5E-AEBE-D130A37DD693}" srcOrd="1" destOrd="0" presId="urn:microsoft.com/office/officeart/2008/layout/VerticalCurvedList"/>
    <dgm:cxn modelId="{64FB5939-8ADA-4957-9E05-6DC2C16975DC}" type="presParOf" srcId="{11019853-BFBC-4190-8C4F-748E01E668CD}" destId="{4152E872-8382-4BB7-A00B-A35E79C7B02E}" srcOrd="2" destOrd="0" presId="urn:microsoft.com/office/officeart/2008/layout/VerticalCurvedList"/>
    <dgm:cxn modelId="{E7DE07F7-176F-4191-9697-FCD7189F7236}" type="presParOf" srcId="{11019853-BFBC-4190-8C4F-748E01E668CD}" destId="{EB2071D3-2B5D-4B63-9938-755598E868D6}" srcOrd="3" destOrd="0" presId="urn:microsoft.com/office/officeart/2008/layout/VerticalCurvedList"/>
    <dgm:cxn modelId="{9414F60F-7342-40A9-8EC7-D0420AFF81D6}" type="presParOf" srcId="{478D8E18-D498-47E8-95C0-F0BB154AC369}" destId="{1D7F887B-6B1E-491C-8DF2-A780D398CE6A}" srcOrd="1" destOrd="0" presId="urn:microsoft.com/office/officeart/2008/layout/VerticalCurvedList"/>
    <dgm:cxn modelId="{B403C1F1-A813-436B-BCFD-F69B7E8B8312}" type="presParOf" srcId="{478D8E18-D498-47E8-95C0-F0BB154AC369}" destId="{101D5F53-C6AB-4058-BAFA-F47DBAE5C53A}" srcOrd="2" destOrd="0" presId="urn:microsoft.com/office/officeart/2008/layout/VerticalCurvedList"/>
    <dgm:cxn modelId="{9350624D-FEC9-42AB-9483-2E1847477578}" type="presParOf" srcId="{101D5F53-C6AB-4058-BAFA-F47DBAE5C53A}" destId="{3F3F6D2A-88B4-4B22-B184-2BC8B46FF31C}" srcOrd="0" destOrd="0" presId="urn:microsoft.com/office/officeart/2008/layout/VerticalCurvedList"/>
    <dgm:cxn modelId="{85EC9B5C-D558-4222-A4F6-01F6FA5BE3EE}" type="presParOf" srcId="{478D8E18-D498-47E8-95C0-F0BB154AC369}" destId="{8A84601A-95CE-419F-927F-A083456521B0}" srcOrd="3" destOrd="0" presId="urn:microsoft.com/office/officeart/2008/layout/VerticalCurvedList"/>
    <dgm:cxn modelId="{4A3CF949-9482-4422-BAC7-C28DDD735EB6}" type="presParOf" srcId="{478D8E18-D498-47E8-95C0-F0BB154AC369}" destId="{F9A08491-22E2-4A5F-B0D3-9DB9049CB878}" srcOrd="4" destOrd="0" presId="urn:microsoft.com/office/officeart/2008/layout/VerticalCurvedList"/>
    <dgm:cxn modelId="{E4B4C5A6-5A4A-4054-B1FC-124414D49267}" type="presParOf" srcId="{F9A08491-22E2-4A5F-B0D3-9DB9049CB878}" destId="{C9AB0B32-37CD-4384-9F0E-53336B3E80B4}" srcOrd="0" destOrd="0" presId="urn:microsoft.com/office/officeart/2008/layout/VerticalCurvedList"/>
    <dgm:cxn modelId="{C34819E4-F6FF-4122-B631-ED5B7484ECB0}" type="presParOf" srcId="{478D8E18-D498-47E8-95C0-F0BB154AC369}" destId="{DBC6EB94-55C1-4E08-A42D-7F3A7734980A}" srcOrd="5" destOrd="0" presId="urn:microsoft.com/office/officeart/2008/layout/VerticalCurvedList"/>
    <dgm:cxn modelId="{626305A6-8B99-4D7E-BA45-0DEDC94CAA27}" type="presParOf" srcId="{478D8E18-D498-47E8-95C0-F0BB154AC369}" destId="{E3263091-E45F-4357-B6FF-31F15F2D22B7}" srcOrd="6" destOrd="0" presId="urn:microsoft.com/office/officeart/2008/layout/VerticalCurvedList"/>
    <dgm:cxn modelId="{3201A622-8861-42A7-B8C0-7C80F706B3D2}" type="presParOf" srcId="{E3263091-E45F-4357-B6FF-31F15F2D22B7}" destId="{73EA5CA3-5CB7-42CA-9CC3-E56C6688E1B1}" srcOrd="0" destOrd="0" presId="urn:microsoft.com/office/officeart/2008/layout/VerticalCurvedList"/>
    <dgm:cxn modelId="{B80C3A2C-2ED9-49E7-8B54-03D4B65BCB4B}" type="presParOf" srcId="{478D8E18-D498-47E8-95C0-F0BB154AC369}" destId="{3E4FE01A-F2B4-4A0E-BC14-5BB1CAA91729}" srcOrd="7" destOrd="0" presId="urn:microsoft.com/office/officeart/2008/layout/VerticalCurvedList"/>
    <dgm:cxn modelId="{8EB9A121-1724-422A-A340-B853A1EFC668}" type="presParOf" srcId="{478D8E18-D498-47E8-95C0-F0BB154AC369}" destId="{4A500934-C625-400F-AFA0-D5CAEDF3F063}" srcOrd="8" destOrd="0" presId="urn:microsoft.com/office/officeart/2008/layout/VerticalCurvedList"/>
    <dgm:cxn modelId="{97E58949-3ABA-4867-B1C5-E4A3C4B3A343}"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custLinFactNeighborX="48" custLinFactNeighborY="-6899">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3F28BED4-6526-43BB-9722-299E52FE509D}" type="presOf" srcId="{EC7A3F1B-0E78-4A48-9E5D-0FB74D1E50C9}" destId="{4668E95B-A929-4B5E-AEBE-D130A37DD693}"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4905AD8F-B585-4BC8-92CC-D6201B77359C}" type="presOf" srcId="{F2073030-FCE0-4D79-B4C0-C4887A1E8C7B}" destId="{0536F2C3-5EF7-42DF-89FD-89284B01189F}" srcOrd="0" destOrd="0" presId="urn:microsoft.com/office/officeart/2008/layout/VerticalCurvedList"/>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EBA20000-5821-445A-B2D9-976C546C693B}" type="presOf" srcId="{B98A5798-1FB7-4BA8-8902-FEEBE5E6D806}" destId="{DBC6EB94-55C1-4E08-A42D-7F3A7734980A}" srcOrd="0" destOrd="0" presId="urn:microsoft.com/office/officeart/2008/layout/VerticalCurvedList"/>
    <dgm:cxn modelId="{AD566B75-FF8B-4D7A-930C-826ED1AED295}" type="presOf" srcId="{FCF0B48B-2B89-452C-8232-112E97E05FF5}" destId="{3E4FE01A-F2B4-4A0E-BC14-5BB1CAA91729}" srcOrd="0" destOrd="0" presId="urn:microsoft.com/office/officeart/2008/layout/VerticalCurvedList"/>
    <dgm:cxn modelId="{DB45738F-57E9-4F60-8AD9-ACB365495FE9}" type="presOf" srcId="{9F5E512F-638C-4B3E-B1ED-57DAC741A12A}" destId="{8A84601A-95CE-419F-927F-A083456521B0}"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52901246-BE29-4F98-962C-78ABFD37DAC1}" type="presOf" srcId="{3AA6FB83-FD4C-4680-9410-A817DE90722F}" destId="{1D7F887B-6B1E-491C-8DF2-A780D398CE6A}" srcOrd="0" destOrd="0" presId="urn:microsoft.com/office/officeart/2008/layout/VerticalCurvedList"/>
    <dgm:cxn modelId="{7594A810-E7F2-4BFB-AA9A-6657556E8749}" type="presParOf" srcId="{0536F2C3-5EF7-42DF-89FD-89284B01189F}" destId="{478D8E18-D498-47E8-95C0-F0BB154AC369}" srcOrd="0" destOrd="0" presId="urn:microsoft.com/office/officeart/2008/layout/VerticalCurvedList"/>
    <dgm:cxn modelId="{B575559B-3451-47AF-A577-0D0F8528EC70}" type="presParOf" srcId="{478D8E18-D498-47E8-95C0-F0BB154AC369}" destId="{11019853-BFBC-4190-8C4F-748E01E668CD}" srcOrd="0" destOrd="0" presId="urn:microsoft.com/office/officeart/2008/layout/VerticalCurvedList"/>
    <dgm:cxn modelId="{53010EDE-9099-4F89-82E8-982D727A3E0C}" type="presParOf" srcId="{11019853-BFBC-4190-8C4F-748E01E668CD}" destId="{095F500A-94E4-4187-B24C-234F80610DEE}" srcOrd="0" destOrd="0" presId="urn:microsoft.com/office/officeart/2008/layout/VerticalCurvedList"/>
    <dgm:cxn modelId="{A1311580-A1A3-4EF5-9C38-577D58BFF93C}" type="presParOf" srcId="{11019853-BFBC-4190-8C4F-748E01E668CD}" destId="{4668E95B-A929-4B5E-AEBE-D130A37DD693}" srcOrd="1" destOrd="0" presId="urn:microsoft.com/office/officeart/2008/layout/VerticalCurvedList"/>
    <dgm:cxn modelId="{A8838E06-11B2-4B64-9B5C-DD3475D64B2E}" type="presParOf" srcId="{11019853-BFBC-4190-8C4F-748E01E668CD}" destId="{4152E872-8382-4BB7-A00B-A35E79C7B02E}" srcOrd="2" destOrd="0" presId="urn:microsoft.com/office/officeart/2008/layout/VerticalCurvedList"/>
    <dgm:cxn modelId="{7C5866D6-4420-41BB-8091-F52EE7656B47}" type="presParOf" srcId="{11019853-BFBC-4190-8C4F-748E01E668CD}" destId="{EB2071D3-2B5D-4B63-9938-755598E868D6}" srcOrd="3" destOrd="0" presId="urn:microsoft.com/office/officeart/2008/layout/VerticalCurvedList"/>
    <dgm:cxn modelId="{C35078FD-3D75-45AD-8D0B-62D21748BD4B}" type="presParOf" srcId="{478D8E18-D498-47E8-95C0-F0BB154AC369}" destId="{1D7F887B-6B1E-491C-8DF2-A780D398CE6A}" srcOrd="1" destOrd="0" presId="urn:microsoft.com/office/officeart/2008/layout/VerticalCurvedList"/>
    <dgm:cxn modelId="{D884DFA7-1CA1-46E9-8039-DC413A6D6419}" type="presParOf" srcId="{478D8E18-D498-47E8-95C0-F0BB154AC369}" destId="{101D5F53-C6AB-4058-BAFA-F47DBAE5C53A}" srcOrd="2" destOrd="0" presId="urn:microsoft.com/office/officeart/2008/layout/VerticalCurvedList"/>
    <dgm:cxn modelId="{928E0794-2089-467F-A832-C92042F7AABF}" type="presParOf" srcId="{101D5F53-C6AB-4058-BAFA-F47DBAE5C53A}" destId="{3F3F6D2A-88B4-4B22-B184-2BC8B46FF31C}" srcOrd="0" destOrd="0" presId="urn:microsoft.com/office/officeart/2008/layout/VerticalCurvedList"/>
    <dgm:cxn modelId="{83E46801-CB49-409B-8332-2B0F1A8629BF}" type="presParOf" srcId="{478D8E18-D498-47E8-95C0-F0BB154AC369}" destId="{8A84601A-95CE-419F-927F-A083456521B0}" srcOrd="3" destOrd="0" presId="urn:microsoft.com/office/officeart/2008/layout/VerticalCurvedList"/>
    <dgm:cxn modelId="{6CC9B538-EC32-4E9E-9576-4352615EAD43}" type="presParOf" srcId="{478D8E18-D498-47E8-95C0-F0BB154AC369}" destId="{F9A08491-22E2-4A5F-B0D3-9DB9049CB878}" srcOrd="4" destOrd="0" presId="urn:microsoft.com/office/officeart/2008/layout/VerticalCurvedList"/>
    <dgm:cxn modelId="{825C8A1A-F751-440A-8BA1-667B0C9B34C3}" type="presParOf" srcId="{F9A08491-22E2-4A5F-B0D3-9DB9049CB878}" destId="{C9AB0B32-37CD-4384-9F0E-53336B3E80B4}" srcOrd="0" destOrd="0" presId="urn:microsoft.com/office/officeart/2008/layout/VerticalCurvedList"/>
    <dgm:cxn modelId="{13994E50-C510-453B-8323-94A48C66B418}" type="presParOf" srcId="{478D8E18-D498-47E8-95C0-F0BB154AC369}" destId="{DBC6EB94-55C1-4E08-A42D-7F3A7734980A}" srcOrd="5" destOrd="0" presId="urn:microsoft.com/office/officeart/2008/layout/VerticalCurvedList"/>
    <dgm:cxn modelId="{B796B0D4-E224-4753-81FB-E9ECEC78A1F3}" type="presParOf" srcId="{478D8E18-D498-47E8-95C0-F0BB154AC369}" destId="{E3263091-E45F-4357-B6FF-31F15F2D22B7}" srcOrd="6" destOrd="0" presId="urn:microsoft.com/office/officeart/2008/layout/VerticalCurvedList"/>
    <dgm:cxn modelId="{442FA7DE-DB25-4330-99BA-E354FB2EC9B7}" type="presParOf" srcId="{E3263091-E45F-4357-B6FF-31F15F2D22B7}" destId="{73EA5CA3-5CB7-42CA-9CC3-E56C6688E1B1}" srcOrd="0" destOrd="0" presId="urn:microsoft.com/office/officeart/2008/layout/VerticalCurvedList"/>
    <dgm:cxn modelId="{4805C687-57A5-4403-8084-B83C9AC85EA1}" type="presParOf" srcId="{478D8E18-D498-47E8-95C0-F0BB154AC369}" destId="{3E4FE01A-F2B4-4A0E-BC14-5BB1CAA91729}" srcOrd="7" destOrd="0" presId="urn:microsoft.com/office/officeart/2008/layout/VerticalCurvedList"/>
    <dgm:cxn modelId="{D0EEAC9B-5B69-485C-AFFF-9F075FA4667D}" type="presParOf" srcId="{478D8E18-D498-47E8-95C0-F0BB154AC369}" destId="{4A500934-C625-400F-AFA0-D5CAEDF3F063}" srcOrd="8" destOrd="0" presId="urn:microsoft.com/office/officeart/2008/layout/VerticalCurvedList"/>
    <dgm:cxn modelId="{862BCBA6-7F1E-4193-8FF4-0EEADCC2DE1C}"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BF6EE6-6D4C-444E-90D0-6C2AA32113AC}"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3D6F5BF5-7DCD-4300-8C17-4E48FD930AE8}">
      <dgm:prSet phldrT="[Text]" phldr="1"/>
      <dgm:spPr/>
      <dgm:t>
        <a:bodyPr/>
        <a:lstStyle/>
        <a:p>
          <a:endParaRPr lang="en-US"/>
        </a:p>
      </dgm:t>
    </dgm:pt>
    <dgm:pt modelId="{2BC07EF3-1A2B-4755-8C00-F012B8CBAE4D}" type="parTrans" cxnId="{99CF6B5F-42ED-4790-9EF9-429C9DBF8767}">
      <dgm:prSet/>
      <dgm:spPr/>
      <dgm:t>
        <a:bodyPr/>
        <a:lstStyle/>
        <a:p>
          <a:endParaRPr lang="en-US"/>
        </a:p>
      </dgm:t>
    </dgm:pt>
    <dgm:pt modelId="{72CB2843-42A5-445C-B02C-07C65CA24851}" type="sibTrans" cxnId="{99CF6B5F-42ED-4790-9EF9-429C9DBF8767}">
      <dgm:prSet/>
      <dgm:spPr/>
      <dgm:t>
        <a:bodyPr/>
        <a:lstStyle/>
        <a:p>
          <a:endParaRPr lang="en-US"/>
        </a:p>
      </dgm:t>
    </dgm:pt>
    <dgm:pt modelId="{86918EE3-3A70-4166-9BC5-8B3A0D1C8E4F}">
      <dgm:prSet phldrT="[Text]" phldr="1"/>
      <dgm:spPr/>
      <dgm:t>
        <a:bodyPr/>
        <a:lstStyle/>
        <a:p>
          <a:endParaRPr lang="en-US"/>
        </a:p>
      </dgm:t>
    </dgm:pt>
    <dgm:pt modelId="{233BB4B0-327C-4C80-9436-9082BE581634}" type="parTrans" cxnId="{C09AE7EB-5E93-4C02-95D5-FCD3AD4D79B8}">
      <dgm:prSet/>
      <dgm:spPr/>
      <dgm:t>
        <a:bodyPr/>
        <a:lstStyle/>
        <a:p>
          <a:endParaRPr lang="en-US"/>
        </a:p>
      </dgm:t>
    </dgm:pt>
    <dgm:pt modelId="{E796163B-06CA-4D9E-9279-EE6A5249CB93}" type="sibTrans" cxnId="{C09AE7EB-5E93-4C02-95D5-FCD3AD4D79B8}">
      <dgm:prSet/>
      <dgm:spPr/>
      <dgm:t>
        <a:bodyPr/>
        <a:lstStyle/>
        <a:p>
          <a:endParaRPr lang="en-US"/>
        </a:p>
      </dgm:t>
    </dgm:pt>
    <dgm:pt modelId="{D84293A1-F27D-4AFB-A3C9-759096FA5E63}">
      <dgm:prSet phldrT="[Text]" phldr="1"/>
      <dgm:spPr/>
      <dgm:t>
        <a:bodyPr/>
        <a:lstStyle/>
        <a:p>
          <a:endParaRPr lang="en-US"/>
        </a:p>
      </dgm:t>
    </dgm:pt>
    <dgm:pt modelId="{FC16F73D-1669-4916-91DB-9DB7156B228E}" type="parTrans" cxnId="{CB16B55E-452C-4D9B-9811-DE003C57DE38}">
      <dgm:prSet/>
      <dgm:spPr/>
      <dgm:t>
        <a:bodyPr/>
        <a:lstStyle/>
        <a:p>
          <a:endParaRPr lang="en-US"/>
        </a:p>
      </dgm:t>
    </dgm:pt>
    <dgm:pt modelId="{369EB728-7B34-436C-A1E3-B0A1A967D223}" type="sibTrans" cxnId="{CB16B55E-452C-4D9B-9811-DE003C57DE38}">
      <dgm:prSet/>
      <dgm:spPr/>
      <dgm:t>
        <a:bodyPr/>
        <a:lstStyle/>
        <a:p>
          <a:endParaRPr lang="en-US"/>
        </a:p>
      </dgm:t>
    </dgm:pt>
    <dgm:pt modelId="{B03E2AE0-6607-4745-B273-63E443E058F2}">
      <dgm:prSet phldrT="[Text]" phldr="1"/>
      <dgm:spPr/>
      <dgm:t>
        <a:bodyPr/>
        <a:lstStyle/>
        <a:p>
          <a:endParaRPr lang="en-US"/>
        </a:p>
      </dgm:t>
    </dgm:pt>
    <dgm:pt modelId="{11800D46-0A61-486C-8DDE-F9D8BA340CDB}" type="parTrans" cxnId="{B2E731E6-E79A-465B-95BF-1AB551081070}">
      <dgm:prSet/>
      <dgm:spPr/>
      <dgm:t>
        <a:bodyPr/>
        <a:lstStyle/>
        <a:p>
          <a:endParaRPr lang="en-US"/>
        </a:p>
      </dgm:t>
    </dgm:pt>
    <dgm:pt modelId="{4D911ACA-5AF4-4B5F-84C5-2AB5569B2C21}" type="sibTrans" cxnId="{B2E731E6-E79A-465B-95BF-1AB551081070}">
      <dgm:prSet/>
      <dgm:spPr/>
      <dgm:t>
        <a:bodyPr/>
        <a:lstStyle/>
        <a:p>
          <a:endParaRPr lang="en-US"/>
        </a:p>
      </dgm:t>
    </dgm:pt>
    <dgm:pt modelId="{893972C5-B9EE-4945-9E75-210B8A48F694}">
      <dgm:prSet phldrT="[Text]" phldr="1"/>
      <dgm:spPr/>
      <dgm:t>
        <a:bodyPr/>
        <a:lstStyle/>
        <a:p>
          <a:endParaRPr lang="en-US"/>
        </a:p>
      </dgm:t>
    </dgm:pt>
    <dgm:pt modelId="{085959C0-24A3-4795-BF46-88012C6FBABF}" type="parTrans" cxnId="{D4250A4C-D067-41A0-AB2B-B10CA004EBE3}">
      <dgm:prSet/>
      <dgm:spPr/>
      <dgm:t>
        <a:bodyPr/>
        <a:lstStyle/>
        <a:p>
          <a:endParaRPr lang="en-US"/>
        </a:p>
      </dgm:t>
    </dgm:pt>
    <dgm:pt modelId="{4344B08F-2BC8-4FC1-8099-73DBF2ADA494}" type="sibTrans" cxnId="{D4250A4C-D067-41A0-AB2B-B10CA004EBE3}">
      <dgm:prSet/>
      <dgm:spPr/>
      <dgm:t>
        <a:bodyPr/>
        <a:lstStyle/>
        <a:p>
          <a:endParaRPr lang="en-US"/>
        </a:p>
      </dgm:t>
    </dgm:pt>
    <dgm:pt modelId="{099630E0-09B1-49F0-A034-D848F3C7C9F3}">
      <dgm:prSet phldrT="[Text]" phldr="1"/>
      <dgm:spPr/>
      <dgm:t>
        <a:bodyPr/>
        <a:lstStyle/>
        <a:p>
          <a:endParaRPr lang="en-US"/>
        </a:p>
      </dgm:t>
    </dgm:pt>
    <dgm:pt modelId="{D6D3F890-C176-49E7-BD8E-3B1E0B430519}" type="parTrans" cxnId="{43AE83B9-ACFC-44E4-A644-72C2A119B282}">
      <dgm:prSet/>
      <dgm:spPr/>
      <dgm:t>
        <a:bodyPr/>
        <a:lstStyle/>
        <a:p>
          <a:endParaRPr lang="en-US"/>
        </a:p>
      </dgm:t>
    </dgm:pt>
    <dgm:pt modelId="{C0101884-8195-487F-87B3-BF0835DD0E71}" type="sibTrans" cxnId="{43AE83B9-ACFC-44E4-A644-72C2A119B282}">
      <dgm:prSet/>
      <dgm:spPr/>
      <dgm:t>
        <a:bodyPr/>
        <a:lstStyle/>
        <a:p>
          <a:endParaRPr lang="en-US"/>
        </a:p>
      </dgm:t>
    </dgm:pt>
    <dgm:pt modelId="{47F9892E-FB5E-4823-B1A2-A8EA59FED755}">
      <dgm:prSet phldrT="[Text]" phldr="1"/>
      <dgm:spPr/>
      <dgm:t>
        <a:bodyPr/>
        <a:lstStyle/>
        <a:p>
          <a:endParaRPr lang="en-US"/>
        </a:p>
      </dgm:t>
    </dgm:pt>
    <dgm:pt modelId="{663A719C-E851-41F6-84A9-1C280FEA1FE0}" type="parTrans" cxnId="{784224B5-3E7B-4768-AA32-737812084AC2}">
      <dgm:prSet/>
      <dgm:spPr/>
      <dgm:t>
        <a:bodyPr/>
        <a:lstStyle/>
        <a:p>
          <a:endParaRPr lang="en-US"/>
        </a:p>
      </dgm:t>
    </dgm:pt>
    <dgm:pt modelId="{6E3A8E24-34FF-4815-A897-3214E210A7ED}" type="sibTrans" cxnId="{784224B5-3E7B-4768-AA32-737812084AC2}">
      <dgm:prSet/>
      <dgm:spPr/>
      <dgm:t>
        <a:bodyPr/>
        <a:lstStyle/>
        <a:p>
          <a:endParaRPr lang="en-US"/>
        </a:p>
      </dgm:t>
    </dgm:pt>
    <dgm:pt modelId="{23269432-B530-4E31-901D-83E83795D51C}">
      <dgm:prSet phldrT="[Text]" phldr="1"/>
      <dgm:spPr/>
      <dgm:t>
        <a:bodyPr/>
        <a:lstStyle/>
        <a:p>
          <a:endParaRPr lang="en-US"/>
        </a:p>
      </dgm:t>
    </dgm:pt>
    <dgm:pt modelId="{8D8185BB-8FA8-4FC7-A2D1-C0CE168217A5}" type="parTrans" cxnId="{C1247354-F461-4D0A-9EA6-5BD8AA3A71D2}">
      <dgm:prSet/>
      <dgm:spPr/>
      <dgm:t>
        <a:bodyPr/>
        <a:lstStyle/>
        <a:p>
          <a:endParaRPr lang="en-US"/>
        </a:p>
      </dgm:t>
    </dgm:pt>
    <dgm:pt modelId="{EA2DD993-468A-4F54-9AE5-265C1330BBBE}" type="sibTrans" cxnId="{C1247354-F461-4D0A-9EA6-5BD8AA3A71D2}">
      <dgm:prSet/>
      <dgm:spPr/>
      <dgm:t>
        <a:bodyPr/>
        <a:lstStyle/>
        <a:p>
          <a:endParaRPr lang="en-US"/>
        </a:p>
      </dgm:t>
    </dgm:pt>
    <dgm:pt modelId="{224B3258-C6B0-4052-B8FF-0D6D40719EDF}">
      <dgm:prSet phldrT="[Text]" phldr="1"/>
      <dgm:spPr/>
      <dgm:t>
        <a:bodyPr/>
        <a:lstStyle/>
        <a:p>
          <a:endParaRPr lang="en-US"/>
        </a:p>
      </dgm:t>
    </dgm:pt>
    <dgm:pt modelId="{FE681CA1-5ED4-43AF-AD8B-0477B5D11797}" type="parTrans" cxnId="{016FF811-7C06-4E15-A0D9-80574AAA0A1C}">
      <dgm:prSet/>
      <dgm:spPr/>
      <dgm:t>
        <a:bodyPr/>
        <a:lstStyle/>
        <a:p>
          <a:endParaRPr lang="en-US"/>
        </a:p>
      </dgm:t>
    </dgm:pt>
    <dgm:pt modelId="{596BE915-5AC3-47CA-8022-8C8A1BA05C4B}" type="sibTrans" cxnId="{016FF811-7C06-4E15-A0D9-80574AAA0A1C}">
      <dgm:prSet/>
      <dgm:spPr/>
      <dgm:t>
        <a:bodyPr/>
        <a:lstStyle/>
        <a:p>
          <a:endParaRPr lang="en-US"/>
        </a:p>
      </dgm:t>
    </dgm:pt>
    <dgm:pt modelId="{D7C17414-20E6-4FA0-9570-66D6024B36E8}">
      <dgm:prSet phldrT="[Text]" phldr="1"/>
      <dgm:spPr/>
      <dgm:t>
        <a:bodyPr/>
        <a:lstStyle/>
        <a:p>
          <a:endParaRPr lang="en-US" dirty="0"/>
        </a:p>
      </dgm:t>
    </dgm:pt>
    <dgm:pt modelId="{ECC110D3-B024-40CF-8583-FF30D8E61FFD}" type="parTrans" cxnId="{83BE2412-8E26-4DD3-9D60-8466A8BFB657}">
      <dgm:prSet/>
      <dgm:spPr/>
      <dgm:t>
        <a:bodyPr/>
        <a:lstStyle/>
        <a:p>
          <a:endParaRPr lang="en-US"/>
        </a:p>
      </dgm:t>
    </dgm:pt>
    <dgm:pt modelId="{67F1FF21-71CA-4C35-85B5-BBD35410C9BB}" type="sibTrans" cxnId="{83BE2412-8E26-4DD3-9D60-8466A8BFB657}">
      <dgm:prSet/>
      <dgm:spPr/>
      <dgm:t>
        <a:bodyPr/>
        <a:lstStyle/>
        <a:p>
          <a:endParaRPr lang="en-US"/>
        </a:p>
      </dgm:t>
    </dgm:pt>
    <dgm:pt modelId="{A67DBD5A-43C8-4B29-AF9F-0C2ACB8F83AC}" type="pres">
      <dgm:prSet presAssocID="{37BF6EE6-6D4C-444E-90D0-6C2AA32113AC}" presName="linearFlow" presStyleCnt="0">
        <dgm:presLayoutVars>
          <dgm:dir/>
          <dgm:animLvl val="lvl"/>
          <dgm:resizeHandles val="exact"/>
        </dgm:presLayoutVars>
      </dgm:prSet>
      <dgm:spPr/>
      <dgm:t>
        <a:bodyPr/>
        <a:lstStyle/>
        <a:p>
          <a:endParaRPr lang="en-US"/>
        </a:p>
      </dgm:t>
    </dgm:pt>
    <dgm:pt modelId="{C6A8CE84-91C0-4E9A-B97E-F0838A5E2977}" type="pres">
      <dgm:prSet presAssocID="{3D6F5BF5-7DCD-4300-8C17-4E48FD930AE8}" presName="composite" presStyleCnt="0"/>
      <dgm:spPr/>
    </dgm:pt>
    <dgm:pt modelId="{A837434F-A878-4858-86E4-D260C5ED0153}" type="pres">
      <dgm:prSet presAssocID="{3D6F5BF5-7DCD-4300-8C17-4E48FD930AE8}" presName="parentText" presStyleLbl="alignNode1" presStyleIdx="0" presStyleCnt="4">
        <dgm:presLayoutVars>
          <dgm:chMax val="1"/>
          <dgm:bulletEnabled val="1"/>
        </dgm:presLayoutVars>
      </dgm:prSet>
      <dgm:spPr/>
      <dgm:t>
        <a:bodyPr/>
        <a:lstStyle/>
        <a:p>
          <a:endParaRPr lang="en-US"/>
        </a:p>
      </dgm:t>
    </dgm:pt>
    <dgm:pt modelId="{6F4D221A-5D1C-4A94-9414-768D11E9BFDD}" type="pres">
      <dgm:prSet presAssocID="{3D6F5BF5-7DCD-4300-8C17-4E48FD930AE8}" presName="descendantText" presStyleLbl="alignAcc1" presStyleIdx="0" presStyleCnt="4">
        <dgm:presLayoutVars>
          <dgm:bulletEnabled val="1"/>
        </dgm:presLayoutVars>
      </dgm:prSet>
      <dgm:spPr/>
      <dgm:t>
        <a:bodyPr/>
        <a:lstStyle/>
        <a:p>
          <a:endParaRPr lang="en-US"/>
        </a:p>
      </dgm:t>
    </dgm:pt>
    <dgm:pt modelId="{228636D1-000A-4508-8226-81DDF91DAE10}" type="pres">
      <dgm:prSet presAssocID="{72CB2843-42A5-445C-B02C-07C65CA24851}" presName="sp" presStyleCnt="0"/>
      <dgm:spPr/>
    </dgm:pt>
    <dgm:pt modelId="{780EE2A2-1A5D-41C8-AF0F-4307D8F1A37E}" type="pres">
      <dgm:prSet presAssocID="{B03E2AE0-6607-4745-B273-63E443E058F2}" presName="composite" presStyleCnt="0"/>
      <dgm:spPr/>
    </dgm:pt>
    <dgm:pt modelId="{C8ED6A9D-33F1-40BB-82D2-114380E28595}" type="pres">
      <dgm:prSet presAssocID="{B03E2AE0-6607-4745-B273-63E443E058F2}" presName="parentText" presStyleLbl="alignNode1" presStyleIdx="1" presStyleCnt="4">
        <dgm:presLayoutVars>
          <dgm:chMax val="1"/>
          <dgm:bulletEnabled val="1"/>
        </dgm:presLayoutVars>
      </dgm:prSet>
      <dgm:spPr/>
      <dgm:t>
        <a:bodyPr/>
        <a:lstStyle/>
        <a:p>
          <a:endParaRPr lang="en-US"/>
        </a:p>
      </dgm:t>
    </dgm:pt>
    <dgm:pt modelId="{8428499F-AE01-449F-87A3-6EA8ABF21525}" type="pres">
      <dgm:prSet presAssocID="{B03E2AE0-6607-4745-B273-63E443E058F2}" presName="descendantText" presStyleLbl="alignAcc1" presStyleIdx="1" presStyleCnt="4">
        <dgm:presLayoutVars>
          <dgm:bulletEnabled val="1"/>
        </dgm:presLayoutVars>
      </dgm:prSet>
      <dgm:spPr/>
      <dgm:t>
        <a:bodyPr/>
        <a:lstStyle/>
        <a:p>
          <a:endParaRPr lang="en-US"/>
        </a:p>
      </dgm:t>
    </dgm:pt>
    <dgm:pt modelId="{E5527B80-8AF9-40E3-9FE6-E59FAFF8B835}" type="pres">
      <dgm:prSet presAssocID="{4D911ACA-5AF4-4B5F-84C5-2AB5569B2C21}" presName="sp" presStyleCnt="0"/>
      <dgm:spPr/>
    </dgm:pt>
    <dgm:pt modelId="{7ACAF7A1-8329-4A9C-ABBD-5564E1C8EAA1}" type="pres">
      <dgm:prSet presAssocID="{47F9892E-FB5E-4823-B1A2-A8EA59FED755}" presName="composite" presStyleCnt="0"/>
      <dgm:spPr/>
    </dgm:pt>
    <dgm:pt modelId="{672BB492-9117-479A-9A8B-0A720C3A8A37}" type="pres">
      <dgm:prSet presAssocID="{47F9892E-FB5E-4823-B1A2-A8EA59FED755}" presName="parentText" presStyleLbl="alignNode1" presStyleIdx="2" presStyleCnt="4">
        <dgm:presLayoutVars>
          <dgm:chMax val="1"/>
          <dgm:bulletEnabled val="1"/>
        </dgm:presLayoutVars>
      </dgm:prSet>
      <dgm:spPr/>
      <dgm:t>
        <a:bodyPr/>
        <a:lstStyle/>
        <a:p>
          <a:endParaRPr lang="en-US"/>
        </a:p>
      </dgm:t>
    </dgm:pt>
    <dgm:pt modelId="{D64F931B-EC50-4E11-BEA9-CC0F9E67B05C}" type="pres">
      <dgm:prSet presAssocID="{47F9892E-FB5E-4823-B1A2-A8EA59FED755}" presName="descendantText" presStyleLbl="alignAcc1" presStyleIdx="2" presStyleCnt="4">
        <dgm:presLayoutVars>
          <dgm:bulletEnabled val="1"/>
        </dgm:presLayoutVars>
      </dgm:prSet>
      <dgm:spPr/>
      <dgm:t>
        <a:bodyPr/>
        <a:lstStyle/>
        <a:p>
          <a:endParaRPr lang="en-US"/>
        </a:p>
      </dgm:t>
    </dgm:pt>
    <dgm:pt modelId="{654F4DA2-6716-49D0-8734-B0F754A5C981}" type="pres">
      <dgm:prSet presAssocID="{6E3A8E24-34FF-4815-A897-3214E210A7ED}" presName="sp" presStyleCnt="0"/>
      <dgm:spPr/>
    </dgm:pt>
    <dgm:pt modelId="{2B902004-167A-4C64-8485-A18B1F921365}" type="pres">
      <dgm:prSet presAssocID="{D7C17414-20E6-4FA0-9570-66D6024B36E8}" presName="composite" presStyleCnt="0"/>
      <dgm:spPr/>
    </dgm:pt>
    <dgm:pt modelId="{BA8730A6-DEC1-4392-93C9-326A77478720}" type="pres">
      <dgm:prSet presAssocID="{D7C17414-20E6-4FA0-9570-66D6024B36E8}" presName="parentText" presStyleLbl="alignNode1" presStyleIdx="3" presStyleCnt="4">
        <dgm:presLayoutVars>
          <dgm:chMax val="1"/>
          <dgm:bulletEnabled val="1"/>
        </dgm:presLayoutVars>
      </dgm:prSet>
      <dgm:spPr/>
      <dgm:t>
        <a:bodyPr/>
        <a:lstStyle/>
        <a:p>
          <a:endParaRPr lang="en-US"/>
        </a:p>
      </dgm:t>
    </dgm:pt>
    <dgm:pt modelId="{F3799396-90D9-4538-A1DB-207285BE3513}" type="pres">
      <dgm:prSet presAssocID="{D7C17414-20E6-4FA0-9570-66D6024B36E8}" presName="descendantText" presStyleLbl="alignAcc1" presStyleIdx="3" presStyleCnt="4">
        <dgm:presLayoutVars>
          <dgm:bulletEnabled val="1"/>
        </dgm:presLayoutVars>
      </dgm:prSet>
      <dgm:spPr/>
    </dgm:pt>
  </dgm:ptLst>
  <dgm:cxnLst>
    <dgm:cxn modelId="{5E3D7ECF-604A-4E2B-9EA0-3D1AA94F2022}" type="presOf" srcId="{099630E0-09B1-49F0-A034-D848F3C7C9F3}" destId="{8428499F-AE01-449F-87A3-6EA8ABF21525}" srcOrd="0" destOrd="1" presId="urn:microsoft.com/office/officeart/2005/8/layout/chevron2"/>
    <dgm:cxn modelId="{C1247354-F461-4D0A-9EA6-5BD8AA3A71D2}" srcId="{47F9892E-FB5E-4823-B1A2-A8EA59FED755}" destId="{23269432-B530-4E31-901D-83E83795D51C}" srcOrd="0" destOrd="0" parTransId="{8D8185BB-8FA8-4FC7-A2D1-C0CE168217A5}" sibTransId="{EA2DD993-468A-4F54-9AE5-265C1330BBBE}"/>
    <dgm:cxn modelId="{983A78F3-D223-4308-8A05-8BE576AF12AE}" type="presOf" srcId="{B03E2AE0-6607-4745-B273-63E443E058F2}" destId="{C8ED6A9D-33F1-40BB-82D2-114380E28595}" srcOrd="0" destOrd="0" presId="urn:microsoft.com/office/officeart/2005/8/layout/chevron2"/>
    <dgm:cxn modelId="{43AE83B9-ACFC-44E4-A644-72C2A119B282}" srcId="{B03E2AE0-6607-4745-B273-63E443E058F2}" destId="{099630E0-09B1-49F0-A034-D848F3C7C9F3}" srcOrd="1" destOrd="0" parTransId="{D6D3F890-C176-49E7-BD8E-3B1E0B430519}" sibTransId="{C0101884-8195-487F-87B3-BF0835DD0E71}"/>
    <dgm:cxn modelId="{AABE8CBE-46E9-4442-8E76-945142F3E818}" type="presOf" srcId="{D84293A1-F27D-4AFB-A3C9-759096FA5E63}" destId="{6F4D221A-5D1C-4A94-9414-768D11E9BFDD}" srcOrd="0" destOrd="1" presId="urn:microsoft.com/office/officeart/2005/8/layout/chevron2"/>
    <dgm:cxn modelId="{C09AE7EB-5E93-4C02-95D5-FCD3AD4D79B8}" srcId="{3D6F5BF5-7DCD-4300-8C17-4E48FD930AE8}" destId="{86918EE3-3A70-4166-9BC5-8B3A0D1C8E4F}" srcOrd="0" destOrd="0" parTransId="{233BB4B0-327C-4C80-9436-9082BE581634}" sibTransId="{E796163B-06CA-4D9E-9279-EE6A5249CB93}"/>
    <dgm:cxn modelId="{CB16B55E-452C-4D9B-9811-DE003C57DE38}" srcId="{3D6F5BF5-7DCD-4300-8C17-4E48FD930AE8}" destId="{D84293A1-F27D-4AFB-A3C9-759096FA5E63}" srcOrd="1" destOrd="0" parTransId="{FC16F73D-1669-4916-91DB-9DB7156B228E}" sibTransId="{369EB728-7B34-436C-A1E3-B0A1A967D223}"/>
    <dgm:cxn modelId="{784224B5-3E7B-4768-AA32-737812084AC2}" srcId="{37BF6EE6-6D4C-444E-90D0-6C2AA32113AC}" destId="{47F9892E-FB5E-4823-B1A2-A8EA59FED755}" srcOrd="2" destOrd="0" parTransId="{663A719C-E851-41F6-84A9-1C280FEA1FE0}" sibTransId="{6E3A8E24-34FF-4815-A897-3214E210A7ED}"/>
    <dgm:cxn modelId="{F4A7A31A-C2EB-4ACE-8A6B-83D3768899D2}" type="presOf" srcId="{47F9892E-FB5E-4823-B1A2-A8EA59FED755}" destId="{672BB492-9117-479A-9A8B-0A720C3A8A37}" srcOrd="0" destOrd="0" presId="urn:microsoft.com/office/officeart/2005/8/layout/chevron2"/>
    <dgm:cxn modelId="{D1CB7DE8-34F8-4A01-A9A2-70A48DC040CC}" type="presOf" srcId="{86918EE3-3A70-4166-9BC5-8B3A0D1C8E4F}" destId="{6F4D221A-5D1C-4A94-9414-768D11E9BFDD}" srcOrd="0" destOrd="0" presId="urn:microsoft.com/office/officeart/2005/8/layout/chevron2"/>
    <dgm:cxn modelId="{A85AB75B-79EB-48C8-95FD-8C1D572C8F38}" type="presOf" srcId="{23269432-B530-4E31-901D-83E83795D51C}" destId="{D64F931B-EC50-4E11-BEA9-CC0F9E67B05C}" srcOrd="0" destOrd="0" presId="urn:microsoft.com/office/officeart/2005/8/layout/chevron2"/>
    <dgm:cxn modelId="{03FA74E4-EE71-453E-8999-58910E5160AE}" type="presOf" srcId="{893972C5-B9EE-4945-9E75-210B8A48F694}" destId="{8428499F-AE01-449F-87A3-6EA8ABF21525}" srcOrd="0" destOrd="0" presId="urn:microsoft.com/office/officeart/2005/8/layout/chevron2"/>
    <dgm:cxn modelId="{99CF6B5F-42ED-4790-9EF9-429C9DBF8767}" srcId="{37BF6EE6-6D4C-444E-90D0-6C2AA32113AC}" destId="{3D6F5BF5-7DCD-4300-8C17-4E48FD930AE8}" srcOrd="0" destOrd="0" parTransId="{2BC07EF3-1A2B-4755-8C00-F012B8CBAE4D}" sibTransId="{72CB2843-42A5-445C-B02C-07C65CA24851}"/>
    <dgm:cxn modelId="{B2E731E6-E79A-465B-95BF-1AB551081070}" srcId="{37BF6EE6-6D4C-444E-90D0-6C2AA32113AC}" destId="{B03E2AE0-6607-4745-B273-63E443E058F2}" srcOrd="1" destOrd="0" parTransId="{11800D46-0A61-486C-8DDE-F9D8BA340CDB}" sibTransId="{4D911ACA-5AF4-4B5F-84C5-2AB5569B2C21}"/>
    <dgm:cxn modelId="{62B0D044-9612-4A33-8F19-BC645D9045B3}" type="presOf" srcId="{D7C17414-20E6-4FA0-9570-66D6024B36E8}" destId="{BA8730A6-DEC1-4392-93C9-326A77478720}" srcOrd="0" destOrd="0" presId="urn:microsoft.com/office/officeart/2005/8/layout/chevron2"/>
    <dgm:cxn modelId="{3D296E8D-DD24-470B-A1B4-70633B2AF1E7}" type="presOf" srcId="{224B3258-C6B0-4052-B8FF-0D6D40719EDF}" destId="{D64F931B-EC50-4E11-BEA9-CC0F9E67B05C}" srcOrd="0" destOrd="1" presId="urn:microsoft.com/office/officeart/2005/8/layout/chevron2"/>
    <dgm:cxn modelId="{D4250A4C-D067-41A0-AB2B-B10CA004EBE3}" srcId="{B03E2AE0-6607-4745-B273-63E443E058F2}" destId="{893972C5-B9EE-4945-9E75-210B8A48F694}" srcOrd="0" destOrd="0" parTransId="{085959C0-24A3-4795-BF46-88012C6FBABF}" sibTransId="{4344B08F-2BC8-4FC1-8099-73DBF2ADA494}"/>
    <dgm:cxn modelId="{330031A8-5C17-4216-8573-DCD77D485A73}" type="presOf" srcId="{3D6F5BF5-7DCD-4300-8C17-4E48FD930AE8}" destId="{A837434F-A878-4858-86E4-D260C5ED0153}" srcOrd="0" destOrd="0" presId="urn:microsoft.com/office/officeart/2005/8/layout/chevron2"/>
    <dgm:cxn modelId="{83BE2412-8E26-4DD3-9D60-8466A8BFB657}" srcId="{37BF6EE6-6D4C-444E-90D0-6C2AA32113AC}" destId="{D7C17414-20E6-4FA0-9570-66D6024B36E8}" srcOrd="3" destOrd="0" parTransId="{ECC110D3-B024-40CF-8583-FF30D8E61FFD}" sibTransId="{67F1FF21-71CA-4C35-85B5-BBD35410C9BB}"/>
    <dgm:cxn modelId="{016FF811-7C06-4E15-A0D9-80574AAA0A1C}" srcId="{47F9892E-FB5E-4823-B1A2-A8EA59FED755}" destId="{224B3258-C6B0-4052-B8FF-0D6D40719EDF}" srcOrd="1" destOrd="0" parTransId="{FE681CA1-5ED4-43AF-AD8B-0477B5D11797}" sibTransId="{596BE915-5AC3-47CA-8022-8C8A1BA05C4B}"/>
    <dgm:cxn modelId="{B1B61982-CFD7-494E-9341-20EC2D02FD7D}" type="presOf" srcId="{37BF6EE6-6D4C-444E-90D0-6C2AA32113AC}" destId="{A67DBD5A-43C8-4B29-AF9F-0C2ACB8F83AC}" srcOrd="0" destOrd="0" presId="urn:microsoft.com/office/officeart/2005/8/layout/chevron2"/>
    <dgm:cxn modelId="{639CDB51-CCD4-49AB-B6C1-4431DEC27827}" type="presParOf" srcId="{A67DBD5A-43C8-4B29-AF9F-0C2ACB8F83AC}" destId="{C6A8CE84-91C0-4E9A-B97E-F0838A5E2977}" srcOrd="0" destOrd="0" presId="urn:microsoft.com/office/officeart/2005/8/layout/chevron2"/>
    <dgm:cxn modelId="{49074292-A501-4D67-8300-72E44D74B907}" type="presParOf" srcId="{C6A8CE84-91C0-4E9A-B97E-F0838A5E2977}" destId="{A837434F-A878-4858-86E4-D260C5ED0153}" srcOrd="0" destOrd="0" presId="urn:microsoft.com/office/officeart/2005/8/layout/chevron2"/>
    <dgm:cxn modelId="{9196454C-BE8D-4025-90C3-479E7A760F74}" type="presParOf" srcId="{C6A8CE84-91C0-4E9A-B97E-F0838A5E2977}" destId="{6F4D221A-5D1C-4A94-9414-768D11E9BFDD}" srcOrd="1" destOrd="0" presId="urn:microsoft.com/office/officeart/2005/8/layout/chevron2"/>
    <dgm:cxn modelId="{881D63AC-F8E5-4E08-B9AB-0894A8F4449F}" type="presParOf" srcId="{A67DBD5A-43C8-4B29-AF9F-0C2ACB8F83AC}" destId="{228636D1-000A-4508-8226-81DDF91DAE10}" srcOrd="1" destOrd="0" presId="urn:microsoft.com/office/officeart/2005/8/layout/chevron2"/>
    <dgm:cxn modelId="{F4495CC5-85C5-41CB-9A02-12360EE655EF}" type="presParOf" srcId="{A67DBD5A-43C8-4B29-AF9F-0C2ACB8F83AC}" destId="{780EE2A2-1A5D-41C8-AF0F-4307D8F1A37E}" srcOrd="2" destOrd="0" presId="urn:microsoft.com/office/officeart/2005/8/layout/chevron2"/>
    <dgm:cxn modelId="{DCB5E64C-A4E0-44FE-8C9D-3ACAAB3E74D3}" type="presParOf" srcId="{780EE2A2-1A5D-41C8-AF0F-4307D8F1A37E}" destId="{C8ED6A9D-33F1-40BB-82D2-114380E28595}" srcOrd="0" destOrd="0" presId="urn:microsoft.com/office/officeart/2005/8/layout/chevron2"/>
    <dgm:cxn modelId="{D2085A75-12AA-48A9-859D-98EFBDB90977}" type="presParOf" srcId="{780EE2A2-1A5D-41C8-AF0F-4307D8F1A37E}" destId="{8428499F-AE01-449F-87A3-6EA8ABF21525}" srcOrd="1" destOrd="0" presId="urn:microsoft.com/office/officeart/2005/8/layout/chevron2"/>
    <dgm:cxn modelId="{03F68F6A-DF1C-44DB-A4A6-684C30A0CE00}" type="presParOf" srcId="{A67DBD5A-43C8-4B29-AF9F-0C2ACB8F83AC}" destId="{E5527B80-8AF9-40E3-9FE6-E59FAFF8B835}" srcOrd="3" destOrd="0" presId="urn:microsoft.com/office/officeart/2005/8/layout/chevron2"/>
    <dgm:cxn modelId="{C4A2D33F-EEBE-4B21-AE7B-6733EFC9D36A}" type="presParOf" srcId="{A67DBD5A-43C8-4B29-AF9F-0C2ACB8F83AC}" destId="{7ACAF7A1-8329-4A9C-ABBD-5564E1C8EAA1}" srcOrd="4" destOrd="0" presId="urn:microsoft.com/office/officeart/2005/8/layout/chevron2"/>
    <dgm:cxn modelId="{85F75FBE-BBFC-4102-94E5-2A607EC02994}" type="presParOf" srcId="{7ACAF7A1-8329-4A9C-ABBD-5564E1C8EAA1}" destId="{672BB492-9117-479A-9A8B-0A720C3A8A37}" srcOrd="0" destOrd="0" presId="urn:microsoft.com/office/officeart/2005/8/layout/chevron2"/>
    <dgm:cxn modelId="{DCE10516-6E8E-44DC-8269-BDF7E6513A62}" type="presParOf" srcId="{7ACAF7A1-8329-4A9C-ABBD-5564E1C8EAA1}" destId="{D64F931B-EC50-4E11-BEA9-CC0F9E67B05C}" srcOrd="1" destOrd="0" presId="urn:microsoft.com/office/officeart/2005/8/layout/chevron2"/>
    <dgm:cxn modelId="{DE175238-AFA6-4663-99F1-8E3A27038A9E}" type="presParOf" srcId="{A67DBD5A-43C8-4B29-AF9F-0C2ACB8F83AC}" destId="{654F4DA2-6716-49D0-8734-B0F754A5C981}" srcOrd="5" destOrd="0" presId="urn:microsoft.com/office/officeart/2005/8/layout/chevron2"/>
    <dgm:cxn modelId="{D61ADA11-C6A0-42D0-83DE-6F7B2F00828E}" type="presParOf" srcId="{A67DBD5A-43C8-4B29-AF9F-0C2ACB8F83AC}" destId="{2B902004-167A-4C64-8485-A18B1F921365}" srcOrd="6" destOrd="0" presId="urn:microsoft.com/office/officeart/2005/8/layout/chevron2"/>
    <dgm:cxn modelId="{65F4D97A-322C-4521-BB24-B7E9A4076FFA}" type="presParOf" srcId="{2B902004-167A-4C64-8485-A18B1F921365}" destId="{BA8730A6-DEC1-4392-93C9-326A77478720}" srcOrd="0" destOrd="0" presId="urn:microsoft.com/office/officeart/2005/8/layout/chevron2"/>
    <dgm:cxn modelId="{0E3DA8C0-0F89-4111-A9FD-53E4E1FABD46}" type="presParOf" srcId="{2B902004-167A-4C64-8485-A18B1F921365}" destId="{F3799396-90D9-4538-A1DB-207285BE351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073030-FCE0-4D79-B4C0-C4887A1E8C7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AA6FB83-FD4C-4680-9410-A817DE90722F}">
      <dgm:prSet phldrT="[Text]" phldr="1"/>
      <dgm:spPr/>
      <dgm:t>
        <a:bodyPr/>
        <a:lstStyle/>
        <a:p>
          <a:endParaRPr lang="en-US"/>
        </a:p>
      </dgm:t>
    </dgm:pt>
    <dgm:pt modelId="{BA38E200-08D1-476D-97F6-E0A5A14504A4}" type="parTrans" cxnId="{4E6F9997-1348-4A33-9B12-A1F5B8297503}">
      <dgm:prSet/>
      <dgm:spPr/>
      <dgm:t>
        <a:bodyPr/>
        <a:lstStyle/>
        <a:p>
          <a:endParaRPr lang="en-US"/>
        </a:p>
      </dgm:t>
    </dgm:pt>
    <dgm:pt modelId="{EC7A3F1B-0E78-4A48-9E5D-0FB74D1E50C9}" type="sibTrans" cxnId="{4E6F9997-1348-4A33-9B12-A1F5B8297503}">
      <dgm:prSet/>
      <dgm:spPr/>
      <dgm:t>
        <a:bodyPr/>
        <a:lstStyle/>
        <a:p>
          <a:endParaRPr lang="en-US"/>
        </a:p>
      </dgm:t>
    </dgm:pt>
    <dgm:pt modelId="{9F5E512F-638C-4B3E-B1ED-57DAC741A12A}">
      <dgm:prSet phldrT="[Text]" phldr="1"/>
      <dgm:spPr/>
      <dgm:t>
        <a:bodyPr/>
        <a:lstStyle/>
        <a:p>
          <a:endParaRPr lang="en-US"/>
        </a:p>
      </dgm:t>
    </dgm:pt>
    <dgm:pt modelId="{ACF7FA1A-2865-4E1F-81A3-9279D973BDC6}" type="parTrans" cxnId="{2A4168F9-178F-4A17-9AF6-060DF606A862}">
      <dgm:prSet/>
      <dgm:spPr/>
      <dgm:t>
        <a:bodyPr/>
        <a:lstStyle/>
        <a:p>
          <a:endParaRPr lang="en-US"/>
        </a:p>
      </dgm:t>
    </dgm:pt>
    <dgm:pt modelId="{C01E22D6-B62D-4762-9687-FFF227B40CFA}" type="sibTrans" cxnId="{2A4168F9-178F-4A17-9AF6-060DF606A862}">
      <dgm:prSet/>
      <dgm:spPr/>
      <dgm:t>
        <a:bodyPr/>
        <a:lstStyle/>
        <a:p>
          <a:endParaRPr lang="en-US"/>
        </a:p>
      </dgm:t>
    </dgm:pt>
    <dgm:pt modelId="{B98A5798-1FB7-4BA8-8902-FEEBE5E6D806}">
      <dgm:prSet phldrT="[Text]" phldr="1"/>
      <dgm:spPr/>
      <dgm:t>
        <a:bodyPr/>
        <a:lstStyle/>
        <a:p>
          <a:endParaRPr lang="en-US"/>
        </a:p>
      </dgm:t>
    </dgm:pt>
    <dgm:pt modelId="{470F5487-62F4-47F8-AFE5-79F8E72C6C44}" type="parTrans" cxnId="{C15A75DB-7953-4ECD-A2A4-B9B4B6C372B5}">
      <dgm:prSet/>
      <dgm:spPr/>
      <dgm:t>
        <a:bodyPr/>
        <a:lstStyle/>
        <a:p>
          <a:endParaRPr lang="en-US"/>
        </a:p>
      </dgm:t>
    </dgm:pt>
    <dgm:pt modelId="{CA94A79F-9E7F-4CC7-B3BB-AC6D0E96B477}" type="sibTrans" cxnId="{C15A75DB-7953-4ECD-A2A4-B9B4B6C372B5}">
      <dgm:prSet/>
      <dgm:spPr/>
      <dgm:t>
        <a:bodyPr/>
        <a:lstStyle/>
        <a:p>
          <a:endParaRPr lang="en-US"/>
        </a:p>
      </dgm:t>
    </dgm:pt>
    <dgm:pt modelId="{FCF0B48B-2B89-452C-8232-112E97E05FF5}">
      <dgm:prSet phldrT="[Text]" phldr="1"/>
      <dgm:spPr/>
      <dgm:t>
        <a:bodyPr/>
        <a:lstStyle/>
        <a:p>
          <a:endParaRPr lang="en-US" dirty="0"/>
        </a:p>
      </dgm:t>
    </dgm:pt>
    <dgm:pt modelId="{3EE55976-1F34-4D0B-9C60-EA45CD3C1835}" type="parTrans" cxnId="{6F7EEA1D-45E3-40B7-82DC-DA6EF8188080}">
      <dgm:prSet/>
      <dgm:spPr/>
      <dgm:t>
        <a:bodyPr/>
        <a:lstStyle/>
        <a:p>
          <a:endParaRPr lang="en-US"/>
        </a:p>
      </dgm:t>
    </dgm:pt>
    <dgm:pt modelId="{E5BFFAB2-9BFA-4683-B281-D4F7F08697EB}" type="sibTrans" cxnId="{6F7EEA1D-45E3-40B7-82DC-DA6EF8188080}">
      <dgm:prSet/>
      <dgm:spPr/>
      <dgm:t>
        <a:bodyPr/>
        <a:lstStyle/>
        <a:p>
          <a:endParaRPr lang="en-US"/>
        </a:p>
      </dgm:t>
    </dgm:pt>
    <dgm:pt modelId="{0536F2C3-5EF7-42DF-89FD-89284B01189F}" type="pres">
      <dgm:prSet presAssocID="{F2073030-FCE0-4D79-B4C0-C4887A1E8C7B}" presName="Name0" presStyleCnt="0">
        <dgm:presLayoutVars>
          <dgm:chMax val="7"/>
          <dgm:chPref val="7"/>
          <dgm:dir/>
        </dgm:presLayoutVars>
      </dgm:prSet>
      <dgm:spPr/>
      <dgm:t>
        <a:bodyPr/>
        <a:lstStyle/>
        <a:p>
          <a:endParaRPr lang="en-US"/>
        </a:p>
      </dgm:t>
    </dgm:pt>
    <dgm:pt modelId="{478D8E18-D498-47E8-95C0-F0BB154AC369}" type="pres">
      <dgm:prSet presAssocID="{F2073030-FCE0-4D79-B4C0-C4887A1E8C7B}" presName="Name1" presStyleCnt="0"/>
      <dgm:spPr/>
    </dgm:pt>
    <dgm:pt modelId="{11019853-BFBC-4190-8C4F-748E01E668CD}" type="pres">
      <dgm:prSet presAssocID="{F2073030-FCE0-4D79-B4C0-C4887A1E8C7B}" presName="cycle" presStyleCnt="0"/>
      <dgm:spPr/>
    </dgm:pt>
    <dgm:pt modelId="{095F500A-94E4-4187-B24C-234F80610DEE}" type="pres">
      <dgm:prSet presAssocID="{F2073030-FCE0-4D79-B4C0-C4887A1E8C7B}" presName="srcNode" presStyleLbl="node1" presStyleIdx="0" presStyleCnt="4"/>
      <dgm:spPr/>
    </dgm:pt>
    <dgm:pt modelId="{4668E95B-A929-4B5E-AEBE-D130A37DD693}" type="pres">
      <dgm:prSet presAssocID="{F2073030-FCE0-4D79-B4C0-C4887A1E8C7B}" presName="conn" presStyleLbl="parChTrans1D2" presStyleIdx="0" presStyleCnt="1"/>
      <dgm:spPr/>
      <dgm:t>
        <a:bodyPr/>
        <a:lstStyle/>
        <a:p>
          <a:endParaRPr lang="en-US"/>
        </a:p>
      </dgm:t>
    </dgm:pt>
    <dgm:pt modelId="{4152E872-8382-4BB7-A00B-A35E79C7B02E}" type="pres">
      <dgm:prSet presAssocID="{F2073030-FCE0-4D79-B4C0-C4887A1E8C7B}" presName="extraNode" presStyleLbl="node1" presStyleIdx="0" presStyleCnt="4"/>
      <dgm:spPr/>
    </dgm:pt>
    <dgm:pt modelId="{EB2071D3-2B5D-4B63-9938-755598E868D6}" type="pres">
      <dgm:prSet presAssocID="{F2073030-FCE0-4D79-B4C0-C4887A1E8C7B}" presName="dstNode" presStyleLbl="node1" presStyleIdx="0" presStyleCnt="4"/>
      <dgm:spPr/>
    </dgm:pt>
    <dgm:pt modelId="{1D7F887B-6B1E-491C-8DF2-A780D398CE6A}" type="pres">
      <dgm:prSet presAssocID="{3AA6FB83-FD4C-4680-9410-A817DE90722F}" presName="text_1" presStyleLbl="node1" presStyleIdx="0" presStyleCnt="4">
        <dgm:presLayoutVars>
          <dgm:bulletEnabled val="1"/>
        </dgm:presLayoutVars>
      </dgm:prSet>
      <dgm:spPr/>
      <dgm:t>
        <a:bodyPr/>
        <a:lstStyle/>
        <a:p>
          <a:endParaRPr lang="en-US"/>
        </a:p>
      </dgm:t>
    </dgm:pt>
    <dgm:pt modelId="{101D5F53-C6AB-4058-BAFA-F47DBAE5C53A}" type="pres">
      <dgm:prSet presAssocID="{3AA6FB83-FD4C-4680-9410-A817DE90722F}" presName="accent_1" presStyleCnt="0"/>
      <dgm:spPr/>
    </dgm:pt>
    <dgm:pt modelId="{3F3F6D2A-88B4-4B22-B184-2BC8B46FF31C}" type="pres">
      <dgm:prSet presAssocID="{3AA6FB83-FD4C-4680-9410-A817DE90722F}" presName="accentRepeatNode" presStyleLbl="solidFgAcc1" presStyleIdx="0" presStyleCnt="4"/>
      <dgm:spPr/>
    </dgm:pt>
    <dgm:pt modelId="{8A84601A-95CE-419F-927F-A083456521B0}" type="pres">
      <dgm:prSet presAssocID="{9F5E512F-638C-4B3E-B1ED-57DAC741A12A}" presName="text_2" presStyleLbl="node1" presStyleIdx="1" presStyleCnt="4">
        <dgm:presLayoutVars>
          <dgm:bulletEnabled val="1"/>
        </dgm:presLayoutVars>
      </dgm:prSet>
      <dgm:spPr/>
      <dgm:t>
        <a:bodyPr/>
        <a:lstStyle/>
        <a:p>
          <a:endParaRPr lang="en-US"/>
        </a:p>
      </dgm:t>
    </dgm:pt>
    <dgm:pt modelId="{F9A08491-22E2-4A5F-B0D3-9DB9049CB878}" type="pres">
      <dgm:prSet presAssocID="{9F5E512F-638C-4B3E-B1ED-57DAC741A12A}" presName="accent_2" presStyleCnt="0"/>
      <dgm:spPr/>
    </dgm:pt>
    <dgm:pt modelId="{C9AB0B32-37CD-4384-9F0E-53336B3E80B4}" type="pres">
      <dgm:prSet presAssocID="{9F5E512F-638C-4B3E-B1ED-57DAC741A12A}" presName="accentRepeatNode" presStyleLbl="solidFgAcc1" presStyleIdx="1" presStyleCnt="4"/>
      <dgm:spPr/>
    </dgm:pt>
    <dgm:pt modelId="{DBC6EB94-55C1-4E08-A42D-7F3A7734980A}" type="pres">
      <dgm:prSet presAssocID="{B98A5798-1FB7-4BA8-8902-FEEBE5E6D806}" presName="text_3" presStyleLbl="node1" presStyleIdx="2" presStyleCnt="4" custLinFactNeighborX="5444" custLinFactNeighborY="-12350">
        <dgm:presLayoutVars>
          <dgm:bulletEnabled val="1"/>
        </dgm:presLayoutVars>
      </dgm:prSet>
      <dgm:spPr/>
      <dgm:t>
        <a:bodyPr/>
        <a:lstStyle/>
        <a:p>
          <a:endParaRPr lang="en-US"/>
        </a:p>
      </dgm:t>
    </dgm:pt>
    <dgm:pt modelId="{E3263091-E45F-4357-B6FF-31F15F2D22B7}" type="pres">
      <dgm:prSet presAssocID="{B98A5798-1FB7-4BA8-8902-FEEBE5E6D806}" presName="accent_3" presStyleCnt="0"/>
      <dgm:spPr/>
    </dgm:pt>
    <dgm:pt modelId="{73EA5CA3-5CB7-42CA-9CC3-E56C6688E1B1}" type="pres">
      <dgm:prSet presAssocID="{B98A5798-1FB7-4BA8-8902-FEEBE5E6D806}" presName="accentRepeatNode" presStyleLbl="solidFgAcc1" presStyleIdx="2" presStyleCnt="4" custLinFactNeighborX="291" custLinFactNeighborY="75"/>
      <dgm:spPr/>
    </dgm:pt>
    <dgm:pt modelId="{3E4FE01A-F2B4-4A0E-BC14-5BB1CAA91729}" type="pres">
      <dgm:prSet presAssocID="{FCF0B48B-2B89-452C-8232-112E97E05FF5}" presName="text_4" presStyleLbl="node1" presStyleIdx="3" presStyleCnt="4">
        <dgm:presLayoutVars>
          <dgm:bulletEnabled val="1"/>
        </dgm:presLayoutVars>
      </dgm:prSet>
      <dgm:spPr/>
      <dgm:t>
        <a:bodyPr/>
        <a:lstStyle/>
        <a:p>
          <a:endParaRPr lang="en-US"/>
        </a:p>
      </dgm:t>
    </dgm:pt>
    <dgm:pt modelId="{4A500934-C625-400F-AFA0-D5CAEDF3F063}" type="pres">
      <dgm:prSet presAssocID="{FCF0B48B-2B89-452C-8232-112E97E05FF5}" presName="accent_4" presStyleCnt="0"/>
      <dgm:spPr/>
    </dgm:pt>
    <dgm:pt modelId="{286C83A9-DC93-45BB-8CA2-46390A22B4ED}" type="pres">
      <dgm:prSet presAssocID="{FCF0B48B-2B89-452C-8232-112E97E05FF5}" presName="accentRepeatNode" presStyleLbl="solidFgAcc1" presStyleIdx="3" presStyleCnt="4"/>
      <dgm:spPr/>
    </dgm:pt>
  </dgm:ptLst>
  <dgm:cxnLst>
    <dgm:cxn modelId="{B8793B1F-491F-4F33-842E-73C9E7032B7D}" type="presOf" srcId="{9F5E512F-638C-4B3E-B1ED-57DAC741A12A}" destId="{8A84601A-95CE-419F-927F-A083456521B0}" srcOrd="0" destOrd="0" presId="urn:microsoft.com/office/officeart/2008/layout/VerticalCurvedList"/>
    <dgm:cxn modelId="{3786BE9C-D924-4A81-9912-3CE5FB6D011E}" type="presOf" srcId="{3AA6FB83-FD4C-4680-9410-A817DE90722F}" destId="{1D7F887B-6B1E-491C-8DF2-A780D398CE6A}" srcOrd="0" destOrd="0" presId="urn:microsoft.com/office/officeart/2008/layout/VerticalCurvedList"/>
    <dgm:cxn modelId="{C15A75DB-7953-4ECD-A2A4-B9B4B6C372B5}" srcId="{F2073030-FCE0-4D79-B4C0-C4887A1E8C7B}" destId="{B98A5798-1FB7-4BA8-8902-FEEBE5E6D806}" srcOrd="2" destOrd="0" parTransId="{470F5487-62F4-47F8-AFE5-79F8E72C6C44}" sibTransId="{CA94A79F-9E7F-4CC7-B3BB-AC6D0E96B477}"/>
    <dgm:cxn modelId="{145DFEAF-06B3-4551-888D-8E7399EB6905}" type="presOf" srcId="{EC7A3F1B-0E78-4A48-9E5D-0FB74D1E50C9}" destId="{4668E95B-A929-4B5E-AEBE-D130A37DD693}" srcOrd="0" destOrd="0" presId="urn:microsoft.com/office/officeart/2008/layout/VerticalCurvedList"/>
    <dgm:cxn modelId="{2A4168F9-178F-4A17-9AF6-060DF606A862}" srcId="{F2073030-FCE0-4D79-B4C0-C4887A1E8C7B}" destId="{9F5E512F-638C-4B3E-B1ED-57DAC741A12A}" srcOrd="1" destOrd="0" parTransId="{ACF7FA1A-2865-4E1F-81A3-9279D973BDC6}" sibTransId="{C01E22D6-B62D-4762-9687-FFF227B40CFA}"/>
    <dgm:cxn modelId="{4E6F9997-1348-4A33-9B12-A1F5B8297503}" srcId="{F2073030-FCE0-4D79-B4C0-C4887A1E8C7B}" destId="{3AA6FB83-FD4C-4680-9410-A817DE90722F}" srcOrd="0" destOrd="0" parTransId="{BA38E200-08D1-476D-97F6-E0A5A14504A4}" sibTransId="{EC7A3F1B-0E78-4A48-9E5D-0FB74D1E50C9}"/>
    <dgm:cxn modelId="{8B1C1DFA-9CEE-4E55-95F1-DA47BB6FB1A6}" type="presOf" srcId="{FCF0B48B-2B89-452C-8232-112E97E05FF5}" destId="{3E4FE01A-F2B4-4A0E-BC14-5BB1CAA91729}" srcOrd="0" destOrd="0" presId="urn:microsoft.com/office/officeart/2008/layout/VerticalCurvedList"/>
    <dgm:cxn modelId="{29FCFA6A-B1CE-4716-8B2D-32B33C5272D4}" type="presOf" srcId="{B98A5798-1FB7-4BA8-8902-FEEBE5E6D806}" destId="{DBC6EB94-55C1-4E08-A42D-7F3A7734980A}" srcOrd="0" destOrd="0" presId="urn:microsoft.com/office/officeart/2008/layout/VerticalCurvedList"/>
    <dgm:cxn modelId="{BD650115-7C7B-4375-8C27-BEF401801BA6}" type="presOf" srcId="{F2073030-FCE0-4D79-B4C0-C4887A1E8C7B}" destId="{0536F2C3-5EF7-42DF-89FD-89284B01189F}" srcOrd="0" destOrd="0" presId="urn:microsoft.com/office/officeart/2008/layout/VerticalCurvedList"/>
    <dgm:cxn modelId="{6F7EEA1D-45E3-40B7-82DC-DA6EF8188080}" srcId="{F2073030-FCE0-4D79-B4C0-C4887A1E8C7B}" destId="{FCF0B48B-2B89-452C-8232-112E97E05FF5}" srcOrd="3" destOrd="0" parTransId="{3EE55976-1F34-4D0B-9C60-EA45CD3C1835}" sibTransId="{E5BFFAB2-9BFA-4683-B281-D4F7F08697EB}"/>
    <dgm:cxn modelId="{38183222-3E62-4C41-9E51-CAF0F359F729}" type="presParOf" srcId="{0536F2C3-5EF7-42DF-89FD-89284B01189F}" destId="{478D8E18-D498-47E8-95C0-F0BB154AC369}" srcOrd="0" destOrd="0" presId="urn:microsoft.com/office/officeart/2008/layout/VerticalCurvedList"/>
    <dgm:cxn modelId="{3A5A7322-F40E-4916-AA32-CBFFD62BF873}" type="presParOf" srcId="{478D8E18-D498-47E8-95C0-F0BB154AC369}" destId="{11019853-BFBC-4190-8C4F-748E01E668CD}" srcOrd="0" destOrd="0" presId="urn:microsoft.com/office/officeart/2008/layout/VerticalCurvedList"/>
    <dgm:cxn modelId="{2D56D7DE-E32D-49A5-B5CA-435699D9B4DD}" type="presParOf" srcId="{11019853-BFBC-4190-8C4F-748E01E668CD}" destId="{095F500A-94E4-4187-B24C-234F80610DEE}" srcOrd="0" destOrd="0" presId="urn:microsoft.com/office/officeart/2008/layout/VerticalCurvedList"/>
    <dgm:cxn modelId="{592703D8-D75D-4B0C-93A5-A0760D4A1269}" type="presParOf" srcId="{11019853-BFBC-4190-8C4F-748E01E668CD}" destId="{4668E95B-A929-4B5E-AEBE-D130A37DD693}" srcOrd="1" destOrd="0" presId="urn:microsoft.com/office/officeart/2008/layout/VerticalCurvedList"/>
    <dgm:cxn modelId="{2935C524-54CC-4F26-A345-1BE6DB67D371}" type="presParOf" srcId="{11019853-BFBC-4190-8C4F-748E01E668CD}" destId="{4152E872-8382-4BB7-A00B-A35E79C7B02E}" srcOrd="2" destOrd="0" presId="urn:microsoft.com/office/officeart/2008/layout/VerticalCurvedList"/>
    <dgm:cxn modelId="{1B8399C7-0262-47A1-9B11-0FB33833B29F}" type="presParOf" srcId="{11019853-BFBC-4190-8C4F-748E01E668CD}" destId="{EB2071D3-2B5D-4B63-9938-755598E868D6}" srcOrd="3" destOrd="0" presId="urn:microsoft.com/office/officeart/2008/layout/VerticalCurvedList"/>
    <dgm:cxn modelId="{0803CBA2-AF9F-4C25-A16F-D6EDECFEC65A}" type="presParOf" srcId="{478D8E18-D498-47E8-95C0-F0BB154AC369}" destId="{1D7F887B-6B1E-491C-8DF2-A780D398CE6A}" srcOrd="1" destOrd="0" presId="urn:microsoft.com/office/officeart/2008/layout/VerticalCurvedList"/>
    <dgm:cxn modelId="{505D4676-D547-4BE5-A04F-81E935449330}" type="presParOf" srcId="{478D8E18-D498-47E8-95C0-F0BB154AC369}" destId="{101D5F53-C6AB-4058-BAFA-F47DBAE5C53A}" srcOrd="2" destOrd="0" presId="urn:microsoft.com/office/officeart/2008/layout/VerticalCurvedList"/>
    <dgm:cxn modelId="{1E57F0BE-B640-489E-BBA9-6D6E7E2260B5}" type="presParOf" srcId="{101D5F53-C6AB-4058-BAFA-F47DBAE5C53A}" destId="{3F3F6D2A-88B4-4B22-B184-2BC8B46FF31C}" srcOrd="0" destOrd="0" presId="urn:microsoft.com/office/officeart/2008/layout/VerticalCurvedList"/>
    <dgm:cxn modelId="{9D9664C4-E468-466B-91CB-98C3861F9DEB}" type="presParOf" srcId="{478D8E18-D498-47E8-95C0-F0BB154AC369}" destId="{8A84601A-95CE-419F-927F-A083456521B0}" srcOrd="3" destOrd="0" presId="urn:microsoft.com/office/officeart/2008/layout/VerticalCurvedList"/>
    <dgm:cxn modelId="{8DED2E69-013B-4915-88FD-F8830B755EA4}" type="presParOf" srcId="{478D8E18-D498-47E8-95C0-F0BB154AC369}" destId="{F9A08491-22E2-4A5F-B0D3-9DB9049CB878}" srcOrd="4" destOrd="0" presId="urn:microsoft.com/office/officeart/2008/layout/VerticalCurvedList"/>
    <dgm:cxn modelId="{B05020E1-4D07-4516-A155-23D0FA368022}" type="presParOf" srcId="{F9A08491-22E2-4A5F-B0D3-9DB9049CB878}" destId="{C9AB0B32-37CD-4384-9F0E-53336B3E80B4}" srcOrd="0" destOrd="0" presId="urn:microsoft.com/office/officeart/2008/layout/VerticalCurvedList"/>
    <dgm:cxn modelId="{D74CF7BA-DF9E-4890-B9FA-DCDF0C8CCCE9}" type="presParOf" srcId="{478D8E18-D498-47E8-95C0-F0BB154AC369}" destId="{DBC6EB94-55C1-4E08-A42D-7F3A7734980A}" srcOrd="5" destOrd="0" presId="urn:microsoft.com/office/officeart/2008/layout/VerticalCurvedList"/>
    <dgm:cxn modelId="{904F583B-5EB4-47EC-B93D-B5BCDA8DB892}" type="presParOf" srcId="{478D8E18-D498-47E8-95C0-F0BB154AC369}" destId="{E3263091-E45F-4357-B6FF-31F15F2D22B7}" srcOrd="6" destOrd="0" presId="urn:microsoft.com/office/officeart/2008/layout/VerticalCurvedList"/>
    <dgm:cxn modelId="{CB7DDD0E-CD84-4E4B-8C77-3823069DC60F}" type="presParOf" srcId="{E3263091-E45F-4357-B6FF-31F15F2D22B7}" destId="{73EA5CA3-5CB7-42CA-9CC3-E56C6688E1B1}" srcOrd="0" destOrd="0" presId="urn:microsoft.com/office/officeart/2008/layout/VerticalCurvedList"/>
    <dgm:cxn modelId="{55107AB5-94E2-4CF5-815F-3E2FBD88229C}" type="presParOf" srcId="{478D8E18-D498-47E8-95C0-F0BB154AC369}" destId="{3E4FE01A-F2B4-4A0E-BC14-5BB1CAA91729}" srcOrd="7" destOrd="0" presId="urn:microsoft.com/office/officeart/2008/layout/VerticalCurvedList"/>
    <dgm:cxn modelId="{A3B2D150-D0F2-4252-93F2-8DA376250F1A}" type="presParOf" srcId="{478D8E18-D498-47E8-95C0-F0BB154AC369}" destId="{4A500934-C625-400F-AFA0-D5CAEDF3F063}" srcOrd="8" destOrd="0" presId="urn:microsoft.com/office/officeart/2008/layout/VerticalCurvedList"/>
    <dgm:cxn modelId="{0A8372C3-12D6-41D0-A2F9-77672B1B89A5}" type="presParOf" srcId="{4A500934-C625-400F-AFA0-D5CAEDF3F063}" destId="{286C83A9-DC93-45BB-8CA2-46390A22B4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D4346-542E-4B6F-8A17-DF075BCF5C52}">
      <dsp:nvSpPr>
        <dsp:cNvPr id="0" name=""/>
        <dsp:cNvSpPr/>
      </dsp:nvSpPr>
      <dsp:spPr>
        <a:xfrm>
          <a:off x="2043959" y="2272691"/>
          <a:ext cx="1429215" cy="127608"/>
        </a:xfrm>
        <a:custGeom>
          <a:avLst/>
          <a:gdLst/>
          <a:ahLst/>
          <a:cxnLst/>
          <a:rect l="0" t="0" r="0" b="0"/>
          <a:pathLst>
            <a:path>
              <a:moveTo>
                <a:pt x="0" y="127608"/>
              </a:moveTo>
              <a:lnTo>
                <a:pt x="1429215" y="127608"/>
              </a:lnTo>
              <a:lnTo>
                <a:pt x="1429215"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EDD04B-FBF1-4D21-A913-C740C0106EA8}">
      <dsp:nvSpPr>
        <dsp:cNvPr id="0" name=""/>
        <dsp:cNvSpPr/>
      </dsp:nvSpPr>
      <dsp:spPr>
        <a:xfrm>
          <a:off x="2043959" y="2400300"/>
          <a:ext cx="2858430" cy="1618066"/>
        </a:xfrm>
        <a:custGeom>
          <a:avLst/>
          <a:gdLst/>
          <a:ahLst/>
          <a:cxnLst/>
          <a:rect l="0" t="0" r="0" b="0"/>
          <a:pathLst>
            <a:path>
              <a:moveTo>
                <a:pt x="0" y="0"/>
              </a:moveTo>
              <a:lnTo>
                <a:pt x="2654256" y="0"/>
              </a:lnTo>
              <a:lnTo>
                <a:pt x="2654256" y="1618066"/>
              </a:lnTo>
              <a:lnTo>
                <a:pt x="2858430" y="161806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D12F94-29E0-437F-8A63-1320DAC5ECC5}">
      <dsp:nvSpPr>
        <dsp:cNvPr id="0" name=""/>
        <dsp:cNvSpPr/>
      </dsp:nvSpPr>
      <dsp:spPr>
        <a:xfrm>
          <a:off x="2043959" y="2231045"/>
          <a:ext cx="2858430" cy="169254"/>
        </a:xfrm>
        <a:custGeom>
          <a:avLst/>
          <a:gdLst/>
          <a:ahLst/>
          <a:cxnLst/>
          <a:rect l="0" t="0" r="0" b="0"/>
          <a:pathLst>
            <a:path>
              <a:moveTo>
                <a:pt x="0" y="169254"/>
              </a:moveTo>
              <a:lnTo>
                <a:pt x="2654256" y="169254"/>
              </a:lnTo>
              <a:lnTo>
                <a:pt x="2654256" y="0"/>
              </a:lnTo>
              <a:lnTo>
                <a:pt x="28584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53D2A1-4F21-4A57-B891-91579EA9CBD4}">
      <dsp:nvSpPr>
        <dsp:cNvPr id="0" name=""/>
        <dsp:cNvSpPr/>
      </dsp:nvSpPr>
      <dsp:spPr>
        <a:xfrm>
          <a:off x="2043959" y="612978"/>
          <a:ext cx="2858430" cy="1787321"/>
        </a:xfrm>
        <a:custGeom>
          <a:avLst/>
          <a:gdLst/>
          <a:ahLst/>
          <a:cxnLst/>
          <a:rect l="0" t="0" r="0" b="0"/>
          <a:pathLst>
            <a:path>
              <a:moveTo>
                <a:pt x="0" y="1787321"/>
              </a:moveTo>
              <a:lnTo>
                <a:pt x="2654256" y="1787321"/>
              </a:lnTo>
              <a:lnTo>
                <a:pt x="2654256" y="0"/>
              </a:lnTo>
              <a:lnTo>
                <a:pt x="28584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49E4C6-7E5E-4642-9A38-0EF5972888D8}">
      <dsp:nvSpPr>
        <dsp:cNvPr id="0" name=""/>
        <dsp:cNvSpPr/>
      </dsp:nvSpPr>
      <dsp:spPr>
        <a:xfrm>
          <a:off x="2223" y="1809771"/>
          <a:ext cx="2041735" cy="11810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b="1" kern="1200" dirty="0" smtClean="0">
              <a:solidFill>
                <a:srgbClr val="0000CC"/>
              </a:solidFill>
              <a:latin typeface="Times New Roman" pitchFamily="18" charset="0"/>
              <a:cs typeface="Times New Roman" pitchFamily="18" charset="0"/>
            </a:rPr>
            <a:t>1. </a:t>
          </a:r>
          <a:r>
            <a:rPr lang="pt-BR" sz="1900" b="1" kern="1200" dirty="0" smtClean="0">
              <a:solidFill>
                <a:srgbClr val="0000CC"/>
              </a:solidFill>
              <a:latin typeface="Times New Roman" pitchFamily="18" charset="0"/>
              <a:cs typeface="Times New Roman" pitchFamily="18" charset="0"/>
            </a:rPr>
            <a:t>Đổi mới đánh giá kết quả rèn luyện và học tập của học sinh THCS </a:t>
          </a:r>
          <a:endParaRPr lang="en-US" sz="1900" b="1" kern="1200" dirty="0">
            <a:solidFill>
              <a:srgbClr val="0000CC"/>
            </a:solidFill>
            <a:latin typeface="Times New Roman" pitchFamily="18" charset="0"/>
            <a:cs typeface="Times New Roman" pitchFamily="18" charset="0"/>
          </a:endParaRPr>
        </a:p>
      </dsp:txBody>
      <dsp:txXfrm>
        <a:off x="2223" y="1809771"/>
        <a:ext cx="2041735" cy="1181056"/>
      </dsp:txXfrm>
    </dsp:sp>
    <dsp:sp modelId="{550A2EEB-C677-4097-B71D-7B97CF52BC12}">
      <dsp:nvSpPr>
        <dsp:cNvPr id="0" name=""/>
        <dsp:cNvSpPr/>
      </dsp:nvSpPr>
      <dsp:spPr>
        <a:xfrm>
          <a:off x="4902389" y="32594"/>
          <a:ext cx="2715386" cy="116076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Xây dựng Kế hoạch dạy học (tổ chuyên môn, cá nhân). Trong Kế hoạch cá nhân có PPCT, kế hoạch bài dạy</a:t>
          </a:r>
          <a:endParaRPr lang="en-US" sz="1800" b="1" kern="1200" dirty="0">
            <a:solidFill>
              <a:srgbClr val="7030A0"/>
            </a:solidFill>
            <a:latin typeface="Times New Roman" pitchFamily="18" charset="0"/>
            <a:cs typeface="Times New Roman" pitchFamily="18" charset="0"/>
          </a:endParaRPr>
        </a:p>
      </dsp:txBody>
      <dsp:txXfrm>
        <a:off x="4902389" y="32594"/>
        <a:ext cx="2715386" cy="1160767"/>
      </dsp:txXfrm>
    </dsp:sp>
    <dsp:sp modelId="{F88A019F-7531-48EB-9BD1-F49494A9F21A}">
      <dsp:nvSpPr>
        <dsp:cNvPr id="0" name=""/>
        <dsp:cNvSpPr/>
      </dsp:nvSpPr>
      <dsp:spPr>
        <a:xfrm>
          <a:off x="4902389" y="1448579"/>
          <a:ext cx="2591064" cy="156493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Quy trình, kỹ thuật xây dựng ma trận, đặc tả các bài kiểm tra đánh giá định kỳ các môn học cấp THCS theo Chương trình giáo dục phổ thông 2018</a:t>
          </a:r>
          <a:endParaRPr lang="en-US" sz="1800" b="1" kern="1200" dirty="0">
            <a:solidFill>
              <a:srgbClr val="7030A0"/>
            </a:solidFill>
            <a:latin typeface="Times New Roman" pitchFamily="18" charset="0"/>
            <a:cs typeface="Times New Roman" pitchFamily="18" charset="0"/>
          </a:endParaRPr>
        </a:p>
      </dsp:txBody>
      <dsp:txXfrm>
        <a:off x="4902389" y="1448579"/>
        <a:ext cx="2591064" cy="1564931"/>
      </dsp:txXfrm>
    </dsp:sp>
    <dsp:sp modelId="{B88CF5E2-22A9-4852-B7B5-ED5B6270C698}">
      <dsp:nvSpPr>
        <dsp:cNvPr id="0" name=""/>
        <dsp:cNvSpPr/>
      </dsp:nvSpPr>
      <dsp:spPr>
        <a:xfrm>
          <a:off x="4902389" y="3268727"/>
          <a:ext cx="2466743" cy="149927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just" defTabSz="800100">
            <a:lnSpc>
              <a:spcPct val="90000"/>
            </a:lnSpc>
            <a:spcBef>
              <a:spcPct val="0"/>
            </a:spcBef>
            <a:spcAft>
              <a:spcPct val="35000"/>
            </a:spcAft>
          </a:pPr>
          <a:r>
            <a:rPr lang="pt-BR" sz="1800" b="1" kern="1200" dirty="0" smtClean="0">
              <a:solidFill>
                <a:srgbClr val="7030A0"/>
              </a:solidFill>
              <a:latin typeface="Times New Roman" pitchFamily="18" charset="0"/>
              <a:cs typeface="Times New Roman" pitchFamily="18" charset="0"/>
            </a:rPr>
            <a:t>Thực hành xây dựng ma trận, đặc tả, đề kiểm tra định kỳ các môn học cấp THCS theo Chương trình giáo dục phổ thông 2018</a:t>
          </a:r>
          <a:endParaRPr lang="en-US" sz="1800" b="1" kern="1200" dirty="0">
            <a:solidFill>
              <a:srgbClr val="7030A0"/>
            </a:solidFill>
            <a:latin typeface="Times New Roman" pitchFamily="18" charset="0"/>
            <a:cs typeface="Times New Roman" pitchFamily="18" charset="0"/>
          </a:endParaRPr>
        </a:p>
      </dsp:txBody>
      <dsp:txXfrm>
        <a:off x="4902389" y="3268727"/>
        <a:ext cx="2466743" cy="1499277"/>
      </dsp:txXfrm>
    </dsp:sp>
    <dsp:sp modelId="{37B20EC4-CD0D-4DDA-99FB-371D684A06BF}">
      <dsp:nvSpPr>
        <dsp:cNvPr id="0" name=""/>
        <dsp:cNvSpPr/>
      </dsp:nvSpPr>
      <dsp:spPr>
        <a:xfrm>
          <a:off x="2452306" y="1135886"/>
          <a:ext cx="2041735" cy="113680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977900">
            <a:lnSpc>
              <a:spcPct val="90000"/>
            </a:lnSpc>
            <a:spcBef>
              <a:spcPct val="0"/>
            </a:spcBef>
            <a:spcAft>
              <a:spcPct val="35000"/>
            </a:spcAft>
          </a:pPr>
          <a:r>
            <a:rPr lang="pt-BR" sz="2200" b="1" kern="1200" dirty="0" smtClean="0">
              <a:solidFill>
                <a:srgbClr val="7030A0"/>
              </a:solidFill>
              <a:latin typeface="Times New Roman" pitchFamily="18" charset="0"/>
              <a:cs typeface="Times New Roman" pitchFamily="18" charset="0"/>
            </a:rPr>
            <a:t>2.Tổ chức dạy học môn KHTN</a:t>
          </a:r>
          <a:endParaRPr lang="en-US" sz="2200" b="1" kern="1200" dirty="0">
            <a:solidFill>
              <a:srgbClr val="7030A0"/>
            </a:solidFill>
            <a:latin typeface="Times New Roman" pitchFamily="18" charset="0"/>
            <a:cs typeface="Times New Roman" pitchFamily="18" charset="0"/>
          </a:endParaRPr>
        </a:p>
      </dsp:txBody>
      <dsp:txXfrm>
        <a:off x="2452306" y="1135886"/>
        <a:ext cx="2041735" cy="1136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E9597-FAF8-441E-B0A3-317B659E52DC}">
      <dsp:nvSpPr>
        <dsp:cNvPr id="0" name=""/>
        <dsp:cNvSpPr/>
      </dsp:nvSpPr>
      <dsp:spPr>
        <a:xfrm>
          <a:off x="3048744" y="698"/>
          <a:ext cx="4567535" cy="3065057"/>
        </a:xfrm>
        <a:prstGeom prst="rightArrow">
          <a:avLst>
            <a:gd name="adj1" fmla="val 75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just" defTabSz="666750">
            <a:lnSpc>
              <a:spcPct val="90000"/>
            </a:lnSpc>
            <a:spcBef>
              <a:spcPct val="0"/>
            </a:spcBef>
            <a:spcAft>
              <a:spcPct val="15000"/>
            </a:spcAft>
            <a:buChar char="••"/>
          </a:pPr>
          <a:r>
            <a:rPr lang="en-US" sz="1500" b="0" kern="1200" dirty="0" smtClean="0"/>
            <a:t> </a:t>
          </a:r>
          <a:r>
            <a:rPr lang="en-US" sz="1800" b="1" kern="1200" dirty="0" err="1" smtClean="0">
              <a:solidFill>
                <a:srgbClr val="0000CC"/>
              </a:solidFill>
              <a:latin typeface="Times New Roman" pitchFamily="18" charset="0"/>
              <a:cs typeface="Times New Roman" pitchFamily="18" charset="0"/>
            </a:rPr>
            <a:t>Thực</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hiện</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theo</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Thông</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tư</a:t>
          </a:r>
          <a:r>
            <a:rPr lang="en-US" sz="1800" b="1" kern="1200" dirty="0" smtClean="0">
              <a:solidFill>
                <a:srgbClr val="0000CC"/>
              </a:solidFill>
              <a:latin typeface="Times New Roman" pitchFamily="18" charset="0"/>
              <a:cs typeface="Times New Roman" pitchFamily="18" charset="0"/>
            </a:rPr>
            <a:t> 26/2020/TT-BGDĐT </a:t>
          </a:r>
          <a:r>
            <a:rPr lang="en-US" sz="1800" b="1" kern="1200" dirty="0" err="1" smtClean="0">
              <a:solidFill>
                <a:srgbClr val="0000CC"/>
              </a:solidFill>
              <a:latin typeface="Times New Roman" pitchFamily="18" charset="0"/>
              <a:cs typeface="Times New Roman" pitchFamily="18" charset="0"/>
            </a:rPr>
            <a:t>ngày</a:t>
          </a:r>
          <a:r>
            <a:rPr lang="en-US" sz="1800" b="1" kern="1200" dirty="0" smtClean="0">
              <a:solidFill>
                <a:srgbClr val="0000CC"/>
              </a:solidFill>
              <a:latin typeface="Times New Roman" pitchFamily="18" charset="0"/>
              <a:cs typeface="Times New Roman" pitchFamily="18" charset="0"/>
            </a:rPr>
            <a:t> 26/8/2020 </a:t>
          </a:r>
          <a:r>
            <a:rPr lang="en-US" sz="1800" b="1" kern="1200" dirty="0" err="1" smtClean="0">
              <a:solidFill>
                <a:srgbClr val="0000CC"/>
              </a:solidFill>
              <a:latin typeface="Times New Roman" pitchFamily="18" charset="0"/>
              <a:cs typeface="Times New Roman" pitchFamily="18" charset="0"/>
            </a:rPr>
            <a:t>của</a:t>
          </a:r>
          <a:r>
            <a:rPr lang="en-US" sz="1800" b="1" kern="1200" dirty="0" smtClean="0">
              <a:solidFill>
                <a:srgbClr val="0000CC"/>
              </a:solidFill>
              <a:latin typeface="Times New Roman" pitchFamily="18" charset="0"/>
              <a:cs typeface="Times New Roman" pitchFamily="18" charset="0"/>
            </a:rPr>
            <a:t> </a:t>
          </a:r>
          <a:r>
            <a:rPr lang="en-US" sz="1800" b="1" kern="1200" dirty="0" err="1" smtClean="0">
              <a:solidFill>
                <a:srgbClr val="0000CC"/>
              </a:solidFill>
              <a:latin typeface="Times New Roman" pitchFamily="18" charset="0"/>
              <a:cs typeface="Times New Roman" pitchFamily="18" charset="0"/>
            </a:rPr>
            <a:t>Bộ</a:t>
          </a:r>
          <a:r>
            <a:rPr lang="en-US" sz="1800" b="1" kern="1200" dirty="0" smtClean="0">
              <a:solidFill>
                <a:srgbClr val="0000CC"/>
              </a:solidFill>
              <a:latin typeface="Times New Roman" pitchFamily="18" charset="0"/>
              <a:cs typeface="Times New Roman" pitchFamily="18" charset="0"/>
            </a:rPr>
            <a:t> GD&amp;ĐT s</a:t>
          </a:r>
          <a:r>
            <a:rPr lang="vi-VN" sz="1800" b="1" kern="1200" dirty="0" smtClean="0">
              <a:solidFill>
                <a:srgbClr val="0000CC"/>
              </a:solidFill>
              <a:latin typeface="Times New Roman" pitchFamily="18" charset="0"/>
              <a:cs typeface="Times New Roman" pitchFamily="18" charset="0"/>
            </a:rPr>
            <a:t>ửa đổi, bổ sung một số điều của Quy chế đánh giá, xếp loại học sinh trung học cơ sở và học sinh trung học phổ thông ban hành kèm theo Thông tư số 58/2011/TT-BGDĐT ngày 12 tháng 12 năm 2011 của Bộ trưởng Bộ Giáo dục và Đào tạo</a:t>
          </a:r>
          <a:endParaRPr lang="en-US" sz="1800" b="1" kern="1200" dirty="0">
            <a:solidFill>
              <a:srgbClr val="0000CC"/>
            </a:solidFill>
            <a:latin typeface="Times New Roman" pitchFamily="18" charset="0"/>
            <a:cs typeface="Times New Roman" pitchFamily="18" charset="0"/>
          </a:endParaRPr>
        </a:p>
      </dsp:txBody>
      <dsp:txXfrm>
        <a:off x="3048744" y="383830"/>
        <a:ext cx="3418139" cy="2298793"/>
      </dsp:txXfrm>
    </dsp:sp>
    <dsp:sp modelId="{9D627155-C76E-4C4F-BFB3-56875FC75A37}">
      <dsp:nvSpPr>
        <dsp:cNvPr id="0" name=""/>
        <dsp:cNvSpPr/>
      </dsp:nvSpPr>
      <dsp:spPr>
        <a:xfrm>
          <a:off x="3720" y="571797"/>
          <a:ext cx="3045023" cy="192285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b="0" kern="1200" dirty="0" err="1" smtClean="0">
              <a:solidFill>
                <a:srgbClr val="0000CC"/>
              </a:solidFill>
              <a:latin typeface="Times New Roman" pitchFamily="18" charset="0"/>
              <a:cs typeface="Times New Roman" pitchFamily="18" charset="0"/>
            </a:rPr>
            <a:t>Lớp</a:t>
          </a:r>
          <a:r>
            <a:rPr lang="en-US" sz="5700" b="0" kern="1200" dirty="0" smtClean="0">
              <a:solidFill>
                <a:srgbClr val="0000CC"/>
              </a:solidFill>
              <a:latin typeface="Times New Roman" pitchFamily="18" charset="0"/>
              <a:cs typeface="Times New Roman" pitchFamily="18" charset="0"/>
            </a:rPr>
            <a:t> 8, </a:t>
          </a:r>
          <a:r>
            <a:rPr lang="en-US" sz="5700" b="0" kern="1200" dirty="0" err="1" smtClean="0">
              <a:solidFill>
                <a:srgbClr val="0000CC"/>
              </a:solidFill>
              <a:latin typeface="Times New Roman" pitchFamily="18" charset="0"/>
              <a:cs typeface="Times New Roman" pitchFamily="18" charset="0"/>
            </a:rPr>
            <a:t>lớp</a:t>
          </a:r>
          <a:r>
            <a:rPr lang="en-US" sz="5700" b="0" kern="1200" dirty="0" smtClean="0">
              <a:solidFill>
                <a:srgbClr val="0000CC"/>
              </a:solidFill>
              <a:latin typeface="Times New Roman" pitchFamily="18" charset="0"/>
              <a:cs typeface="Times New Roman" pitchFamily="18" charset="0"/>
            </a:rPr>
            <a:t> 9</a:t>
          </a:r>
          <a:endParaRPr lang="en-US" sz="5700" kern="1200" dirty="0">
            <a:solidFill>
              <a:srgbClr val="0000CC"/>
            </a:solidFill>
            <a:latin typeface="Times New Roman" pitchFamily="18" charset="0"/>
            <a:cs typeface="Times New Roman" pitchFamily="18" charset="0"/>
          </a:endParaRPr>
        </a:p>
      </dsp:txBody>
      <dsp:txXfrm>
        <a:off x="97586" y="665663"/>
        <a:ext cx="2857291" cy="1735127"/>
      </dsp:txXfrm>
    </dsp:sp>
    <dsp:sp modelId="{FAA291A5-A984-4037-AF1A-B58D0C3D42E2}">
      <dsp:nvSpPr>
        <dsp:cNvPr id="0" name=""/>
        <dsp:cNvSpPr/>
      </dsp:nvSpPr>
      <dsp:spPr>
        <a:xfrm>
          <a:off x="3047999" y="3258041"/>
          <a:ext cx="4572000" cy="1922859"/>
        </a:xfrm>
        <a:prstGeom prst="rightArrow">
          <a:avLst>
            <a:gd name="adj1" fmla="val 75000"/>
            <a:gd name="adj2" fmla="val 50000"/>
          </a:avLst>
        </a:prstGeom>
        <a:solidFill>
          <a:schemeClr val="accent3">
            <a:tint val="40000"/>
            <a:alpha val="90000"/>
            <a:hueOff val="5936402"/>
            <a:satOff val="-38531"/>
            <a:lumOff val="-1140"/>
            <a:alphaOff val="0"/>
          </a:schemeClr>
        </a:solidFill>
        <a:ln w="25400" cap="flat" cmpd="sng" algn="ctr">
          <a:solidFill>
            <a:schemeClr val="accent3">
              <a:tint val="40000"/>
              <a:alpha val="90000"/>
              <a:hueOff val="5936402"/>
              <a:satOff val="-38531"/>
              <a:lumOff val="-1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just" defTabSz="889000">
            <a:lnSpc>
              <a:spcPct val="90000"/>
            </a:lnSpc>
            <a:spcBef>
              <a:spcPct val="0"/>
            </a:spcBef>
            <a:spcAft>
              <a:spcPct val="15000"/>
            </a:spcAft>
            <a:buChar char="••"/>
          </a:pPr>
          <a:r>
            <a:rPr lang="en-US" sz="2000" b="1" kern="1200" dirty="0" err="1" smtClean="0">
              <a:solidFill>
                <a:srgbClr val="002060"/>
              </a:solidFill>
              <a:latin typeface="Times New Roman" pitchFamily="18" charset="0"/>
              <a:cs typeface="Times New Roman" pitchFamily="18" charset="0"/>
            </a:rPr>
            <a:t>Thực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hiện</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theo</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Thông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tư</a:t>
          </a:r>
          <a:r>
            <a:rPr lang="en-US" sz="2000" b="1" kern="1200" dirty="0" smtClean="0">
              <a:solidFill>
                <a:srgbClr val="002060"/>
              </a:solidFill>
              <a:latin typeface="Times New Roman" pitchFamily="18" charset="0"/>
              <a:cs typeface="Times New Roman" pitchFamily="18" charset="0"/>
            </a:rPr>
            <a:t> 22/2021/TT-BGDĐT </a:t>
          </a:r>
          <a:r>
            <a:rPr lang="en-US" sz="2000" b="1" kern="1200" dirty="0" err="1" smtClean="0">
              <a:solidFill>
                <a:srgbClr val="002060"/>
              </a:solidFill>
              <a:latin typeface="Times New Roman" pitchFamily="18" charset="0"/>
              <a:cs typeface="Times New Roman" pitchFamily="18" charset="0"/>
            </a:rPr>
            <a:t>ngày</a:t>
          </a:r>
          <a:r>
            <a:rPr lang="en-US" sz="2000" b="1" kern="1200" dirty="0" smtClean="0">
              <a:solidFill>
                <a:srgbClr val="002060"/>
              </a:solidFill>
              <a:latin typeface="Times New Roman" pitchFamily="18" charset="0"/>
              <a:cs typeface="Times New Roman" pitchFamily="18" charset="0"/>
            </a:rPr>
            <a:t> 20/7/2021 </a:t>
          </a:r>
          <a:r>
            <a:rPr lang="en-US" sz="2000" b="1" kern="1200" dirty="0" err="1" smtClean="0">
              <a:solidFill>
                <a:srgbClr val="002060"/>
              </a:solidFill>
              <a:latin typeface="Times New Roman" pitchFamily="18" charset="0"/>
              <a:cs typeface="Times New Roman" pitchFamily="18" charset="0"/>
            </a:rPr>
            <a:t>của</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Bộ</a:t>
          </a:r>
          <a:r>
            <a:rPr lang="en-US" sz="2000" b="1" kern="1200" dirty="0" smtClean="0">
              <a:solidFill>
                <a:srgbClr val="002060"/>
              </a:solidFill>
              <a:latin typeface="Times New Roman" pitchFamily="18" charset="0"/>
              <a:cs typeface="Times New Roman" pitchFamily="18" charset="0"/>
            </a:rPr>
            <a:t> GD&amp;ĐT </a:t>
          </a:r>
          <a:r>
            <a:rPr lang="en-US" sz="2000" b="1" kern="1200" dirty="0" err="1" smtClean="0">
              <a:solidFill>
                <a:srgbClr val="002060"/>
              </a:solidFill>
              <a:latin typeface="Times New Roman" pitchFamily="18" charset="0"/>
              <a:cs typeface="Times New Roman" pitchFamily="18" charset="0"/>
            </a:rPr>
            <a:t>quy</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định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đánh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giá</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sinh</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trung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cơ</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sở</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và</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trung</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học</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phổ</a:t>
          </a:r>
          <a:r>
            <a:rPr lang="en-US" sz="2000" b="1" kern="1200" dirty="0" smtClean="0">
              <a:solidFill>
                <a:srgbClr val="002060"/>
              </a:solidFill>
              <a:latin typeface="Times New Roman" pitchFamily="18" charset="0"/>
              <a:cs typeface="Times New Roman" pitchFamily="18" charset="0"/>
            </a:rPr>
            <a:t> </a:t>
          </a:r>
          <a:r>
            <a:rPr lang="en-US" sz="2000" b="1" kern="1200" dirty="0" err="1" smtClean="0">
              <a:solidFill>
                <a:srgbClr val="002060"/>
              </a:solidFill>
              <a:latin typeface="Times New Roman" pitchFamily="18" charset="0"/>
              <a:cs typeface="Times New Roman" pitchFamily="18" charset="0"/>
            </a:rPr>
            <a:t>thông</a:t>
          </a:r>
          <a:r>
            <a:rPr lang="en-US" sz="2000" b="1" kern="1200" dirty="0" smtClean="0">
              <a:solidFill>
                <a:srgbClr val="002060"/>
              </a:solidFill>
              <a:latin typeface="Times New Roman" pitchFamily="18" charset="0"/>
              <a:cs typeface="Times New Roman" pitchFamily="18" charset="0"/>
            </a:rPr>
            <a:t>.</a:t>
          </a:r>
          <a:endParaRPr lang="en-US" sz="2000" b="1" kern="1200" dirty="0">
            <a:solidFill>
              <a:srgbClr val="002060"/>
            </a:solidFill>
            <a:latin typeface="Times New Roman" pitchFamily="18" charset="0"/>
            <a:cs typeface="Times New Roman" pitchFamily="18" charset="0"/>
          </a:endParaRPr>
        </a:p>
      </dsp:txBody>
      <dsp:txXfrm>
        <a:off x="3047999" y="3498398"/>
        <a:ext cx="3850928" cy="1442145"/>
      </dsp:txXfrm>
    </dsp:sp>
    <dsp:sp modelId="{C569792E-6A47-4C1C-BD77-653854329C1B}">
      <dsp:nvSpPr>
        <dsp:cNvPr id="0" name=""/>
        <dsp:cNvSpPr/>
      </dsp:nvSpPr>
      <dsp:spPr>
        <a:xfrm>
          <a:off x="0" y="3258041"/>
          <a:ext cx="3048000" cy="1922859"/>
        </a:xfrm>
        <a:prstGeom prst="roundRect">
          <a:avLst/>
        </a:prstGeom>
        <a:solidFill>
          <a:schemeClr val="accent3">
            <a:hueOff val="5904187"/>
            <a:satOff val="-46054"/>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lvl="0" algn="ctr" defTabSz="2755900">
            <a:lnSpc>
              <a:spcPct val="90000"/>
            </a:lnSpc>
            <a:spcBef>
              <a:spcPct val="0"/>
            </a:spcBef>
            <a:spcAft>
              <a:spcPct val="35000"/>
            </a:spcAft>
          </a:pPr>
          <a:r>
            <a:rPr lang="en-US" sz="6200" kern="1200" dirty="0" smtClean="0">
              <a:solidFill>
                <a:srgbClr val="002060"/>
              </a:solidFill>
              <a:latin typeface="Times New Roman" pitchFamily="18" charset="0"/>
              <a:cs typeface="Times New Roman" pitchFamily="18" charset="0"/>
            </a:rPr>
            <a:t>LỚP 6, 7</a:t>
          </a:r>
          <a:endParaRPr lang="en-US" sz="6200" kern="1200" dirty="0">
            <a:solidFill>
              <a:srgbClr val="002060"/>
            </a:solidFill>
            <a:latin typeface="Times New Roman" pitchFamily="18" charset="0"/>
            <a:cs typeface="Times New Roman" pitchFamily="18" charset="0"/>
          </a:endParaRPr>
        </a:p>
      </dsp:txBody>
      <dsp:txXfrm>
        <a:off x="93866" y="3351907"/>
        <a:ext cx="2860268" cy="17351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D17B85-25FF-490F-8266-58FBFCF146D0}" type="datetimeFigureOut">
              <a:rPr lang="en-US" smtClean="0"/>
              <a:t>10/22/2022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D17B85-25FF-490F-8266-58FBFCF146D0}" type="datetimeFigureOut">
              <a:rPr lang="en-US" smtClean="0"/>
              <a:t>10/22/2022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D17B85-25FF-490F-8266-58FBFCF146D0}" type="datetimeFigureOut">
              <a:rPr lang="en-US" smtClean="0"/>
              <a:t>10/22/2022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D17B85-25FF-490F-8266-58FBFCF146D0}" type="datetimeFigureOut">
              <a:rPr lang="en-US" smtClean="0"/>
              <a:t>10/22/2022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17B85-25FF-490F-8266-58FBFCF146D0}" type="datetimeFigureOut">
              <a:rPr lang="en-US" smtClean="0"/>
              <a:t>10/22/2022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E55D4A-018C-4C41-BC0C-8F5A2CC4B0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17B85-25FF-490F-8266-58FBFCF146D0}" type="datetimeFigureOut">
              <a:rPr lang="en-US" smtClean="0"/>
              <a:t>10/22/2022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55D4A-018C-4C41-BC0C-8F5A2CC4B04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7D17B85-25FF-490F-8266-58FBFCF146D0}" type="datetimeFigureOut">
              <a:rPr lang="en-US" smtClean="0"/>
              <a:t>10/22/2022</a:t>
            </a:fld>
            <a:endParaRPr lang="en-US"/>
          </a:p>
        </p:txBody>
      </p:sp>
      <p:sp>
        <p:nvSpPr>
          <p:cNvPr id="9" name="Slide Number Placeholder 8"/>
          <p:cNvSpPr>
            <a:spLocks noGrp="1"/>
          </p:cNvSpPr>
          <p:nvPr>
            <p:ph type="sldNum" sz="quarter" idx="11"/>
          </p:nvPr>
        </p:nvSpPr>
        <p:spPr/>
        <p:txBody>
          <a:bodyPr/>
          <a:lstStyle/>
          <a:p>
            <a:fld id="{3DE55D4A-018C-4C41-BC0C-8F5A2CC4B04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E55D4A-018C-4C41-BC0C-8F5A2CC4B04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7D17B85-25FF-490F-8266-58FBFCF146D0}" type="datetimeFigureOut">
              <a:rPr lang="en-US" smtClean="0"/>
              <a:t>10/22/2022</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7.xml"/><Relationship Id="rId7" Type="http://schemas.openxmlformats.org/officeDocument/2006/relationships/image" Target="../media/image3.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10" Type="http://schemas.openxmlformats.org/officeDocument/2006/relationships/hyperlink" Target="GA%20Sinh%209-%20L&#7841;i%20hai%20c&#7863;p%20t&#237;nh%20tr&#7841;ng.docx" TargetMode="External"/><Relationship Id="rId4" Type="http://schemas.openxmlformats.org/officeDocument/2006/relationships/diagramQuickStyle" Target="../diagrams/quickStyle7.xml"/><Relationship Id="rId9" Type="http://schemas.openxmlformats.org/officeDocument/2006/relationships/hyperlink" Target="KHTN%207%20B&#224;i%209.%20&#272;o%20t&#7889;c%20&#273;&#7897;.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11.%20CT_Khoa%20hoc%20tu%20nhien.pdf" TargetMode="Externa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hyperlink" Target="1.%20Khung%20ma%20tr&#7853;n%20cu&#7889;i%20k&#236;%20II,%20l&#7899;p%206.docx"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9.xml"/><Relationship Id="rId7" Type="http://schemas.openxmlformats.org/officeDocument/2006/relationships/image" Target="../media/image3.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1.%20GDTX_KQ%20TN%20THPT%202022.xls" TargetMode="External"/><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2.%20G&#7907;i%20&#253;%20KH%20t&#7893;%20chuy&#234;n%20m&#244;n.doc"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KHUNG%20PPCT%20KHTN%206-%20C&#193;NH%20DI&#7872;U.docx" TargetMode="External"/><Relationship Id="rId4" Type="http://schemas.openxmlformats.org/officeDocument/2006/relationships/diagramLayout" Target="../diagrams/layout3.xml"/><Relationship Id="rId9" Type="http://schemas.openxmlformats.org/officeDocument/2006/relationships/hyperlink" Target="3.%20G&#7907;i%20&#253;%20KH%20c&#225;%20nh&#226;n%20(KHGD%20c&#7911;a%20GV).doc"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543800" cy="1828799"/>
          </a:xfrm>
        </p:spPr>
        <p:txBody>
          <a:bodyPr/>
          <a:lstStyle/>
          <a:p>
            <a:pPr algn="ctr"/>
            <a:endParaRPr lang="en-US" sz="42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ctr"/>
            <a:r>
              <a:rPr lang="en-US" b="1" i="1" dirty="0" err="1" smtClean="0">
                <a:solidFill>
                  <a:srgbClr val="0070C0"/>
                </a:solidFill>
                <a:latin typeface="Times New Roman" pitchFamily="18" charset="0"/>
                <a:cs typeface="Times New Roman" pitchFamily="18" charset="0"/>
              </a:rPr>
              <a:t>Việt</a:t>
            </a:r>
            <a:r>
              <a:rPr lang="en-US" b="1" i="1" dirty="0" smtClean="0">
                <a:solidFill>
                  <a:srgbClr val="0070C0"/>
                </a:solidFill>
                <a:latin typeface="Times New Roman" pitchFamily="18" charset="0"/>
                <a:cs typeface="Times New Roman" pitchFamily="18" charset="0"/>
              </a:rPr>
              <a:t> </a:t>
            </a:r>
            <a:r>
              <a:rPr lang="en-US" b="1" i="1" dirty="0" err="1" smtClean="0">
                <a:solidFill>
                  <a:srgbClr val="0070C0"/>
                </a:solidFill>
                <a:latin typeface="Times New Roman" pitchFamily="18" charset="0"/>
                <a:cs typeface="Times New Roman" pitchFamily="18" charset="0"/>
              </a:rPr>
              <a:t>Yên</a:t>
            </a:r>
            <a:r>
              <a:rPr lang="en-US" b="1" i="1" dirty="0" smtClean="0">
                <a:solidFill>
                  <a:srgbClr val="0070C0"/>
                </a:solidFill>
                <a:latin typeface="Times New Roman" pitchFamily="18" charset="0"/>
                <a:cs typeface="Times New Roman" pitchFamily="18" charset="0"/>
              </a:rPr>
              <a:t>, </a:t>
            </a:r>
            <a:r>
              <a:rPr lang="en-US" b="1" i="1" dirty="0" err="1" smtClean="0">
                <a:solidFill>
                  <a:srgbClr val="0070C0"/>
                </a:solidFill>
                <a:latin typeface="Times New Roman" pitchFamily="18" charset="0"/>
                <a:cs typeface="Times New Roman" pitchFamily="18" charset="0"/>
              </a:rPr>
              <a:t>tháng</a:t>
            </a:r>
            <a:r>
              <a:rPr lang="en-US" b="1" i="1" dirty="0" smtClean="0">
                <a:solidFill>
                  <a:srgbClr val="0070C0"/>
                </a:solidFill>
                <a:latin typeface="Times New Roman" pitchFamily="18" charset="0"/>
                <a:cs typeface="Times New Roman" pitchFamily="18" charset="0"/>
              </a:rPr>
              <a:t> 8 </a:t>
            </a:r>
            <a:r>
              <a:rPr lang="en-US" b="1" i="1" dirty="0" err="1" smtClean="0">
                <a:solidFill>
                  <a:srgbClr val="0070C0"/>
                </a:solidFill>
                <a:latin typeface="Times New Roman" pitchFamily="18" charset="0"/>
                <a:cs typeface="Times New Roman" pitchFamily="18" charset="0"/>
              </a:rPr>
              <a:t>năm</a:t>
            </a:r>
            <a:r>
              <a:rPr lang="en-US" b="1" i="1" dirty="0" smtClean="0">
                <a:solidFill>
                  <a:srgbClr val="0070C0"/>
                </a:solidFill>
                <a:latin typeface="Times New Roman" pitchFamily="18" charset="0"/>
                <a:cs typeface="Times New Roman" pitchFamily="18" charset="0"/>
              </a:rPr>
              <a:t> 2021</a:t>
            </a:r>
            <a:endParaRPr lang="en-US" b="1" i="1" dirty="0">
              <a:solidFill>
                <a:srgbClr val="0070C0"/>
              </a:solidFill>
              <a:latin typeface="Times New Roman" pitchFamily="18" charset="0"/>
              <a:cs typeface="Times New Roman" pitchFamily="18" charset="0"/>
            </a:endParaRPr>
          </a:p>
        </p:txBody>
      </p:sp>
      <p:sp>
        <p:nvSpPr>
          <p:cNvPr id="7" name="TextBox 6"/>
          <p:cNvSpPr txBox="1"/>
          <p:nvPr/>
        </p:nvSpPr>
        <p:spPr>
          <a:xfrm>
            <a:off x="2057400" y="5105400"/>
            <a:ext cx="4724400" cy="492443"/>
          </a:xfrm>
          <a:prstGeom prst="rect">
            <a:avLst/>
          </a:prstGeom>
          <a:solidFill>
            <a:schemeClr val="bg2">
              <a:lumMod val="60000"/>
              <a:lumOff val="40000"/>
            </a:schemeClr>
          </a:solidFill>
        </p:spPr>
        <p:txBody>
          <a:bodyPr wrap="square" rtlCol="0">
            <a:spAutoFit/>
          </a:bodyPr>
          <a:lstStyle/>
          <a:p>
            <a:pPr algn="ctr"/>
            <a:r>
              <a:rPr lang="vi-VN" sz="2600" b="1" i="1" dirty="0" smtClean="0">
                <a:solidFill>
                  <a:srgbClr val="0000CC"/>
                </a:solidFill>
                <a:latin typeface="Times New Roman" pitchFamily="18" charset="0"/>
                <a:cs typeface="Times New Roman" pitchFamily="18" charset="0"/>
              </a:rPr>
              <a:t>N</a:t>
            </a:r>
            <a:r>
              <a:rPr lang="en-US" sz="2600" b="1" i="1" dirty="0" err="1" smtClean="0">
                <a:solidFill>
                  <a:srgbClr val="0000CC"/>
                </a:solidFill>
                <a:latin typeface="Times New Roman" pitchFamily="18" charset="0"/>
                <a:cs typeface="Times New Roman" pitchFamily="18" charset="0"/>
              </a:rPr>
              <a:t>gày</a:t>
            </a:r>
            <a:r>
              <a:rPr lang="en-US" sz="2600" b="1" i="1" dirty="0" smtClean="0">
                <a:solidFill>
                  <a:srgbClr val="0000CC"/>
                </a:solidFill>
                <a:latin typeface="Times New Roman" pitchFamily="18" charset="0"/>
                <a:cs typeface="Times New Roman" pitchFamily="18" charset="0"/>
              </a:rPr>
              <a:t> </a:t>
            </a:r>
            <a:r>
              <a:rPr lang="vi-VN" sz="2600" b="1" i="1" dirty="0" smtClean="0">
                <a:solidFill>
                  <a:srgbClr val="0000CC"/>
                </a:solidFill>
                <a:latin typeface="Times New Roman" pitchFamily="18" charset="0"/>
                <a:cs typeface="Times New Roman" pitchFamily="18" charset="0"/>
              </a:rPr>
              <a:t>22</a:t>
            </a:r>
            <a:r>
              <a:rPr lang="en-US" sz="2600" b="1" i="1" dirty="0" smtClean="0">
                <a:solidFill>
                  <a:srgbClr val="0000CC"/>
                </a:solidFill>
                <a:latin typeface="Times New Roman" pitchFamily="18" charset="0"/>
                <a:cs typeface="Times New Roman" pitchFamily="18" charset="0"/>
              </a:rPr>
              <a:t>/</a:t>
            </a:r>
            <a:r>
              <a:rPr lang="vi-VN" sz="2600" b="1" i="1" dirty="0" smtClean="0">
                <a:solidFill>
                  <a:srgbClr val="0000CC"/>
                </a:solidFill>
                <a:latin typeface="Times New Roman" pitchFamily="18" charset="0"/>
                <a:cs typeface="Times New Roman" pitchFamily="18" charset="0"/>
              </a:rPr>
              <a:t>10</a:t>
            </a:r>
            <a:r>
              <a:rPr lang="en-US" sz="2600" b="1" i="1" dirty="0" smtClean="0">
                <a:solidFill>
                  <a:srgbClr val="0000CC"/>
                </a:solidFill>
                <a:latin typeface="Times New Roman" pitchFamily="18" charset="0"/>
                <a:cs typeface="Times New Roman" pitchFamily="18" charset="0"/>
              </a:rPr>
              <a:t>/2022</a:t>
            </a:r>
            <a:endParaRPr lang="en-US" sz="2600" b="1" i="1" dirty="0">
              <a:solidFill>
                <a:srgbClr val="0000CC"/>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7620000" cy="2970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00892" y="4018240"/>
            <a:ext cx="7696200" cy="892552"/>
          </a:xfrm>
          <a:prstGeom prst="rect">
            <a:avLst/>
          </a:prstGeom>
          <a:solidFill>
            <a:schemeClr val="accent6">
              <a:lumMod val="20000"/>
              <a:lumOff val="80000"/>
            </a:schemeClr>
          </a:solidFill>
        </p:spPr>
        <p:txBody>
          <a:bodyPr wrap="square" rtlCol="0">
            <a:spAutoFit/>
          </a:bodyPr>
          <a:lstStyle/>
          <a:p>
            <a:pPr algn="ctr"/>
            <a:r>
              <a:rPr lang="en-US" sz="2600" b="1" dirty="0" smtClean="0">
                <a:solidFill>
                  <a:srgbClr val="FF0000"/>
                </a:solidFill>
                <a:latin typeface="Times New Roman" pitchFamily="18" charset="0"/>
                <a:cs typeface="Times New Roman" pitchFamily="18" charset="0"/>
              </a:rPr>
              <a:t>TRIỂN KHAI THỰC HIỆN MỘT SỐ NHIỆM VỤ CHUYÊN MÔN NĂM HỌC 2022-2023</a:t>
            </a:r>
            <a:endParaRPr lang="en-US" sz="2600" b="1" dirty="0">
              <a:solidFill>
                <a:srgbClr val="FF0000"/>
              </a:solidFill>
              <a:latin typeface="Times New Roman" pitchFamily="18" charset="0"/>
              <a:cs typeface="Times New Roman" pitchFamily="18" charset="0"/>
            </a:endParaRPr>
          </a:p>
        </p:txBody>
      </p:sp>
      <p:sp>
        <p:nvSpPr>
          <p:cNvPr id="6" name="TextBox 5"/>
          <p:cNvSpPr txBox="1"/>
          <p:nvPr/>
        </p:nvSpPr>
        <p:spPr>
          <a:xfrm>
            <a:off x="600892" y="2895600"/>
            <a:ext cx="7552508" cy="1046440"/>
          </a:xfrm>
          <a:prstGeom prst="rect">
            <a:avLst/>
          </a:prstGeom>
          <a:solidFill>
            <a:srgbClr val="CCFFCC"/>
          </a:solidFill>
        </p:spPr>
        <p:txBody>
          <a:bodyPr wrap="square" rtlCol="0">
            <a:spAutoFit/>
          </a:bodyPr>
          <a:lstStyle/>
          <a:p>
            <a:pPr algn="ctr"/>
            <a:r>
              <a:rPr lang="en-US" sz="6200" b="1" dirty="0" smtClean="0">
                <a:solidFill>
                  <a:srgbClr val="0000CC"/>
                </a:solidFill>
                <a:latin typeface="Times New Roman" pitchFamily="18" charset="0"/>
                <a:cs typeface="Times New Roman" pitchFamily="18" charset="0"/>
              </a:rPr>
              <a:t>TẬP HUẤN</a:t>
            </a:r>
            <a:endParaRPr lang="en-US" sz="62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688652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pPr algn="ctr"/>
            <a:r>
              <a:rPr lang="en-US" b="1" dirty="0" err="1" smtClean="0">
                <a:latin typeface="Times New Roman" pitchFamily="18" charset="0"/>
                <a:cs typeface="Times New Roman" pitchFamily="18" charset="0"/>
              </a:rPr>
              <a:t>Thiết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bị</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8"/>
            <a:endParaRPr lang="en-US" dirty="0"/>
          </a:p>
        </p:txBody>
      </p:sp>
      <p:sp>
        <p:nvSpPr>
          <p:cNvPr id="4" name="Rounded Rectangle 3"/>
          <p:cNvSpPr/>
          <p:nvPr/>
        </p:nvSpPr>
        <p:spPr>
          <a:xfrm>
            <a:off x="609600" y="1778290"/>
            <a:ext cx="7391400" cy="44958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cụ</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dạy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được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sử</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dụng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trong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dạy</a:t>
            </a:r>
            <a:r>
              <a:rPr lang="en-US" sz="3200" b="1" dirty="0">
                <a:latin typeface="Times New Roman" pitchFamily="18" charset="0"/>
                <a:cs typeface="Times New Roman" pitchFamily="18" charset="0"/>
              </a:rPr>
              <a:t>.</a:t>
            </a:r>
          </a:p>
          <a:p>
            <a:pPr algn="just"/>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bị</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liệu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phù</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việc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tổ</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Hoạt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phải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tương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ứng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phù</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mục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tiêu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phát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triển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phẩm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chất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năng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nào</a:t>
            </a:r>
            <a:r>
              <a:rPr lang="en-US" sz="3200" b="1" dirty="0">
                <a:latin typeface="Times New Roman" pitchFamily="18" charset="0"/>
                <a:cs typeface="Times New Roman" pitchFamily="18" charset="0"/>
              </a:rPr>
              <a:t>). </a:t>
            </a:r>
          </a:p>
        </p:txBody>
      </p:sp>
    </p:spTree>
    <p:extLst>
      <p:ext uri="{BB962C8B-B14F-4D97-AF65-F5344CB8AC3E}">
        <p14:creationId xmlns:p14="http://schemas.microsoft.com/office/powerpoint/2010/main" val="339012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lstStyle/>
          <a:p>
            <a:pPr algn="ctr"/>
            <a:r>
              <a:rPr lang="en-US" b="1" dirty="0" err="1" smtClean="0">
                <a:solidFill>
                  <a:schemeClr val="bg1"/>
                </a:solidFill>
              </a:rPr>
              <a:t>Tiến</a:t>
            </a:r>
            <a:r>
              <a:rPr lang="en-US" b="1" dirty="0" smtClean="0">
                <a:solidFill>
                  <a:schemeClr val="bg1"/>
                </a:solidFill>
              </a:rPr>
              <a:t> </a:t>
            </a:r>
            <a:r>
              <a:rPr lang="en-US" b="1" dirty="0" err="1" smtClean="0">
                <a:solidFill>
                  <a:schemeClr val="bg1"/>
                </a:solidFill>
              </a:rPr>
              <a:t>trình</a:t>
            </a:r>
            <a:r>
              <a:rPr lang="en-US" b="1" dirty="0" smtClean="0">
                <a:solidFill>
                  <a:schemeClr val="bg1"/>
                </a:solidFill>
              </a:rPr>
              <a:t> </a:t>
            </a:r>
            <a:r>
              <a:rPr lang="en-US" b="1" dirty="0" err="1" smtClean="0">
                <a:solidFill>
                  <a:schemeClr val="bg1"/>
                </a:solidFill>
              </a:rPr>
              <a:t>dạy</a:t>
            </a:r>
            <a:r>
              <a:rPr lang="en-US" b="1" dirty="0" smtClean="0">
                <a:solidFill>
                  <a:schemeClr val="bg1"/>
                </a:solidFill>
              </a:rPr>
              <a:t> </a:t>
            </a:r>
            <a:r>
              <a:rPr lang="en-US" b="1" dirty="0" err="1" smtClean="0">
                <a:solidFill>
                  <a:schemeClr val="bg1"/>
                </a:solidFill>
              </a:rPr>
              <a:t>học</a:t>
            </a:r>
            <a:endParaRPr lang="en-US" b="1" dirty="0">
              <a:solidFill>
                <a:schemeClr val="bg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937659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533400" y="2133600"/>
            <a:ext cx="762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1</a:t>
            </a:r>
            <a:endParaRPr lang="en-US" b="1" dirty="0"/>
          </a:p>
        </p:txBody>
      </p:sp>
      <p:sp>
        <p:nvSpPr>
          <p:cNvPr id="8" name="Rectangle 7"/>
          <p:cNvSpPr/>
          <p:nvPr/>
        </p:nvSpPr>
        <p:spPr>
          <a:xfrm>
            <a:off x="533400" y="3276600"/>
            <a:ext cx="762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2</a:t>
            </a:r>
            <a:endParaRPr lang="en-US" b="1" dirty="0"/>
          </a:p>
        </p:txBody>
      </p:sp>
      <p:sp>
        <p:nvSpPr>
          <p:cNvPr id="9" name="Rectangle 8"/>
          <p:cNvSpPr/>
          <p:nvPr/>
        </p:nvSpPr>
        <p:spPr>
          <a:xfrm>
            <a:off x="533400" y="43434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3</a:t>
            </a:r>
            <a:endParaRPr lang="en-US" b="1" dirty="0"/>
          </a:p>
        </p:txBody>
      </p:sp>
      <p:sp>
        <p:nvSpPr>
          <p:cNvPr id="10" name="Rectangle 9"/>
          <p:cNvSpPr/>
          <p:nvPr/>
        </p:nvSpPr>
        <p:spPr>
          <a:xfrm>
            <a:off x="533400" y="5562600"/>
            <a:ext cx="762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HĐ 4</a:t>
            </a:r>
            <a:endParaRPr lang="en-US" b="1" dirty="0"/>
          </a:p>
        </p:txBody>
      </p:sp>
      <p:sp>
        <p:nvSpPr>
          <p:cNvPr id="11" name="Rounded Rectangle 10"/>
          <p:cNvSpPr/>
          <p:nvPr/>
        </p:nvSpPr>
        <p:spPr>
          <a:xfrm>
            <a:off x="1524000" y="1600200"/>
            <a:ext cx="6400800" cy="762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mở</a:t>
            </a:r>
            <a:r>
              <a:rPr lang="en-US" sz="2400" b="1" dirty="0">
                <a:solidFill>
                  <a:srgbClr val="0000FF"/>
                </a:solidFill>
              </a:rPr>
              <a:t> </a:t>
            </a:r>
            <a:r>
              <a:rPr lang="en-US" sz="2400" b="1" dirty="0" err="1">
                <a:solidFill>
                  <a:srgbClr val="0000FF"/>
                </a:solidFill>
              </a:rPr>
              <a:t>đầu</a:t>
            </a:r>
            <a:r>
              <a:rPr lang="en-US" sz="2400" b="1" dirty="0">
                <a:solidFill>
                  <a:srgbClr val="0000FF"/>
                </a:solidFill>
              </a:rPr>
              <a:t> (</a:t>
            </a:r>
            <a:r>
              <a:rPr lang="en-US" sz="2400" b="1" dirty="0" err="1">
                <a:solidFill>
                  <a:srgbClr val="0000FF"/>
                </a:solidFill>
              </a:rPr>
              <a:t>Xác</a:t>
            </a:r>
            <a:r>
              <a:rPr lang="en-US" sz="2400" b="1" dirty="0">
                <a:solidFill>
                  <a:srgbClr val="0000FF"/>
                </a:solidFill>
              </a:rPr>
              <a:t> </a:t>
            </a:r>
            <a:r>
              <a:rPr lang="en-US" sz="2400" b="1" dirty="0" err="1">
                <a:solidFill>
                  <a:srgbClr val="0000FF"/>
                </a:solidFill>
              </a:rPr>
              <a:t>định</a:t>
            </a:r>
            <a:r>
              <a:rPr lang="en-US" sz="2400" b="1" dirty="0">
                <a:solidFill>
                  <a:srgbClr val="0000FF"/>
                </a:solidFill>
              </a:rPr>
              <a:t> </a:t>
            </a:r>
            <a:r>
              <a:rPr lang="en-US" sz="2400" b="1" dirty="0" err="1">
                <a:solidFill>
                  <a:srgbClr val="0000FF"/>
                </a:solidFill>
              </a:rPr>
              <a:t>vấn</a:t>
            </a:r>
            <a:r>
              <a:rPr lang="en-US" sz="2400" b="1" dirty="0">
                <a:solidFill>
                  <a:srgbClr val="0000FF"/>
                </a:solidFill>
              </a:rPr>
              <a:t> </a:t>
            </a:r>
            <a:r>
              <a:rPr lang="en-US" sz="2400" b="1" dirty="0" err="1">
                <a:solidFill>
                  <a:srgbClr val="0000FF"/>
                </a:solidFill>
              </a:rPr>
              <a:t>đề</a:t>
            </a:r>
            <a:r>
              <a:rPr lang="en-US" sz="2400" b="1" dirty="0">
                <a:solidFill>
                  <a:srgbClr val="0000FF"/>
                </a:solidFill>
              </a:rPr>
              <a:t>/</a:t>
            </a:r>
            <a:r>
              <a:rPr lang="en-US" sz="2400" b="1" dirty="0" err="1">
                <a:solidFill>
                  <a:srgbClr val="0000FF"/>
                </a:solidFill>
              </a:rPr>
              <a:t>nhiệm</a:t>
            </a:r>
            <a:r>
              <a:rPr lang="en-US" sz="2400" b="1" dirty="0">
                <a:solidFill>
                  <a:srgbClr val="0000FF"/>
                </a:solidFill>
              </a:rPr>
              <a:t> </a:t>
            </a:r>
            <a:r>
              <a:rPr lang="en-US" sz="2400" b="1" dirty="0" err="1">
                <a:solidFill>
                  <a:srgbClr val="0000FF"/>
                </a:solidFill>
              </a:rPr>
              <a:t>vụ</a:t>
            </a:r>
            <a:r>
              <a:rPr lang="en-US" sz="2400" b="1" dirty="0">
                <a:solidFill>
                  <a:srgbClr val="0000FF"/>
                </a:solidFill>
              </a:rPr>
              <a:t> </a:t>
            </a:r>
            <a:r>
              <a:rPr lang="en-US" sz="2400" b="1" dirty="0" err="1">
                <a:solidFill>
                  <a:srgbClr val="0000FF"/>
                </a:solidFill>
              </a:rPr>
              <a:t>học</a:t>
            </a:r>
            <a:r>
              <a:rPr lang="en-US" sz="2400" b="1" dirty="0">
                <a:solidFill>
                  <a:srgbClr val="0000FF"/>
                </a:solidFill>
              </a:rPr>
              <a:t> </a:t>
            </a:r>
            <a:r>
              <a:rPr lang="en-US" sz="2400" b="1" dirty="0" err="1">
                <a:solidFill>
                  <a:srgbClr val="0000FF"/>
                </a:solidFill>
              </a:rPr>
              <a:t>tập</a:t>
            </a:r>
            <a:r>
              <a:rPr lang="en-US" sz="2400" b="1" dirty="0">
                <a:solidFill>
                  <a:srgbClr val="0000FF"/>
                </a:solidFill>
              </a:rPr>
              <a:t>)</a:t>
            </a:r>
            <a:endParaRPr lang="en-US" sz="2400" dirty="0">
              <a:solidFill>
                <a:srgbClr val="0000FF"/>
              </a:solidFill>
            </a:endParaRPr>
          </a:p>
        </p:txBody>
      </p:sp>
      <p:sp>
        <p:nvSpPr>
          <p:cNvPr id="13" name="Rounded Rectangle 12"/>
          <p:cNvSpPr/>
          <p:nvPr/>
        </p:nvSpPr>
        <p:spPr>
          <a:xfrm>
            <a:off x="1524000" y="2819400"/>
            <a:ext cx="6400800" cy="762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hình</a:t>
            </a:r>
            <a:r>
              <a:rPr lang="en-US" sz="2400" b="1" dirty="0">
                <a:solidFill>
                  <a:srgbClr val="0000FF"/>
                </a:solidFill>
              </a:rPr>
              <a:t> </a:t>
            </a:r>
            <a:r>
              <a:rPr lang="en-US" sz="2400" b="1" dirty="0" err="1">
                <a:solidFill>
                  <a:srgbClr val="0000FF"/>
                </a:solidFill>
              </a:rPr>
              <a:t>thành</a:t>
            </a:r>
            <a:r>
              <a:rPr lang="en-US" sz="2400" b="1" dirty="0">
                <a:solidFill>
                  <a:srgbClr val="0000FF"/>
                </a:solidFill>
              </a:rPr>
              <a:t> </a:t>
            </a:r>
            <a:r>
              <a:rPr lang="en-US" sz="2400" b="1" dirty="0" err="1">
                <a:solidFill>
                  <a:srgbClr val="0000FF"/>
                </a:solidFill>
              </a:rPr>
              <a:t>kiến</a:t>
            </a:r>
            <a:r>
              <a:rPr lang="en-US" sz="2400" b="1" dirty="0">
                <a:solidFill>
                  <a:srgbClr val="0000FF"/>
                </a:solidFill>
              </a:rPr>
              <a:t> </a:t>
            </a:r>
            <a:r>
              <a:rPr lang="en-US" sz="2400" b="1" dirty="0" err="1">
                <a:solidFill>
                  <a:srgbClr val="0000FF"/>
                </a:solidFill>
              </a:rPr>
              <a:t>thức</a:t>
            </a:r>
            <a:r>
              <a:rPr lang="en-US" sz="2400" b="1" dirty="0">
                <a:solidFill>
                  <a:srgbClr val="0000FF"/>
                </a:solidFill>
              </a:rPr>
              <a:t> </a:t>
            </a:r>
            <a:r>
              <a:rPr lang="en-US" sz="2400" b="1" dirty="0" err="1">
                <a:solidFill>
                  <a:srgbClr val="0000FF"/>
                </a:solidFill>
              </a:rPr>
              <a:t>mới</a:t>
            </a:r>
            <a:r>
              <a:rPr lang="en-US" sz="2400" b="1" dirty="0">
                <a:solidFill>
                  <a:srgbClr val="0000FF"/>
                </a:solidFill>
              </a:rPr>
              <a:t> (</a:t>
            </a:r>
            <a:r>
              <a:rPr lang="en-US" sz="2400" b="1" dirty="0" err="1">
                <a:solidFill>
                  <a:srgbClr val="0000FF"/>
                </a:solidFill>
              </a:rPr>
              <a:t>Giải</a:t>
            </a:r>
            <a:r>
              <a:rPr lang="en-US" sz="2400" b="1" dirty="0">
                <a:solidFill>
                  <a:srgbClr val="0000FF"/>
                </a:solidFill>
              </a:rPr>
              <a:t> </a:t>
            </a:r>
            <a:r>
              <a:rPr lang="en-US" sz="2400" b="1" dirty="0" err="1">
                <a:solidFill>
                  <a:srgbClr val="0000FF"/>
                </a:solidFill>
              </a:rPr>
              <a:t>quyết</a:t>
            </a:r>
            <a:r>
              <a:rPr lang="en-US" sz="2400" b="1" dirty="0">
                <a:solidFill>
                  <a:srgbClr val="0000FF"/>
                </a:solidFill>
              </a:rPr>
              <a:t> </a:t>
            </a:r>
            <a:r>
              <a:rPr lang="en-US" sz="2400" b="1" dirty="0" err="1">
                <a:solidFill>
                  <a:srgbClr val="0000FF"/>
                </a:solidFill>
              </a:rPr>
              <a:t>vấn</a:t>
            </a:r>
            <a:r>
              <a:rPr lang="en-US" sz="2400" b="1" dirty="0">
                <a:solidFill>
                  <a:srgbClr val="0000FF"/>
                </a:solidFill>
              </a:rPr>
              <a:t> </a:t>
            </a:r>
            <a:r>
              <a:rPr lang="en-US" sz="2400" b="1" dirty="0" err="1">
                <a:solidFill>
                  <a:srgbClr val="0000FF"/>
                </a:solidFill>
              </a:rPr>
              <a:t>đề</a:t>
            </a:r>
            <a:r>
              <a:rPr lang="en-US" sz="2400" b="1" dirty="0">
                <a:solidFill>
                  <a:srgbClr val="0000FF"/>
                </a:solidFill>
              </a:rPr>
              <a:t>)</a:t>
            </a:r>
            <a:endParaRPr lang="en-US" sz="2400" dirty="0">
              <a:solidFill>
                <a:srgbClr val="0000FF"/>
              </a:solidFill>
            </a:endParaRPr>
          </a:p>
        </p:txBody>
      </p:sp>
      <p:sp>
        <p:nvSpPr>
          <p:cNvPr id="15" name="Rounded Rectangle 14"/>
          <p:cNvSpPr/>
          <p:nvPr/>
        </p:nvSpPr>
        <p:spPr>
          <a:xfrm>
            <a:off x="1600200" y="4000500"/>
            <a:ext cx="6324600" cy="685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luyện</a:t>
            </a:r>
            <a:r>
              <a:rPr lang="en-US" sz="2400" b="1" dirty="0">
                <a:solidFill>
                  <a:srgbClr val="0000FF"/>
                </a:solidFill>
              </a:rPr>
              <a:t> </a:t>
            </a:r>
            <a:r>
              <a:rPr lang="en-US" sz="2400" b="1" dirty="0" err="1">
                <a:solidFill>
                  <a:srgbClr val="0000FF"/>
                </a:solidFill>
              </a:rPr>
              <a:t>tập</a:t>
            </a:r>
            <a:endParaRPr lang="en-US" sz="2400" dirty="0">
              <a:solidFill>
                <a:srgbClr val="0000FF"/>
              </a:solidFill>
            </a:endParaRPr>
          </a:p>
        </p:txBody>
      </p:sp>
      <p:sp>
        <p:nvSpPr>
          <p:cNvPr id="17" name="Rounded Rectangle 16"/>
          <p:cNvSpPr/>
          <p:nvPr/>
        </p:nvSpPr>
        <p:spPr>
          <a:xfrm>
            <a:off x="1600200" y="5181600"/>
            <a:ext cx="6324600" cy="6858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0000FF"/>
                </a:solidFill>
              </a:rPr>
              <a:t>Hoạt</a:t>
            </a:r>
            <a:r>
              <a:rPr lang="en-US" sz="2400" b="1" dirty="0">
                <a:solidFill>
                  <a:srgbClr val="0000FF"/>
                </a:solidFill>
              </a:rPr>
              <a:t> </a:t>
            </a:r>
            <a:r>
              <a:rPr lang="en-US" sz="2400" b="1" dirty="0" err="1">
                <a:solidFill>
                  <a:srgbClr val="0000FF"/>
                </a:solidFill>
              </a:rPr>
              <a:t>động</a:t>
            </a:r>
            <a:r>
              <a:rPr lang="en-US" sz="2400" b="1" dirty="0">
                <a:solidFill>
                  <a:srgbClr val="0000FF"/>
                </a:solidFill>
              </a:rPr>
              <a:t> </a:t>
            </a:r>
            <a:r>
              <a:rPr lang="en-US" sz="2400" b="1" dirty="0" err="1">
                <a:solidFill>
                  <a:srgbClr val="0000FF"/>
                </a:solidFill>
              </a:rPr>
              <a:t>vận</a:t>
            </a:r>
            <a:r>
              <a:rPr lang="en-US" sz="2400" b="1" dirty="0">
                <a:solidFill>
                  <a:srgbClr val="0000FF"/>
                </a:solidFill>
              </a:rPr>
              <a:t> </a:t>
            </a:r>
            <a:r>
              <a:rPr lang="en-US" sz="2400" b="1" dirty="0" err="1">
                <a:solidFill>
                  <a:srgbClr val="0000FF"/>
                </a:solidFill>
              </a:rPr>
              <a:t>dụng</a:t>
            </a:r>
            <a:endParaRPr lang="en-US" sz="2400" dirty="0">
              <a:solidFill>
                <a:srgbClr val="0000FF"/>
              </a:solidFill>
            </a:endParaRPr>
          </a:p>
        </p:txBody>
      </p:sp>
    </p:spTree>
    <p:extLst>
      <p:ext uri="{BB962C8B-B14F-4D97-AF65-F5344CB8AC3E}">
        <p14:creationId xmlns:p14="http://schemas.microsoft.com/office/powerpoint/2010/main" val="178596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P spid="13" grpId="0" animBg="1"/>
      <p:bldP spid="15"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68900631"/>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4438" y="2057400"/>
            <a:ext cx="1017161" cy="3046988"/>
          </a:xfrm>
          <a:prstGeom prst="rect">
            <a:avLst/>
          </a:prstGeom>
          <a:blipFill>
            <a:blip r:embed="rId7"/>
            <a:tile tx="0" ty="0" sx="100000" sy="100000" flip="none" algn="tl"/>
          </a:blipFill>
        </p:spPr>
        <p:txBody>
          <a:bodyPr wrap="square" rtlCol="0">
            <a:spAutoFit/>
          </a:bodyPr>
          <a:lstStyle/>
          <a:p>
            <a:pPr algn="ctr"/>
            <a:r>
              <a:rPr lang="en-US" sz="2400" b="1" dirty="0" err="1" smtClean="0">
                <a:solidFill>
                  <a:srgbClr val="C00000"/>
                </a:solidFill>
              </a:rPr>
              <a:t>Nội</a:t>
            </a:r>
            <a:endParaRPr lang="en-US" sz="2400" b="1" dirty="0" smtClean="0">
              <a:solidFill>
                <a:srgbClr val="C00000"/>
              </a:solidFill>
            </a:endParaRPr>
          </a:p>
          <a:p>
            <a:pPr algn="ctr"/>
            <a:r>
              <a:rPr lang="en-US" sz="2400" b="1" dirty="0" smtClean="0">
                <a:solidFill>
                  <a:srgbClr val="C00000"/>
                </a:solidFill>
              </a:rPr>
              <a:t>Dung</a:t>
            </a:r>
          </a:p>
          <a:p>
            <a:pPr algn="ctr"/>
            <a:r>
              <a:rPr lang="en-US" sz="2400" b="1" dirty="0" err="1" smtClean="0">
                <a:solidFill>
                  <a:srgbClr val="C00000"/>
                </a:solidFill>
              </a:rPr>
              <a:t>Cần</a:t>
            </a:r>
            <a:r>
              <a:rPr lang="en-US" sz="2400" b="1" dirty="0" smtClean="0">
                <a:solidFill>
                  <a:srgbClr val="C00000"/>
                </a:solidFill>
              </a:rPr>
              <a:t> </a:t>
            </a:r>
          </a:p>
          <a:p>
            <a:pPr algn="ctr"/>
            <a:r>
              <a:rPr lang="en-US" sz="2400" b="1" dirty="0" err="1" smtClean="0">
                <a:solidFill>
                  <a:srgbClr val="C00000"/>
                </a:solidFill>
              </a:rPr>
              <a:t>Đạt</a:t>
            </a:r>
            <a:endParaRPr lang="en-US" sz="2400" b="1" dirty="0" smtClean="0">
              <a:solidFill>
                <a:srgbClr val="C00000"/>
              </a:solidFill>
            </a:endParaRPr>
          </a:p>
          <a:p>
            <a:pPr algn="ctr"/>
            <a:r>
              <a:rPr lang="en-US" sz="2400" b="1" dirty="0" err="1">
                <a:solidFill>
                  <a:srgbClr val="C00000"/>
                </a:solidFill>
              </a:rPr>
              <a:t>c</a:t>
            </a:r>
            <a:r>
              <a:rPr lang="en-US" sz="2400" b="1" dirty="0" err="1" smtClean="0">
                <a:solidFill>
                  <a:srgbClr val="C00000"/>
                </a:solidFill>
              </a:rPr>
              <a:t>ủa</a:t>
            </a:r>
            <a:r>
              <a:rPr lang="en-US" sz="2400" b="1" dirty="0" smtClean="0">
                <a:solidFill>
                  <a:srgbClr val="C00000"/>
                </a:solidFill>
              </a:rPr>
              <a:t> </a:t>
            </a:r>
            <a:r>
              <a:rPr lang="en-US" sz="2400" b="1" dirty="0" err="1" smtClean="0">
                <a:solidFill>
                  <a:srgbClr val="C00000"/>
                </a:solidFill>
              </a:rPr>
              <a:t>một</a:t>
            </a:r>
            <a:r>
              <a:rPr lang="en-US" sz="2400" b="1" dirty="0" smtClean="0">
                <a:solidFill>
                  <a:srgbClr val="C00000"/>
                </a:solidFill>
              </a:rPr>
              <a:t> </a:t>
            </a:r>
          </a:p>
          <a:p>
            <a:pPr algn="ctr"/>
            <a:r>
              <a:rPr lang="en-US" sz="2400" b="1" dirty="0" err="1" smtClean="0">
                <a:solidFill>
                  <a:srgbClr val="C00000"/>
                </a:solidFill>
              </a:rPr>
              <a:t>Hoạt</a:t>
            </a:r>
            <a:r>
              <a:rPr lang="en-US" sz="2400" b="1" dirty="0" smtClean="0">
                <a:solidFill>
                  <a:srgbClr val="C00000"/>
                </a:solidFill>
              </a:rPr>
              <a:t> </a:t>
            </a:r>
            <a:r>
              <a:rPr lang="en-US" sz="2400" b="1" dirty="0" err="1" smtClean="0">
                <a:solidFill>
                  <a:srgbClr val="C00000"/>
                </a:solidFill>
              </a:rPr>
              <a:t>động</a:t>
            </a:r>
            <a:endParaRPr lang="en-US" sz="2400" b="1" dirty="0">
              <a:solidFill>
                <a:srgbClr val="C00000"/>
              </a:solidFill>
            </a:endParaRPr>
          </a:p>
        </p:txBody>
      </p:sp>
      <p:sp>
        <p:nvSpPr>
          <p:cNvPr id="6" name="Oval 5"/>
          <p:cNvSpPr/>
          <p:nvPr/>
        </p:nvSpPr>
        <p:spPr>
          <a:xfrm>
            <a:off x="609600" y="990600"/>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762000" y="5113097"/>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1143000"/>
            <a:ext cx="59436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Mục</a:t>
            </a:r>
            <a:r>
              <a:rPr lang="en-US" sz="3200" b="1" dirty="0">
                <a:solidFill>
                  <a:srgbClr val="0000FF"/>
                </a:solidFill>
              </a:rPr>
              <a:t> </a:t>
            </a:r>
            <a:r>
              <a:rPr lang="en-US" sz="3200" b="1" dirty="0" err="1">
                <a:solidFill>
                  <a:srgbClr val="0000FF"/>
                </a:solidFill>
              </a:rPr>
              <a:t>tiêu</a:t>
            </a:r>
            <a:endParaRPr lang="en-US" sz="3200" dirty="0">
              <a:solidFill>
                <a:srgbClr val="0000FF"/>
              </a:solidFill>
            </a:endParaRPr>
          </a:p>
        </p:txBody>
      </p:sp>
      <p:sp>
        <p:nvSpPr>
          <p:cNvPr id="11" name="Rounded Rectangle 10"/>
          <p:cNvSpPr/>
          <p:nvPr/>
        </p:nvSpPr>
        <p:spPr>
          <a:xfrm>
            <a:off x="2209800" y="2514600"/>
            <a:ext cx="54864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Nội</a:t>
            </a:r>
            <a:r>
              <a:rPr lang="en-US" sz="3200" b="1" dirty="0">
                <a:solidFill>
                  <a:srgbClr val="0000FF"/>
                </a:solidFill>
              </a:rPr>
              <a:t> dung </a:t>
            </a:r>
            <a:r>
              <a:rPr lang="en-US" sz="3200" b="1" dirty="0" smtClean="0">
                <a:solidFill>
                  <a:srgbClr val="0000FF"/>
                </a:solidFill>
              </a:rPr>
              <a:t>(</a:t>
            </a:r>
            <a:r>
              <a:rPr lang="en-US" sz="3200" b="1" dirty="0" err="1" smtClean="0">
                <a:solidFill>
                  <a:srgbClr val="0000FF"/>
                </a:solidFill>
              </a:rPr>
              <a:t>có</a:t>
            </a:r>
            <a:r>
              <a:rPr lang="en-US" sz="3200" b="1" dirty="0" smtClean="0">
                <a:solidFill>
                  <a:srgbClr val="0000FF"/>
                </a:solidFill>
              </a:rPr>
              <a:t> </a:t>
            </a:r>
            <a:r>
              <a:rPr lang="en-US" sz="3200" b="1" dirty="0" err="1" smtClean="0">
                <a:solidFill>
                  <a:srgbClr val="0000FF"/>
                </a:solidFill>
              </a:rPr>
              <a:t>thể</a:t>
            </a:r>
            <a:r>
              <a:rPr lang="en-US" sz="3200" b="1" dirty="0" smtClean="0">
                <a:solidFill>
                  <a:srgbClr val="0000FF"/>
                </a:solidFill>
              </a:rPr>
              <a:t> </a:t>
            </a:r>
            <a:r>
              <a:rPr lang="en-US" sz="3200" b="1" dirty="0" err="1" smtClean="0">
                <a:solidFill>
                  <a:srgbClr val="0000FF"/>
                </a:solidFill>
              </a:rPr>
              <a:t>bỏ</a:t>
            </a:r>
            <a:r>
              <a:rPr lang="en-US" sz="3200" b="1" dirty="0" smtClean="0">
                <a:solidFill>
                  <a:srgbClr val="0000FF"/>
                </a:solidFill>
              </a:rPr>
              <a:t>)</a:t>
            </a:r>
            <a:endParaRPr lang="en-US" sz="3200" dirty="0">
              <a:solidFill>
                <a:srgbClr val="0000FF"/>
              </a:solidFill>
            </a:endParaRPr>
          </a:p>
        </p:txBody>
      </p:sp>
      <p:sp>
        <p:nvSpPr>
          <p:cNvPr id="12" name="Rounded Rectangle 11"/>
          <p:cNvSpPr/>
          <p:nvPr/>
        </p:nvSpPr>
        <p:spPr>
          <a:xfrm>
            <a:off x="2286000" y="3810000"/>
            <a:ext cx="5410200" cy="685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Sản</a:t>
            </a:r>
            <a:r>
              <a:rPr lang="en-US" sz="3200" b="1" dirty="0">
                <a:solidFill>
                  <a:srgbClr val="0000FF"/>
                </a:solidFill>
              </a:rPr>
              <a:t> </a:t>
            </a:r>
            <a:r>
              <a:rPr lang="en-US" sz="3200" b="1" dirty="0" err="1" smtClean="0">
                <a:solidFill>
                  <a:srgbClr val="0000FF"/>
                </a:solidFill>
              </a:rPr>
              <a:t>phẩm</a:t>
            </a:r>
            <a:r>
              <a:rPr lang="en-US" sz="3200" b="1" dirty="0" smtClean="0">
                <a:solidFill>
                  <a:srgbClr val="0000FF"/>
                </a:solidFill>
              </a:rPr>
              <a:t> (</a:t>
            </a:r>
            <a:r>
              <a:rPr lang="en-US" sz="3200" b="1" dirty="0" err="1" smtClean="0">
                <a:solidFill>
                  <a:srgbClr val="0000FF"/>
                </a:solidFill>
              </a:rPr>
              <a:t>có</a:t>
            </a:r>
            <a:r>
              <a:rPr lang="en-US" sz="3200" b="1" dirty="0" smtClean="0">
                <a:solidFill>
                  <a:srgbClr val="0000FF"/>
                </a:solidFill>
              </a:rPr>
              <a:t> </a:t>
            </a:r>
            <a:r>
              <a:rPr lang="en-US" sz="3200" b="1" dirty="0" err="1" smtClean="0">
                <a:solidFill>
                  <a:srgbClr val="0000FF"/>
                </a:solidFill>
              </a:rPr>
              <a:t>thể</a:t>
            </a:r>
            <a:r>
              <a:rPr lang="en-US" sz="3200" b="1" dirty="0" smtClean="0">
                <a:solidFill>
                  <a:srgbClr val="0000FF"/>
                </a:solidFill>
              </a:rPr>
              <a:t> </a:t>
            </a:r>
            <a:r>
              <a:rPr lang="en-US" sz="3200" b="1" dirty="0" err="1" smtClean="0">
                <a:solidFill>
                  <a:srgbClr val="0000FF"/>
                </a:solidFill>
              </a:rPr>
              <a:t>bỏ</a:t>
            </a:r>
            <a:r>
              <a:rPr lang="en-US" sz="3200" b="1" dirty="0" smtClean="0">
                <a:solidFill>
                  <a:srgbClr val="0000FF"/>
                </a:solidFill>
              </a:rPr>
              <a:t>)</a:t>
            </a:r>
            <a:endParaRPr lang="en-US" sz="3200" dirty="0">
              <a:solidFill>
                <a:srgbClr val="0000FF"/>
              </a:solidFill>
            </a:endParaRPr>
          </a:p>
        </p:txBody>
      </p:sp>
      <p:sp>
        <p:nvSpPr>
          <p:cNvPr id="13" name="Rounded Rectangle 12"/>
          <p:cNvSpPr/>
          <p:nvPr/>
        </p:nvSpPr>
        <p:spPr>
          <a:xfrm>
            <a:off x="1867118" y="5181600"/>
            <a:ext cx="5943600" cy="609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00FF"/>
                </a:solidFill>
              </a:rPr>
              <a:t>Tổ</a:t>
            </a:r>
            <a:r>
              <a:rPr lang="en-US" sz="3200" b="1" dirty="0">
                <a:solidFill>
                  <a:srgbClr val="0000FF"/>
                </a:solidFill>
              </a:rPr>
              <a:t> </a:t>
            </a:r>
            <a:r>
              <a:rPr lang="en-US" sz="3200" b="1" dirty="0" err="1">
                <a:solidFill>
                  <a:srgbClr val="0000FF"/>
                </a:solidFill>
              </a:rPr>
              <a:t>chức</a:t>
            </a:r>
            <a:r>
              <a:rPr lang="en-US" sz="3200" b="1" dirty="0">
                <a:solidFill>
                  <a:srgbClr val="0000FF"/>
                </a:solidFill>
              </a:rPr>
              <a:t> </a:t>
            </a:r>
            <a:r>
              <a:rPr lang="en-US" sz="3200" b="1" dirty="0" err="1">
                <a:solidFill>
                  <a:srgbClr val="0000FF"/>
                </a:solidFill>
              </a:rPr>
              <a:t>thực</a:t>
            </a:r>
            <a:r>
              <a:rPr lang="en-US" sz="3200" b="1" dirty="0">
                <a:solidFill>
                  <a:srgbClr val="0000FF"/>
                </a:solidFill>
              </a:rPr>
              <a:t> </a:t>
            </a:r>
            <a:r>
              <a:rPr lang="en-US" sz="3200" b="1" dirty="0" err="1" smtClean="0">
                <a:solidFill>
                  <a:srgbClr val="0000FF"/>
                </a:solidFill>
              </a:rPr>
              <a:t>hiện</a:t>
            </a:r>
            <a:r>
              <a:rPr lang="en-US" sz="3200" b="1" dirty="0" smtClean="0">
                <a:solidFill>
                  <a:srgbClr val="0000FF"/>
                </a:solidFill>
              </a:rPr>
              <a:t> </a:t>
            </a:r>
            <a:endParaRPr lang="en-US" sz="3200" dirty="0">
              <a:solidFill>
                <a:srgbClr val="0000FF"/>
              </a:solidFill>
            </a:endParaRPr>
          </a:p>
        </p:txBody>
      </p:sp>
    </p:spTree>
    <p:extLst>
      <p:ext uri="{BB962C8B-B14F-4D97-AF65-F5344CB8AC3E}">
        <p14:creationId xmlns:p14="http://schemas.microsoft.com/office/powerpoint/2010/main" val="691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52055188"/>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41375" y="1828800"/>
            <a:ext cx="1017161" cy="3416320"/>
          </a:xfrm>
          <a:prstGeom prst="rect">
            <a:avLst/>
          </a:prstGeom>
          <a:blipFill>
            <a:blip r:embed="rId7"/>
            <a:tile tx="0" ty="0" sx="100000" sy="100000" flip="none" algn="tl"/>
          </a:blipFill>
        </p:spPr>
        <p:txBody>
          <a:bodyPr wrap="square" rtlCol="0">
            <a:spAutoFit/>
          </a:bodyPr>
          <a:lstStyle/>
          <a:p>
            <a:pPr algn="ctr"/>
            <a:r>
              <a:rPr lang="en-US" sz="2400" b="1" dirty="0" err="1" smtClean="0">
                <a:solidFill>
                  <a:schemeClr val="bg1"/>
                </a:solidFill>
              </a:rPr>
              <a:t>Các</a:t>
            </a:r>
            <a:endParaRPr lang="en-US" sz="2400" b="1" dirty="0" smtClean="0">
              <a:solidFill>
                <a:schemeClr val="bg1"/>
              </a:solidFill>
            </a:endParaRPr>
          </a:p>
          <a:p>
            <a:pPr algn="ctr"/>
            <a:r>
              <a:rPr lang="en-US" sz="2400" b="1" dirty="0" err="1">
                <a:solidFill>
                  <a:schemeClr val="bg1"/>
                </a:solidFill>
              </a:rPr>
              <a:t>b</a:t>
            </a:r>
            <a:r>
              <a:rPr lang="en-US" sz="2400" b="1" dirty="0" err="1" smtClean="0">
                <a:solidFill>
                  <a:schemeClr val="bg1"/>
                </a:solidFill>
              </a:rPr>
              <a:t>ước</a:t>
            </a:r>
            <a:r>
              <a:rPr lang="en-US" sz="2400" b="1" dirty="0" smtClean="0">
                <a:solidFill>
                  <a:schemeClr val="bg1"/>
                </a:solidFill>
              </a:rPr>
              <a:t> </a:t>
            </a:r>
          </a:p>
          <a:p>
            <a:pPr algn="ctr"/>
            <a:r>
              <a:rPr lang="en-US" sz="2400" b="1" dirty="0" err="1">
                <a:solidFill>
                  <a:schemeClr val="bg1"/>
                </a:solidFill>
              </a:rPr>
              <a:t>t</a:t>
            </a:r>
            <a:r>
              <a:rPr lang="en-US" sz="2400" b="1" dirty="0" err="1" smtClean="0">
                <a:solidFill>
                  <a:schemeClr val="bg1"/>
                </a:solidFill>
              </a:rPr>
              <a:t>ổ</a:t>
            </a:r>
            <a:endParaRPr lang="en-US" sz="2400" b="1" dirty="0" smtClean="0">
              <a:solidFill>
                <a:schemeClr val="bg1"/>
              </a:solidFill>
            </a:endParaRPr>
          </a:p>
          <a:p>
            <a:pPr algn="ctr"/>
            <a:r>
              <a:rPr lang="en-US" sz="2400" b="1" dirty="0" err="1">
                <a:solidFill>
                  <a:schemeClr val="bg1"/>
                </a:solidFill>
              </a:rPr>
              <a:t>c</a:t>
            </a:r>
            <a:r>
              <a:rPr lang="en-US" sz="2400" b="1" dirty="0" err="1" smtClean="0">
                <a:solidFill>
                  <a:schemeClr val="bg1"/>
                </a:solidFill>
              </a:rPr>
              <a:t>hức</a:t>
            </a:r>
            <a:r>
              <a:rPr lang="en-US" sz="2400" b="1" dirty="0" smtClean="0">
                <a:solidFill>
                  <a:schemeClr val="bg1"/>
                </a:solidFill>
              </a:rPr>
              <a:t> </a:t>
            </a:r>
          </a:p>
          <a:p>
            <a:pPr algn="ctr"/>
            <a:r>
              <a:rPr lang="en-US" sz="2400" b="1" dirty="0" err="1">
                <a:solidFill>
                  <a:schemeClr val="bg1"/>
                </a:solidFill>
              </a:rPr>
              <a:t>t</a:t>
            </a:r>
            <a:r>
              <a:rPr lang="en-US" sz="2400" b="1" dirty="0" err="1" smtClean="0">
                <a:solidFill>
                  <a:schemeClr val="bg1"/>
                </a:solidFill>
              </a:rPr>
              <a:t>hực</a:t>
            </a:r>
            <a:r>
              <a:rPr lang="en-US" sz="2400" b="1" dirty="0" smtClean="0">
                <a:solidFill>
                  <a:schemeClr val="bg1"/>
                </a:solidFill>
              </a:rPr>
              <a:t> </a:t>
            </a:r>
            <a:r>
              <a:rPr lang="en-US" sz="2400" b="1" dirty="0" err="1" smtClean="0">
                <a:solidFill>
                  <a:schemeClr val="bg1"/>
                </a:solidFill>
              </a:rPr>
              <a:t>hiện</a:t>
            </a:r>
            <a:endParaRPr lang="en-US" sz="2400" b="1" dirty="0" smtClean="0">
              <a:solidFill>
                <a:schemeClr val="bg1"/>
              </a:solidFill>
            </a:endParaRPr>
          </a:p>
          <a:p>
            <a:pPr algn="ctr"/>
            <a:r>
              <a:rPr lang="en-US" sz="2400" b="1" dirty="0" err="1">
                <a:solidFill>
                  <a:schemeClr val="bg1"/>
                </a:solidFill>
              </a:rPr>
              <a:t>m</a:t>
            </a:r>
            <a:r>
              <a:rPr lang="en-US" sz="2400" b="1" dirty="0" err="1" smtClean="0">
                <a:solidFill>
                  <a:schemeClr val="bg1"/>
                </a:solidFill>
              </a:rPr>
              <a:t>ột</a:t>
            </a:r>
            <a:r>
              <a:rPr lang="en-US" sz="2400" b="1" dirty="0" smtClean="0">
                <a:solidFill>
                  <a:schemeClr val="bg1"/>
                </a:solidFill>
              </a:rPr>
              <a:t> </a:t>
            </a:r>
          </a:p>
          <a:p>
            <a:pPr algn="ctr"/>
            <a:r>
              <a:rPr lang="en-US" sz="2400" b="1" dirty="0" err="1">
                <a:solidFill>
                  <a:schemeClr val="bg1"/>
                </a:solidFill>
              </a:rPr>
              <a:t>h</a:t>
            </a:r>
            <a:r>
              <a:rPr lang="en-US" sz="2400" b="1" dirty="0" err="1" smtClean="0">
                <a:solidFill>
                  <a:schemeClr val="bg1"/>
                </a:solidFill>
              </a:rPr>
              <a:t>oạt</a:t>
            </a:r>
            <a:endParaRPr lang="en-US" sz="2400" b="1" dirty="0" smtClean="0">
              <a:solidFill>
                <a:schemeClr val="bg1"/>
              </a:solidFill>
            </a:endParaRPr>
          </a:p>
          <a:p>
            <a:pPr algn="ctr"/>
            <a:r>
              <a:rPr lang="en-US" sz="2400" b="1" dirty="0" err="1" smtClean="0">
                <a:solidFill>
                  <a:schemeClr val="bg1"/>
                </a:solidFill>
              </a:rPr>
              <a:t>động</a:t>
            </a:r>
            <a:endParaRPr lang="en-US" sz="2400" b="1" dirty="0">
              <a:solidFill>
                <a:schemeClr val="bg1"/>
              </a:solidFill>
            </a:endParaRPr>
          </a:p>
        </p:txBody>
      </p:sp>
      <p:sp>
        <p:nvSpPr>
          <p:cNvPr id="6" name="Oval 5"/>
          <p:cNvSpPr/>
          <p:nvPr/>
        </p:nvSpPr>
        <p:spPr>
          <a:xfrm>
            <a:off x="635943" y="990600"/>
            <a:ext cx="990600" cy="9144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762000" y="5113097"/>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1143000"/>
            <a:ext cx="5943600" cy="6096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Chuyển</a:t>
            </a:r>
            <a:r>
              <a:rPr lang="en-US" sz="3200" b="1" dirty="0"/>
              <a:t> </a:t>
            </a:r>
            <a:r>
              <a:rPr lang="en-US" sz="3200" b="1" dirty="0" err="1"/>
              <a:t>giao</a:t>
            </a:r>
            <a:r>
              <a:rPr lang="en-US" sz="3200" b="1" dirty="0"/>
              <a:t> </a:t>
            </a:r>
            <a:r>
              <a:rPr lang="en-US" sz="3200" b="1" dirty="0" err="1"/>
              <a:t>nhiệm</a:t>
            </a:r>
            <a:r>
              <a:rPr lang="en-US" sz="3200" b="1" dirty="0"/>
              <a:t> </a:t>
            </a:r>
            <a:r>
              <a:rPr lang="en-US" sz="3200" b="1" dirty="0" err="1"/>
              <a:t>vụ</a:t>
            </a:r>
            <a:endParaRPr lang="en-US" sz="3200" dirty="0"/>
          </a:p>
        </p:txBody>
      </p:sp>
      <p:sp>
        <p:nvSpPr>
          <p:cNvPr id="11" name="Rounded Rectangle 10"/>
          <p:cNvSpPr/>
          <p:nvPr/>
        </p:nvSpPr>
        <p:spPr>
          <a:xfrm>
            <a:off x="2209800" y="2362200"/>
            <a:ext cx="5486400" cy="7620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Thực</a:t>
            </a:r>
            <a:r>
              <a:rPr lang="en-US" sz="3200" b="1" dirty="0"/>
              <a:t> </a:t>
            </a:r>
            <a:r>
              <a:rPr lang="en-US" sz="3200" b="1" dirty="0" err="1"/>
              <a:t>hiện</a:t>
            </a:r>
            <a:r>
              <a:rPr lang="en-US" sz="3200" b="1" dirty="0"/>
              <a:t> </a:t>
            </a:r>
            <a:r>
              <a:rPr lang="en-US" sz="3200" b="1" dirty="0" err="1"/>
              <a:t>nhiệm</a:t>
            </a:r>
            <a:r>
              <a:rPr lang="en-US" sz="3200" b="1" dirty="0"/>
              <a:t> </a:t>
            </a:r>
            <a:r>
              <a:rPr lang="en-US" sz="3200" b="1" dirty="0" err="1"/>
              <a:t>vụ</a:t>
            </a:r>
            <a:endParaRPr lang="en-US" sz="3200" dirty="0">
              <a:solidFill>
                <a:srgbClr val="0000FF"/>
              </a:solidFill>
            </a:endParaRPr>
          </a:p>
        </p:txBody>
      </p:sp>
      <p:sp>
        <p:nvSpPr>
          <p:cNvPr id="12" name="Rounded Rectangle 11"/>
          <p:cNvSpPr/>
          <p:nvPr/>
        </p:nvSpPr>
        <p:spPr>
          <a:xfrm>
            <a:off x="2286000" y="3810000"/>
            <a:ext cx="5410200" cy="685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Báo</a:t>
            </a:r>
            <a:r>
              <a:rPr lang="en-US" sz="3200" b="1" dirty="0"/>
              <a:t> </a:t>
            </a:r>
            <a:r>
              <a:rPr lang="en-US" sz="3200" b="1" dirty="0" err="1"/>
              <a:t>cáo</a:t>
            </a:r>
            <a:r>
              <a:rPr lang="en-US" sz="3200" b="1" dirty="0"/>
              <a:t>, </a:t>
            </a:r>
            <a:r>
              <a:rPr lang="en-US" sz="3200" b="1" dirty="0" err="1"/>
              <a:t>thảo</a:t>
            </a:r>
            <a:r>
              <a:rPr lang="en-US" sz="3200" b="1" dirty="0"/>
              <a:t> </a:t>
            </a:r>
            <a:r>
              <a:rPr lang="en-US" sz="3200" b="1" dirty="0" err="1"/>
              <a:t>luận</a:t>
            </a:r>
            <a:endParaRPr lang="en-US" sz="3200" dirty="0">
              <a:solidFill>
                <a:srgbClr val="0000FF"/>
              </a:solidFill>
            </a:endParaRPr>
          </a:p>
        </p:txBody>
      </p:sp>
      <p:sp>
        <p:nvSpPr>
          <p:cNvPr id="13" name="Rounded Rectangle 12"/>
          <p:cNvSpPr/>
          <p:nvPr/>
        </p:nvSpPr>
        <p:spPr>
          <a:xfrm>
            <a:off x="1714500" y="4876801"/>
            <a:ext cx="6286500" cy="12954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t>Hướng</a:t>
            </a:r>
            <a:r>
              <a:rPr lang="en-US" sz="3200" b="1" dirty="0"/>
              <a:t> </a:t>
            </a:r>
            <a:r>
              <a:rPr lang="en-US" sz="3200" b="1" dirty="0" err="1"/>
              <a:t>dẫn</a:t>
            </a:r>
            <a:r>
              <a:rPr lang="en-US" sz="3200" b="1" dirty="0"/>
              <a:t>, </a:t>
            </a:r>
            <a:r>
              <a:rPr lang="en-US" sz="3200" b="1" dirty="0" err="1"/>
              <a:t>hỗ</a:t>
            </a:r>
            <a:r>
              <a:rPr lang="en-US" sz="3200" b="1" dirty="0"/>
              <a:t> </a:t>
            </a:r>
            <a:r>
              <a:rPr lang="en-US" sz="3200" b="1" dirty="0" err="1"/>
              <a:t>trợ</a:t>
            </a:r>
            <a:r>
              <a:rPr lang="en-US" sz="3200" b="1" dirty="0"/>
              <a:t>/</a:t>
            </a:r>
            <a:r>
              <a:rPr lang="en-US" sz="3200" b="1" dirty="0" err="1"/>
              <a:t>Kiểm</a:t>
            </a:r>
            <a:r>
              <a:rPr lang="en-US" sz="3200" b="1" dirty="0"/>
              <a:t> </a:t>
            </a:r>
            <a:r>
              <a:rPr lang="en-US" sz="3200" b="1" dirty="0" err="1"/>
              <a:t>tra</a:t>
            </a:r>
            <a:r>
              <a:rPr lang="en-US" sz="3200" b="1" dirty="0"/>
              <a:t>, </a:t>
            </a:r>
            <a:r>
              <a:rPr lang="en-US" sz="3200" b="1" dirty="0" err="1"/>
              <a:t>đánh</a:t>
            </a:r>
            <a:r>
              <a:rPr lang="en-US" sz="3200" b="1" dirty="0"/>
              <a:t> </a:t>
            </a:r>
            <a:r>
              <a:rPr lang="en-US" sz="3200" b="1" dirty="0" err="1"/>
              <a:t>giá</a:t>
            </a:r>
            <a:r>
              <a:rPr lang="en-US" sz="3200" b="1" dirty="0"/>
              <a:t>, </a:t>
            </a:r>
            <a:r>
              <a:rPr lang="en-US" sz="3200" b="1" dirty="0" err="1"/>
              <a:t>kết</a:t>
            </a:r>
            <a:r>
              <a:rPr lang="en-US" sz="3200" b="1" dirty="0"/>
              <a:t> </a:t>
            </a:r>
            <a:r>
              <a:rPr lang="en-US" sz="3200" b="1" dirty="0" err="1"/>
              <a:t>luận</a:t>
            </a:r>
            <a:r>
              <a:rPr lang="en-US" sz="3200" b="1" dirty="0"/>
              <a:t>. </a:t>
            </a:r>
            <a:r>
              <a:rPr lang="en-US" sz="2200" b="1" dirty="0" smtClean="0"/>
              <a:t>(</a:t>
            </a:r>
            <a:r>
              <a:rPr lang="en-US" sz="2200" b="1" dirty="0" err="1" smtClean="0"/>
              <a:t>cho</a:t>
            </a:r>
            <a:r>
              <a:rPr lang="en-US" sz="2200" b="1" dirty="0" smtClean="0"/>
              <a:t> </a:t>
            </a:r>
            <a:r>
              <a:rPr lang="en-US" sz="2200" b="1" dirty="0" err="1" smtClean="0"/>
              <a:t>hoạt</a:t>
            </a:r>
            <a:r>
              <a:rPr lang="en-US" sz="2200" b="1" dirty="0" smtClean="0"/>
              <a:t> </a:t>
            </a:r>
            <a:r>
              <a:rPr lang="en-US" sz="2200" b="1" dirty="0" err="1" smtClean="0"/>
              <a:t>động</a:t>
            </a:r>
            <a:r>
              <a:rPr lang="en-US" sz="2200" b="1" dirty="0" smtClean="0"/>
              <a:t> </a:t>
            </a:r>
            <a:r>
              <a:rPr lang="en-US" sz="2200" b="1" dirty="0" err="1" smtClean="0"/>
              <a:t>khác</a:t>
            </a:r>
            <a:r>
              <a:rPr lang="en-US" sz="2200" b="1" dirty="0" smtClean="0"/>
              <a:t> </a:t>
            </a:r>
            <a:r>
              <a:rPr lang="en-US" sz="2200" b="1" dirty="0" err="1" smtClean="0"/>
              <a:t>với</a:t>
            </a:r>
            <a:r>
              <a:rPr lang="en-US" sz="2200" b="1" dirty="0" smtClean="0"/>
              <a:t> </a:t>
            </a:r>
            <a:r>
              <a:rPr lang="en-US" sz="2200" b="1" dirty="0" err="1" smtClean="0"/>
              <a:t>đánh</a:t>
            </a:r>
            <a:r>
              <a:rPr lang="en-US" sz="2200" b="1" dirty="0" smtClean="0"/>
              <a:t> </a:t>
            </a:r>
            <a:r>
              <a:rPr lang="en-US" sz="2200" b="1" dirty="0" err="1" smtClean="0"/>
              <a:t>giá</a:t>
            </a:r>
            <a:r>
              <a:rPr lang="en-US" sz="2200" b="1" dirty="0" smtClean="0"/>
              <a:t> </a:t>
            </a:r>
            <a:r>
              <a:rPr lang="en-US" sz="2200" b="1" dirty="0" err="1" smtClean="0"/>
              <a:t>môn</a:t>
            </a:r>
            <a:r>
              <a:rPr lang="en-US" sz="2200" b="1" dirty="0" smtClean="0"/>
              <a:t> </a:t>
            </a:r>
            <a:r>
              <a:rPr lang="en-US" sz="2200" b="1" dirty="0" err="1" smtClean="0"/>
              <a:t>học</a:t>
            </a:r>
            <a:r>
              <a:rPr lang="en-US" sz="2200" b="1" dirty="0" smtClean="0"/>
              <a:t>)</a:t>
            </a:r>
            <a:endParaRPr lang="en-US" sz="2200" dirty="0">
              <a:solidFill>
                <a:srgbClr val="0000FF"/>
              </a:solidFill>
            </a:endParaRPr>
          </a:p>
        </p:txBody>
      </p:sp>
      <p:sp>
        <p:nvSpPr>
          <p:cNvPr id="18" name="Isosceles Triangle 17">
            <a:hlinkClick r:id="rId9" action="ppaction://hlinkfile"/>
          </p:cNvPr>
          <p:cNvSpPr/>
          <p:nvPr/>
        </p:nvSpPr>
        <p:spPr>
          <a:xfrm>
            <a:off x="7620000" y="6096000"/>
            <a:ext cx="190718"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5-Point Star 1">
            <a:hlinkClick r:id="rId10" action="ppaction://hlinkfile"/>
          </p:cNvPr>
          <p:cNvSpPr/>
          <p:nvPr/>
        </p:nvSpPr>
        <p:spPr>
          <a:xfrm>
            <a:off x="8153400" y="6324600"/>
            <a:ext cx="1524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59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8" grpId="0" animBg="1"/>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300" b="1" dirty="0" smtClean="0">
                <a:solidFill>
                  <a:schemeClr val="accent3">
                    <a:lumMod val="20000"/>
                    <a:lumOff val="80000"/>
                  </a:schemeClr>
                </a:solidFill>
              </a:rPr>
              <a:t>2.2 QUY TRÌNH XÂY DỰNG MA TRẬN, ĐẶC TẢ BÀI KIỂM TRA</a:t>
            </a:r>
            <a:endParaRPr lang="en-US" sz="2300" dirty="0">
              <a:solidFill>
                <a:schemeClr val="accent3">
                  <a:lumMod val="20000"/>
                  <a:lumOff val="8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798102"/>
              </p:ext>
            </p:extLst>
          </p:nvPr>
        </p:nvGraphicFramePr>
        <p:xfrm>
          <a:off x="457200" y="1143000"/>
          <a:ext cx="7620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9600" y="1600200"/>
            <a:ext cx="685800" cy="492443"/>
          </a:xfrm>
          <a:prstGeom prst="rect">
            <a:avLst/>
          </a:prstGeom>
          <a:solidFill>
            <a:schemeClr val="bg2"/>
          </a:solidFill>
        </p:spPr>
        <p:txBody>
          <a:bodyPr wrap="square" rtlCol="0">
            <a:spAutoFit/>
          </a:bodyPr>
          <a:lstStyle/>
          <a:p>
            <a:pPr algn="ctr"/>
            <a:r>
              <a:rPr lang="en-US" sz="2600" b="1" dirty="0" smtClean="0"/>
              <a:t>1</a:t>
            </a:r>
            <a:endParaRPr lang="en-US" sz="2600" b="1" dirty="0"/>
          </a:p>
        </p:txBody>
      </p:sp>
      <p:sp>
        <p:nvSpPr>
          <p:cNvPr id="8" name="TextBox 7"/>
          <p:cNvSpPr txBox="1"/>
          <p:nvPr/>
        </p:nvSpPr>
        <p:spPr>
          <a:xfrm>
            <a:off x="571500" y="2831812"/>
            <a:ext cx="762000" cy="584775"/>
          </a:xfrm>
          <a:prstGeom prst="rect">
            <a:avLst/>
          </a:prstGeom>
          <a:solidFill>
            <a:schemeClr val="bg2"/>
          </a:solidFill>
        </p:spPr>
        <p:txBody>
          <a:bodyPr wrap="square" rtlCol="0">
            <a:spAutoFit/>
          </a:bodyPr>
          <a:lstStyle/>
          <a:p>
            <a:pPr algn="ctr"/>
            <a:r>
              <a:rPr lang="en-US" sz="3200" b="1" dirty="0" smtClean="0">
                <a:solidFill>
                  <a:srgbClr val="002060"/>
                </a:solidFill>
              </a:rPr>
              <a:t>2</a:t>
            </a:r>
            <a:endParaRPr lang="en-US" sz="3200" b="1" dirty="0">
              <a:solidFill>
                <a:srgbClr val="002060"/>
              </a:solidFill>
            </a:endParaRPr>
          </a:p>
        </p:txBody>
      </p:sp>
      <p:sp>
        <p:nvSpPr>
          <p:cNvPr id="9" name="TextBox 8"/>
          <p:cNvSpPr txBox="1"/>
          <p:nvPr/>
        </p:nvSpPr>
        <p:spPr>
          <a:xfrm>
            <a:off x="533400" y="4072355"/>
            <a:ext cx="838200" cy="584775"/>
          </a:xfrm>
          <a:prstGeom prst="rect">
            <a:avLst/>
          </a:prstGeom>
          <a:solidFill>
            <a:schemeClr val="bg2"/>
          </a:solidFill>
        </p:spPr>
        <p:txBody>
          <a:bodyPr wrap="square" rtlCol="0">
            <a:spAutoFit/>
          </a:bodyPr>
          <a:lstStyle/>
          <a:p>
            <a:pPr algn="ctr"/>
            <a:r>
              <a:rPr lang="en-US" sz="3200" b="1" dirty="0" smtClean="0"/>
              <a:t>3</a:t>
            </a:r>
            <a:endParaRPr lang="en-US" sz="3200" b="1" dirty="0"/>
          </a:p>
        </p:txBody>
      </p:sp>
      <p:sp>
        <p:nvSpPr>
          <p:cNvPr id="10" name="TextBox 9"/>
          <p:cNvSpPr txBox="1"/>
          <p:nvPr/>
        </p:nvSpPr>
        <p:spPr>
          <a:xfrm>
            <a:off x="564533" y="5355932"/>
            <a:ext cx="762000" cy="584775"/>
          </a:xfrm>
          <a:prstGeom prst="rect">
            <a:avLst/>
          </a:prstGeom>
          <a:solidFill>
            <a:schemeClr val="bg2"/>
          </a:solidFill>
        </p:spPr>
        <p:txBody>
          <a:bodyPr wrap="square" rtlCol="0">
            <a:spAutoFit/>
          </a:bodyPr>
          <a:lstStyle/>
          <a:p>
            <a:pPr algn="ctr"/>
            <a:r>
              <a:rPr lang="en-US" sz="3200" b="1" dirty="0" smtClean="0">
                <a:solidFill>
                  <a:srgbClr val="002060"/>
                </a:solidFill>
              </a:rPr>
              <a:t>4</a:t>
            </a:r>
            <a:endParaRPr lang="en-US" sz="3200" b="1" dirty="0">
              <a:solidFill>
                <a:srgbClr val="002060"/>
              </a:solidFill>
            </a:endParaRPr>
          </a:p>
        </p:txBody>
      </p:sp>
      <p:sp>
        <p:nvSpPr>
          <p:cNvPr id="11" name="TextBox 10"/>
          <p:cNvSpPr txBox="1"/>
          <p:nvPr/>
        </p:nvSpPr>
        <p:spPr>
          <a:xfrm>
            <a:off x="1480239" y="876925"/>
            <a:ext cx="6977961" cy="1661993"/>
          </a:xfrm>
          <a:prstGeom prst="rect">
            <a:avLst/>
          </a:prstGeom>
          <a:noFill/>
        </p:spPr>
        <p:txBody>
          <a:bodyPr wrap="square" rtlCol="0">
            <a:spAutoFit/>
          </a:bodyPr>
          <a:lstStyle/>
          <a:p>
            <a:pPr algn="just"/>
            <a:r>
              <a:rPr lang="pt-BR" sz="1400" b="1" dirty="0">
                <a:solidFill>
                  <a:srgbClr val="002060"/>
                </a:solidFill>
              </a:rPr>
              <a:t>Xây dựng khung ma trận: căn cứ vào thời điểm kiểm tra (theo kế hoạch nhà trường), Thông tư quy định kiểm tra (TT 22) để xác định được thời gian và hình thức kiểm tra; Chương trình môn học để xác định được nội dung kiểm tra. Trong khung ma trận thể hiện đủ các thông tin: Thời điểm kiểm tra; Thời gian làm bài; Hình thức kiểm tra; cấu trúc (mức độ tỉ lệ % nhận biết, Thông hiểu, vận dụng, vận dụng cao tương  ứng với mức điểm cho mỗi câu và cho cả đề kiểm tra)</a:t>
            </a:r>
            <a:endParaRPr lang="en-US" sz="1400" b="1" dirty="0">
              <a:solidFill>
                <a:srgbClr val="002060"/>
              </a:solidFill>
            </a:endParaRPr>
          </a:p>
          <a:p>
            <a:endParaRPr lang="en-US" dirty="0"/>
          </a:p>
        </p:txBody>
      </p:sp>
      <p:sp>
        <p:nvSpPr>
          <p:cNvPr id="13" name="TextBox 12"/>
          <p:cNvSpPr txBox="1"/>
          <p:nvPr/>
        </p:nvSpPr>
        <p:spPr>
          <a:xfrm>
            <a:off x="1475232" y="2400925"/>
            <a:ext cx="6553200" cy="1446550"/>
          </a:xfrm>
          <a:prstGeom prst="rect">
            <a:avLst/>
          </a:prstGeom>
          <a:noFill/>
        </p:spPr>
        <p:txBody>
          <a:bodyPr wrap="square" rtlCol="0">
            <a:spAutoFit/>
          </a:bodyPr>
          <a:lstStyle/>
          <a:p>
            <a:pPr algn="just"/>
            <a:r>
              <a:rPr lang="pt-BR" sz="1400" b="1" dirty="0">
                <a:solidFill>
                  <a:srgbClr val="002060"/>
                </a:solidFill>
              </a:rPr>
              <a:t>Bản đặc tả: căn cứ bảng mô tả mức độ yêu cầu cần đạt của mỗi đơn vị kiến thức được quy định tại Chương trình môn Khoa học tự nhiên ban hành theo Thông tư 32/2018/TT-BGDĐT. Khi xác định mức độ yêu cầu cần đạt của mỗi đơn vị kiến thức sử các động từ đo được để xác định mức biết, hiểu, vận dụng, vận dụng cao. Tuy nhiên không phải đơn vị kiến thức nào cũng có đủ 04 mức độ </a:t>
            </a:r>
            <a:endParaRPr lang="en-US" sz="1400" b="1" dirty="0">
              <a:solidFill>
                <a:srgbClr val="002060"/>
              </a:solidFill>
            </a:endParaRPr>
          </a:p>
          <a:p>
            <a:endParaRPr lang="en-US" dirty="0"/>
          </a:p>
        </p:txBody>
      </p:sp>
      <p:sp>
        <p:nvSpPr>
          <p:cNvPr id="15" name="TextBox 14"/>
          <p:cNvSpPr txBox="1"/>
          <p:nvPr/>
        </p:nvSpPr>
        <p:spPr>
          <a:xfrm>
            <a:off x="1409482" y="3733800"/>
            <a:ext cx="6705818" cy="923330"/>
          </a:xfrm>
          <a:prstGeom prst="rect">
            <a:avLst/>
          </a:prstGeom>
          <a:noFill/>
        </p:spPr>
        <p:txBody>
          <a:bodyPr wrap="square" rtlCol="0">
            <a:spAutoFit/>
          </a:bodyPr>
          <a:lstStyle/>
          <a:p>
            <a:pPr algn="just"/>
            <a:r>
              <a:rPr lang="pt-BR" b="1" dirty="0">
                <a:solidFill>
                  <a:srgbClr val="002060"/>
                </a:solidFill>
              </a:rPr>
              <a:t>Đề kiểm tra: từ bản đặc tả viết câu hỏi kiểm tra theo các mức độ, sau đó chuẩn hóa thành đề hoàn </a:t>
            </a:r>
            <a:r>
              <a:rPr lang="pt-BR" b="1" dirty="0" smtClean="0">
                <a:solidFill>
                  <a:srgbClr val="002060"/>
                </a:solidFill>
              </a:rPr>
              <a:t>chỉnh (cần lưu ý thể thức trình bày, kỹ thuật ra câu hỏi trắc nghiệm khách quan nhiều lựa chọn)</a:t>
            </a:r>
            <a:endParaRPr lang="en-US" b="1" dirty="0">
              <a:solidFill>
                <a:srgbClr val="002060"/>
              </a:solidFill>
            </a:endParaRPr>
          </a:p>
        </p:txBody>
      </p:sp>
      <p:sp>
        <p:nvSpPr>
          <p:cNvPr id="17" name="TextBox 16"/>
          <p:cNvSpPr txBox="1"/>
          <p:nvPr/>
        </p:nvSpPr>
        <p:spPr>
          <a:xfrm>
            <a:off x="1447800" y="5257800"/>
            <a:ext cx="6553200" cy="646331"/>
          </a:xfrm>
          <a:prstGeom prst="rect">
            <a:avLst/>
          </a:prstGeom>
          <a:noFill/>
        </p:spPr>
        <p:txBody>
          <a:bodyPr wrap="square" rtlCol="0">
            <a:spAutoFit/>
          </a:bodyPr>
          <a:lstStyle/>
          <a:p>
            <a:r>
              <a:rPr lang="pt-BR" b="1" dirty="0">
                <a:solidFill>
                  <a:srgbClr val="002060"/>
                </a:solidFill>
              </a:rPr>
              <a:t>Hướng dẫn chấm</a:t>
            </a:r>
            <a:endParaRPr lang="en-US" b="1" dirty="0">
              <a:solidFill>
                <a:srgbClr val="002060"/>
              </a:solidFill>
            </a:endParaRPr>
          </a:p>
          <a:p>
            <a:endParaRPr lang="en-US" dirty="0"/>
          </a:p>
        </p:txBody>
      </p:sp>
      <p:sp>
        <p:nvSpPr>
          <p:cNvPr id="19" name="5-Point Star 18">
            <a:hlinkClick r:id="rId8" action="ppaction://hlinkfile"/>
          </p:cNvPr>
          <p:cNvSpPr/>
          <p:nvPr/>
        </p:nvSpPr>
        <p:spPr>
          <a:xfrm>
            <a:off x="8001000" y="3124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Isosceles Triangle 1">
            <a:hlinkClick r:id="rId9" action="ppaction://hlinkfile"/>
          </p:cNvPr>
          <p:cNvSpPr/>
          <p:nvPr/>
        </p:nvSpPr>
        <p:spPr>
          <a:xfrm>
            <a:off x="7315200" y="6096000"/>
            <a:ext cx="3048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11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6" grpId="0">
        <p:bldAsOne/>
      </p:bldGraphic>
      <p:bldP spid="7" grpId="0" animBg="1"/>
      <p:bldP spid="8" grpId="0" animBg="1"/>
      <p:bldP spid="9" grpId="0" animBg="1"/>
      <p:bldP spid="10" grpId="0" animBg="1"/>
      <p:bldP spid="11" grpId="0"/>
      <p:bldP spid="13" grpId="0"/>
      <p:bldP spid="15" grpId="0"/>
      <p:bldP spid="17" grpId="0"/>
      <p:bldP spid="19" grpId="0" animBg="1"/>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29462357"/>
              </p:ext>
            </p:extLst>
          </p:nvPr>
        </p:nvGraphicFramePr>
        <p:xfrm>
          <a:off x="457200" y="533400"/>
          <a:ext cx="76200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78239" y="3103299"/>
            <a:ext cx="1017161" cy="830997"/>
          </a:xfrm>
          <a:prstGeom prst="rect">
            <a:avLst/>
          </a:prstGeom>
          <a:blipFill>
            <a:blip r:embed="rId7"/>
            <a:tile tx="0" ty="0" sx="100000" sy="100000" flip="none" algn="tl"/>
          </a:blipFill>
        </p:spPr>
        <p:txBody>
          <a:bodyPr wrap="square" rtlCol="0">
            <a:spAutoFit/>
          </a:bodyPr>
          <a:lstStyle/>
          <a:p>
            <a:pPr algn="ctr"/>
            <a:r>
              <a:rPr lang="en-US" sz="2400" b="1" dirty="0" smtClean="0">
                <a:solidFill>
                  <a:schemeClr val="bg1"/>
                </a:solidFill>
              </a:rPr>
              <a:t>ĐỀ NGHỊ</a:t>
            </a:r>
            <a:endParaRPr lang="en-US" sz="2400" b="1" dirty="0">
              <a:solidFill>
                <a:schemeClr val="bg1"/>
              </a:solidFill>
            </a:endParaRPr>
          </a:p>
        </p:txBody>
      </p:sp>
      <p:sp>
        <p:nvSpPr>
          <p:cNvPr id="6" name="Oval 5"/>
          <p:cNvSpPr/>
          <p:nvPr/>
        </p:nvSpPr>
        <p:spPr>
          <a:xfrm>
            <a:off x="635943" y="990600"/>
            <a:ext cx="990600" cy="9144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a:t>
            </a:r>
            <a:endParaRPr lang="en-US" sz="2400" b="1" dirty="0"/>
          </a:p>
        </p:txBody>
      </p:sp>
      <p:sp>
        <p:nvSpPr>
          <p:cNvPr id="7" name="Oval 6"/>
          <p:cNvSpPr/>
          <p:nvPr/>
        </p:nvSpPr>
        <p:spPr>
          <a:xfrm>
            <a:off x="1219200" y="23622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a:t>
            </a:r>
            <a:endParaRPr lang="en-US" sz="2400" b="1" dirty="0"/>
          </a:p>
        </p:txBody>
      </p:sp>
      <p:sp>
        <p:nvSpPr>
          <p:cNvPr id="8" name="Oval 7"/>
          <p:cNvSpPr/>
          <p:nvPr/>
        </p:nvSpPr>
        <p:spPr>
          <a:xfrm>
            <a:off x="1295400" y="3733800"/>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3</a:t>
            </a:r>
            <a:endParaRPr lang="en-US" sz="2400" b="1" dirty="0"/>
          </a:p>
        </p:txBody>
      </p:sp>
      <p:sp>
        <p:nvSpPr>
          <p:cNvPr id="9" name="Oval 8"/>
          <p:cNvSpPr/>
          <p:nvPr/>
        </p:nvSpPr>
        <p:spPr>
          <a:xfrm>
            <a:off x="873687" y="5026152"/>
            <a:ext cx="838200" cy="83820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4</a:t>
            </a:r>
            <a:endParaRPr lang="en-US" sz="2400" b="1" dirty="0"/>
          </a:p>
        </p:txBody>
      </p:sp>
      <p:sp>
        <p:nvSpPr>
          <p:cNvPr id="10" name="Rounded Rectangle 9"/>
          <p:cNvSpPr/>
          <p:nvPr/>
        </p:nvSpPr>
        <p:spPr>
          <a:xfrm>
            <a:off x="1828800" y="609600"/>
            <a:ext cx="6248400" cy="1447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phẩm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cáo</a:t>
            </a:r>
            <a:r>
              <a:rPr lang="en-US" sz="2400" b="1" dirty="0" smtClean="0">
                <a:latin typeface="Times New Roman" pitchFamily="18" charset="0"/>
                <a:cs typeface="Times New Roman" pitchFamily="18" charset="0"/>
              </a:rPr>
              <a:t>: TP; </a:t>
            </a:r>
            <a:r>
              <a:rPr lang="en-US" sz="2400" b="1" dirty="0" err="1" smtClean="0">
                <a:latin typeface="Times New Roman" pitchFamily="18" charset="0"/>
                <a:cs typeface="Times New Roman" pitchFamily="18" charset="0"/>
              </a:rPr>
              <a:t>Tân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Hiệp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Hòa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Dũng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Thế</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Nam)</a:t>
            </a:r>
            <a:endParaRPr lang="en-US" sz="2400" b="1" dirty="0">
              <a:latin typeface="Times New Roman" pitchFamily="18" charset="0"/>
              <a:cs typeface="Times New Roman" pitchFamily="18" charset="0"/>
            </a:endParaRPr>
          </a:p>
        </p:txBody>
      </p:sp>
      <p:sp>
        <p:nvSpPr>
          <p:cNvPr id="11" name="Rounded Rectangle 10"/>
          <p:cNvSpPr/>
          <p:nvPr/>
        </p:nvSpPr>
        <p:spPr>
          <a:xfrm>
            <a:off x="2057400" y="2209800"/>
            <a:ext cx="6096000" cy="1066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b="1" dirty="0" err="1" smtClean="0"/>
              <a:t>Hoàn</a:t>
            </a:r>
            <a:r>
              <a:rPr lang="en-US" sz="2600" b="1" dirty="0" smtClean="0"/>
              <a:t> </a:t>
            </a:r>
            <a:r>
              <a:rPr lang="en-US" sz="2600" b="1" dirty="0" err="1" smtClean="0"/>
              <a:t>thiện</a:t>
            </a:r>
            <a:r>
              <a:rPr lang="en-US" sz="2600" b="1" dirty="0" smtClean="0"/>
              <a:t> </a:t>
            </a:r>
            <a:r>
              <a:rPr lang="en-US" sz="2600" b="1" dirty="0" err="1" smtClean="0"/>
              <a:t>các</a:t>
            </a:r>
            <a:r>
              <a:rPr lang="en-US" sz="2600" b="1" dirty="0" smtClean="0"/>
              <a:t> </a:t>
            </a:r>
            <a:r>
              <a:rPr lang="en-US" sz="2600" b="1" dirty="0" err="1" smtClean="0"/>
              <a:t>sản</a:t>
            </a:r>
            <a:r>
              <a:rPr lang="en-US" sz="2600" b="1" dirty="0" smtClean="0"/>
              <a:t> </a:t>
            </a:r>
            <a:r>
              <a:rPr lang="en-US" sz="2600" b="1" dirty="0" err="1" smtClean="0"/>
              <a:t>phẩm</a:t>
            </a:r>
            <a:r>
              <a:rPr lang="en-US" sz="2600" b="1" dirty="0" smtClean="0"/>
              <a:t> </a:t>
            </a:r>
            <a:r>
              <a:rPr lang="en-US" sz="2600" b="1" dirty="0" err="1" smtClean="0"/>
              <a:t>theo</a:t>
            </a:r>
            <a:r>
              <a:rPr lang="en-US" sz="2600" b="1" dirty="0" smtClean="0"/>
              <a:t> </a:t>
            </a:r>
            <a:r>
              <a:rPr lang="en-US" sz="2600" b="1" dirty="0" err="1" smtClean="0"/>
              <a:t>phân</a:t>
            </a:r>
            <a:r>
              <a:rPr lang="en-US" sz="2600" b="1" dirty="0" smtClean="0"/>
              <a:t> </a:t>
            </a:r>
            <a:r>
              <a:rPr lang="en-US" sz="2600" b="1" dirty="0" err="1" smtClean="0"/>
              <a:t>công</a:t>
            </a:r>
            <a:r>
              <a:rPr lang="en-US" sz="2600" b="1" dirty="0" smtClean="0"/>
              <a:t> </a:t>
            </a:r>
            <a:r>
              <a:rPr lang="en-US" sz="2600" b="1" dirty="0" err="1" smtClean="0"/>
              <a:t>gửi</a:t>
            </a:r>
            <a:r>
              <a:rPr lang="en-US" sz="2600" b="1" dirty="0" smtClean="0"/>
              <a:t> </a:t>
            </a:r>
            <a:r>
              <a:rPr lang="en-US" sz="2600" b="1" dirty="0" err="1" smtClean="0"/>
              <a:t>vào</a:t>
            </a:r>
            <a:r>
              <a:rPr lang="en-US" sz="2600" b="1" dirty="0" smtClean="0"/>
              <a:t> </a:t>
            </a:r>
            <a:r>
              <a:rPr lang="en-US" sz="2600" b="1" dirty="0" err="1" smtClean="0"/>
              <a:t>nhóm</a:t>
            </a:r>
            <a:r>
              <a:rPr lang="en-US" sz="2600" b="1" dirty="0" smtClean="0"/>
              <a:t> </a:t>
            </a:r>
            <a:r>
              <a:rPr lang="en-US" sz="2600" b="1" dirty="0" err="1" smtClean="0"/>
              <a:t>zalo</a:t>
            </a:r>
            <a:r>
              <a:rPr lang="en-US" sz="2600" b="1" dirty="0" smtClean="0"/>
              <a:t> </a:t>
            </a:r>
            <a:r>
              <a:rPr lang="en-US" sz="2600" b="1" dirty="0" err="1" smtClean="0"/>
              <a:t>trước</a:t>
            </a:r>
            <a:r>
              <a:rPr lang="en-US" sz="2600" b="1" dirty="0" smtClean="0"/>
              <a:t> 10/9/2022)</a:t>
            </a:r>
            <a:endParaRPr lang="en-US" sz="2600" dirty="0">
              <a:solidFill>
                <a:srgbClr val="0000FF"/>
              </a:solidFill>
            </a:endParaRPr>
          </a:p>
        </p:txBody>
      </p:sp>
      <p:sp>
        <p:nvSpPr>
          <p:cNvPr id="12" name="Rounded Rectangle 11"/>
          <p:cNvSpPr/>
          <p:nvPr/>
        </p:nvSpPr>
        <p:spPr>
          <a:xfrm>
            <a:off x="2133600" y="3581400"/>
            <a:ext cx="6019800" cy="1066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smtClean="0"/>
              <a:t>Đăng</a:t>
            </a:r>
            <a:r>
              <a:rPr lang="en-US" sz="2400" b="1" dirty="0" smtClean="0"/>
              <a:t> </a:t>
            </a:r>
            <a:r>
              <a:rPr lang="en-US" sz="2400" b="1" dirty="0" err="1" smtClean="0"/>
              <a:t>kí</a:t>
            </a:r>
            <a:r>
              <a:rPr lang="en-US" sz="2400" b="1" dirty="0" smtClean="0"/>
              <a:t> </a:t>
            </a:r>
            <a:r>
              <a:rPr lang="en-US" sz="2400" b="1" dirty="0" err="1" smtClean="0"/>
              <a:t>thời</a:t>
            </a:r>
            <a:r>
              <a:rPr lang="en-US" sz="2400" b="1" dirty="0" smtClean="0"/>
              <a:t> </a:t>
            </a:r>
            <a:r>
              <a:rPr lang="en-US" sz="2400" b="1" dirty="0" err="1" smtClean="0"/>
              <a:t>gian</a:t>
            </a:r>
            <a:r>
              <a:rPr lang="en-US" sz="2400" b="1" dirty="0" smtClean="0"/>
              <a:t> </a:t>
            </a:r>
            <a:r>
              <a:rPr lang="en-US" sz="2400" b="1" dirty="0" err="1" smtClean="0"/>
              <a:t>tập</a:t>
            </a:r>
            <a:r>
              <a:rPr lang="en-US" sz="2400" b="1" dirty="0" smtClean="0"/>
              <a:t> </a:t>
            </a:r>
            <a:r>
              <a:rPr lang="en-US" sz="2400" b="1" dirty="0" err="1" smtClean="0"/>
              <a:t>huấn</a:t>
            </a:r>
            <a:r>
              <a:rPr lang="en-US" sz="2400" b="1" dirty="0" smtClean="0"/>
              <a:t> </a:t>
            </a:r>
            <a:r>
              <a:rPr lang="en-US" sz="2400" b="1" dirty="0" err="1" smtClean="0"/>
              <a:t>tại</a:t>
            </a:r>
            <a:r>
              <a:rPr lang="en-US" sz="2400" b="1" dirty="0" smtClean="0"/>
              <a:t> </a:t>
            </a:r>
            <a:r>
              <a:rPr lang="en-US" sz="2400" b="1" dirty="0" err="1" smtClean="0"/>
              <a:t>địa</a:t>
            </a:r>
            <a:r>
              <a:rPr lang="en-US" sz="2400" b="1" dirty="0" smtClean="0"/>
              <a:t> </a:t>
            </a:r>
            <a:r>
              <a:rPr lang="en-US" sz="2400" b="1" dirty="0" err="1" smtClean="0"/>
              <a:t>phương</a:t>
            </a:r>
            <a:r>
              <a:rPr lang="en-US" sz="2400" b="1" dirty="0" smtClean="0"/>
              <a:t> </a:t>
            </a:r>
            <a:r>
              <a:rPr lang="en-US" sz="2400" b="1" dirty="0" err="1" smtClean="0"/>
              <a:t>gửi</a:t>
            </a:r>
            <a:r>
              <a:rPr lang="en-US" sz="2400" b="1" dirty="0" smtClean="0"/>
              <a:t> </a:t>
            </a:r>
            <a:r>
              <a:rPr lang="en-US" sz="2400" b="1" dirty="0" err="1" smtClean="0"/>
              <a:t>vào</a:t>
            </a:r>
            <a:r>
              <a:rPr lang="en-US" sz="2400" b="1" dirty="0" smtClean="0"/>
              <a:t> </a:t>
            </a:r>
            <a:r>
              <a:rPr lang="en-US" sz="2400" b="1" dirty="0" err="1" smtClean="0"/>
              <a:t>nhóm</a:t>
            </a:r>
            <a:r>
              <a:rPr lang="en-US" sz="2400" b="1" dirty="0" smtClean="0"/>
              <a:t> </a:t>
            </a:r>
            <a:r>
              <a:rPr lang="en-US" sz="2400" b="1" dirty="0" err="1" smtClean="0"/>
              <a:t>zalo</a:t>
            </a:r>
            <a:r>
              <a:rPr lang="en-US" sz="2400" b="1" dirty="0" smtClean="0"/>
              <a:t> </a:t>
            </a:r>
            <a:r>
              <a:rPr lang="en-US" sz="2400" b="1" dirty="0" err="1" smtClean="0"/>
              <a:t>trước</a:t>
            </a:r>
            <a:r>
              <a:rPr lang="en-US" sz="2400" b="1" dirty="0" smtClean="0"/>
              <a:t> </a:t>
            </a:r>
            <a:r>
              <a:rPr lang="en-US" sz="2400" b="1" dirty="0" err="1" smtClean="0"/>
              <a:t>ngày</a:t>
            </a:r>
            <a:r>
              <a:rPr lang="en-US" sz="2400" b="1" dirty="0" smtClean="0"/>
              <a:t> 10/9/2022</a:t>
            </a:r>
            <a:endParaRPr lang="en-US" sz="2400" dirty="0">
              <a:solidFill>
                <a:srgbClr val="0000FF"/>
              </a:solidFill>
            </a:endParaRPr>
          </a:p>
        </p:txBody>
      </p:sp>
      <p:sp>
        <p:nvSpPr>
          <p:cNvPr id="13" name="Rounded Rectangle 12"/>
          <p:cNvSpPr/>
          <p:nvPr/>
        </p:nvSpPr>
        <p:spPr>
          <a:xfrm>
            <a:off x="1714500" y="4953000"/>
            <a:ext cx="6286500" cy="1447800"/>
          </a:xfrm>
          <a:prstGeom prst="roundRect">
            <a:avLst/>
          </a:prstGeom>
          <a:blipFill>
            <a:blip r:embed="rId8"/>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kế</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Tổ</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môn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khoa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nhiên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đúng</a:t>
            </a:r>
            <a:r>
              <a:rPr lang="en-US" sz="2400" b="1" dirty="0" smtClean="0">
                <a:latin typeface="Times New Roman" pitchFamily="18" charset="0"/>
                <a:cs typeface="Times New Roman" pitchFamily="18" charset="0"/>
              </a:rPr>
              <a:t> logic </a:t>
            </a:r>
            <a:r>
              <a:rPr lang="en-US" sz="2400" b="1" dirty="0" err="1" smtClean="0">
                <a:latin typeface="Times New Roman" pitchFamily="18" charset="0"/>
                <a:cs typeface="Times New Roman" pitchFamily="18" charset="0"/>
              </a:rPr>
              <a:t>chương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trình</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03433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838200"/>
            <a:ext cx="7010400" cy="5257800"/>
          </a:xfrm>
        </p:spPr>
      </p:pic>
      <p:sp>
        <p:nvSpPr>
          <p:cNvPr id="5" name="TextBox 4"/>
          <p:cNvSpPr txBox="1"/>
          <p:nvPr/>
        </p:nvSpPr>
        <p:spPr>
          <a:xfrm>
            <a:off x="1371600" y="2209800"/>
            <a:ext cx="5867400" cy="830997"/>
          </a:xfrm>
          <a:prstGeom prst="rect">
            <a:avLst/>
          </a:prstGeom>
          <a:noFill/>
        </p:spPr>
        <p:txBody>
          <a:bodyPr wrap="square" rtlCol="0">
            <a:spAutoFit/>
          </a:bodyPr>
          <a:lstStyle/>
          <a:p>
            <a:pPr algn="ctr"/>
            <a:r>
              <a:rPr lang="en-US" sz="4800" b="1" i="1" dirty="0" err="1" smtClean="0">
                <a:solidFill>
                  <a:srgbClr val="FF0000"/>
                </a:solidFill>
                <a:latin typeface="Times New Roman" pitchFamily="18" charset="0"/>
                <a:cs typeface="Times New Roman" pitchFamily="18" charset="0"/>
              </a:rPr>
              <a:t>Trân</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trọng</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cảm</a:t>
            </a:r>
            <a:r>
              <a:rPr lang="en-US" sz="4800" b="1" i="1" dirty="0" smtClean="0">
                <a:solidFill>
                  <a:srgbClr val="FF0000"/>
                </a:solidFill>
                <a:latin typeface="Times New Roman" pitchFamily="18" charset="0"/>
                <a:cs typeface="Times New Roman" pitchFamily="18" charset="0"/>
              </a:rPr>
              <a:t> </a:t>
            </a:r>
            <a:r>
              <a:rPr lang="en-US" sz="4800" b="1" i="1" dirty="0" err="1" smtClean="0">
                <a:solidFill>
                  <a:srgbClr val="FF0000"/>
                </a:solidFill>
                <a:latin typeface="Times New Roman" pitchFamily="18" charset="0"/>
                <a:cs typeface="Times New Roman" pitchFamily="18" charset="0"/>
              </a:rPr>
              <a:t>ơn</a:t>
            </a:r>
            <a:r>
              <a:rPr lang="en-US" sz="4800" b="1" i="1" dirty="0" smtClean="0">
                <a:solidFill>
                  <a:srgbClr val="FF0000"/>
                </a:solidFill>
                <a:latin typeface="Times New Roman" pitchFamily="18" charset="0"/>
                <a:cs typeface="Times New Roman" pitchFamily="18" charset="0"/>
              </a:rPr>
              <a:t>!</a:t>
            </a:r>
            <a:endParaRPr lang="en-US" sz="48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66216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FF0000"/>
                </a:solidFill>
                <a:latin typeface="Times New Roman" pitchFamily="18" charset="0"/>
                <a:cs typeface="Times New Roman" pitchFamily="18" charset="0"/>
              </a:rPr>
              <a:t>NỘI DUNG TẬP HUẤN</a:t>
            </a:r>
            <a:endParaRPr lang="en-US" sz="3600" b="1"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72388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0698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48445"/>
            <a:ext cx="7620000" cy="665955"/>
          </a:xfrm>
          <a:blipFill>
            <a:blip r:embed="rId2"/>
            <a:tile tx="0" ty="0" sx="100000" sy="100000" flip="none" algn="tl"/>
          </a:blipFill>
        </p:spPr>
        <p:txBody>
          <a:bodyPr/>
          <a:lstStyle/>
          <a:p>
            <a:pPr algn="ctr"/>
            <a:r>
              <a:rPr lang="en-US" sz="2600" b="1" dirty="0" smtClean="0">
                <a:solidFill>
                  <a:schemeClr val="accent3">
                    <a:lumMod val="20000"/>
                    <a:lumOff val="80000"/>
                  </a:schemeClr>
                </a:solidFill>
              </a:rPr>
              <a:t>1. KIỂM TRA ĐÁNH GIÁ</a:t>
            </a:r>
            <a:endParaRPr lang="en-US" sz="2600" dirty="0">
              <a:solidFill>
                <a:schemeClr val="accent3">
                  <a:lumMod val="20000"/>
                  <a:lumOff val="80000"/>
                </a:schemeClr>
              </a:solidFill>
            </a:endParaRPr>
          </a:p>
        </p:txBody>
      </p:sp>
      <p:sp>
        <p:nvSpPr>
          <p:cNvPr id="7" name="Isosceles Triangle 6">
            <a:hlinkClick r:id="rId3" action="ppaction://hlinkfile"/>
          </p:cNvPr>
          <p:cNvSpPr/>
          <p:nvPr/>
        </p:nvSpPr>
        <p:spPr>
          <a:xfrm>
            <a:off x="7315200" y="6096000"/>
            <a:ext cx="3048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75206151"/>
              </p:ext>
            </p:extLst>
          </p:nvPr>
        </p:nvGraphicFramePr>
        <p:xfrm>
          <a:off x="457200" y="1219200"/>
          <a:ext cx="76200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5996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3600" b="1" dirty="0" smtClean="0">
                <a:solidFill>
                  <a:schemeClr val="accent3">
                    <a:lumMod val="20000"/>
                    <a:lumOff val="80000"/>
                  </a:schemeClr>
                </a:solidFill>
              </a:rPr>
              <a:t>1. KIỂM TRA ĐÁNH GIÁ</a:t>
            </a:r>
            <a:endParaRPr lang="en-US" sz="3600" dirty="0">
              <a:solidFill>
                <a:schemeClr val="accent3">
                  <a:lumMod val="20000"/>
                  <a:lumOff val="80000"/>
                </a:schemeClr>
              </a:solidFill>
            </a:endParaRPr>
          </a:p>
        </p:txBody>
      </p:sp>
      <p:sp>
        <p:nvSpPr>
          <p:cNvPr id="2" name="Content Placeholder 1"/>
          <p:cNvSpPr>
            <a:spLocks noGrp="1"/>
          </p:cNvSpPr>
          <p:nvPr>
            <p:ph idx="1"/>
          </p:nvPr>
        </p:nvSpPr>
        <p:spPr>
          <a:xfrm>
            <a:off x="457200" y="1143000"/>
            <a:ext cx="7620000" cy="5562600"/>
          </a:xfrm>
        </p:spPr>
        <p:txBody>
          <a:bodyPr>
            <a:normAutofit fontScale="55000" lnSpcReduction="20000"/>
          </a:bodyPr>
          <a:lstStyle/>
          <a:p>
            <a:pPr algn="just"/>
            <a:r>
              <a:rPr lang="en-US" sz="3200" b="1" dirty="0" err="1">
                <a:solidFill>
                  <a:srgbClr val="0000CC"/>
                </a:solidFill>
                <a:latin typeface="Times New Roman" pitchFamily="18" charset="0"/>
                <a:cs typeface="Times New Roman" pitchFamily="18" charset="0"/>
              </a:rPr>
              <a:t>Điểm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chung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của</a:t>
            </a:r>
            <a:r>
              <a:rPr lang="en-US" sz="3200" b="1" dirty="0">
                <a:solidFill>
                  <a:srgbClr val="0000CC"/>
                </a:solidFill>
                <a:latin typeface="Times New Roman" pitchFamily="18" charset="0"/>
                <a:cs typeface="Times New Roman" pitchFamily="18" charset="0"/>
              </a:rPr>
              <a:t> 02 </a:t>
            </a:r>
            <a:r>
              <a:rPr lang="en-US" sz="3200" b="1" dirty="0" err="1">
                <a:solidFill>
                  <a:srgbClr val="0000CC"/>
                </a:solidFill>
                <a:latin typeface="Times New Roman" pitchFamily="18" charset="0"/>
                <a:cs typeface="Times New Roman" pitchFamily="18" charset="0"/>
              </a:rPr>
              <a:t>Thông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tư</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về</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kiểm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tra</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đánh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giá</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đều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a:t>
            </a:r>
          </a:p>
          <a:p>
            <a:pPr algn="just"/>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đều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02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cụ</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thể</a:t>
            </a:r>
            <a:r>
              <a:rPr lang="en-US" sz="3200" dirty="0">
                <a:solidFill>
                  <a:srgbClr val="0000CC"/>
                </a:solidFill>
                <a:latin typeface="Times New Roman" pitchFamily="18" charset="0"/>
                <a:cs typeface="Times New Roman" pitchFamily="18" charset="0"/>
              </a:rPr>
              <a:t>:</a:t>
            </a: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phương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kĩ</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thuật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công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cụ</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hỏi</a:t>
            </a:r>
            <a:r>
              <a:rPr lang="en-US" sz="3200" dirty="0">
                <a:solidFill>
                  <a:srgbClr val="0000CC"/>
                </a:solidFill>
                <a:latin typeface="Times New Roman" pitchFamily="18" charset="0"/>
                <a:cs typeface="Times New Roman" pitchFamily="18" charset="0"/>
              </a:rPr>
              <a:t> - </a:t>
            </a:r>
            <a:r>
              <a:rPr lang="en-US" sz="3200" dirty="0" err="1">
                <a:solidFill>
                  <a:srgbClr val="0000CC"/>
                </a:solidFill>
                <a:latin typeface="Times New Roman" pitchFamily="18" charset="0"/>
                <a:cs typeface="Times New Roman" pitchFamily="18" charset="0"/>
              </a:rPr>
              <a:t>đáp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viết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thuyết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hành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nghiệm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sản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phẩm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tập</a:t>
            </a:r>
            <a:r>
              <a:rPr lang="en-US" sz="3200"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Lưu</a:t>
            </a:r>
            <a:r>
              <a:rPr lang="en-US" sz="3200" b="1" dirty="0">
                <a:solidFill>
                  <a:srgbClr val="0000CC"/>
                </a:solidFill>
                <a:latin typeface="Times New Roman" pitchFamily="18" charset="0"/>
                <a:cs typeface="Times New Roman" pitchFamily="18" charset="0"/>
              </a:rPr>
              <a:t> ý: </a:t>
            </a:r>
            <a:r>
              <a:rPr lang="en-US" sz="3200" b="1" dirty="0" err="1">
                <a:solidFill>
                  <a:srgbClr val="0000CC"/>
                </a:solidFill>
                <a:latin typeface="Times New Roman" pitchFamily="18" charset="0"/>
                <a:cs typeface="Times New Roman" pitchFamily="18" charset="0"/>
              </a:rPr>
              <a:t>đánh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giá</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bằng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nhận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xét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sử</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dụng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hình</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thức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nói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hoặc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viết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để</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tự</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nhận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xét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về</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việc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thực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hiện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nhiệm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vụ</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rèn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luyện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và</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học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tập</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sự</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tiến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bộ</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ưu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điểm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nổi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bật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hạn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chế</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chủ</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yếu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của</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bản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thân</a:t>
            </a:r>
            <a:r>
              <a:rPr lang="en-US" sz="3200" b="1" dirty="0">
                <a:solidFill>
                  <a:srgbClr val="0000CC"/>
                </a:solidFill>
                <a:latin typeface="Times New Roman" pitchFamily="18" charset="0"/>
                <a:cs typeface="Times New Roman" pitchFamily="18" charset="0"/>
              </a:rPr>
              <a:t> </a:t>
            </a: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thường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gồm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giữa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cuối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được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thông</a:t>
            </a:r>
            <a:r>
              <a:rPr lang="en-US" sz="3200" dirty="0">
                <a:solidFill>
                  <a:srgbClr val="0000CC"/>
                </a:solidFill>
                <a:latin typeface="Times New Roman" pitchFamily="18" charset="0"/>
                <a:cs typeface="Times New Roman" pitchFamily="18" charset="0"/>
              </a:rPr>
              <a:t> qua: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giấy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hoặc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máy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tính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hành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dự</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án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theo</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10, </a:t>
            </a:r>
            <a:r>
              <a:rPr lang="en-US" sz="3200" dirty="0" err="1">
                <a:solidFill>
                  <a:srgbClr val="0000CC"/>
                </a:solidFill>
                <a:latin typeface="Times New Roman" pitchFamily="18" charset="0"/>
                <a:cs typeface="Times New Roman" pitchFamily="18" charset="0"/>
              </a:rPr>
              <a:t>nếu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dụng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khác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phải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quy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đổi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về</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thang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10.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nguyên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hoặc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phân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được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lấy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đến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chữ</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thập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phân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nhất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sau</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khi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làm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tròn</a:t>
            </a:r>
            <a:r>
              <a:rPr lang="en-US" sz="3200" dirty="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a:t>
            </a:r>
            <a:endParaRPr lang="en-US" sz="3200" dirty="0">
              <a:solidFill>
                <a:srgbClr val="0000CC"/>
              </a:solidFill>
              <a:latin typeface="Times New Roman" pitchFamily="18" charset="0"/>
              <a:cs typeface="Times New Roman" pitchFamily="18" charset="0"/>
            </a:endParaRPr>
          </a:p>
          <a:p>
            <a:pPr algn="just"/>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hợp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bằng</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môn</a:t>
            </a:r>
            <a:r>
              <a:rPr lang="en-US" sz="3200" dirty="0">
                <a:solidFill>
                  <a:srgbClr val="0000CC"/>
                </a:solidFill>
                <a:latin typeface="Times New Roman" pitchFamily="18" charset="0"/>
                <a:cs typeface="Times New Roman" pitchFamily="18" charset="0"/>
              </a:rPr>
              <a:t> KHTN 6, 7; </a:t>
            </a:r>
            <a:r>
              <a:rPr lang="en-US" sz="3200" dirty="0" err="1">
                <a:solidFill>
                  <a:srgbClr val="0000CC"/>
                </a:solidFill>
                <a:latin typeface="Times New Roman" pitchFamily="18" charset="0"/>
                <a:cs typeface="Times New Roman" pitchFamily="18" charset="0"/>
              </a:rPr>
              <a:t>môn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sinh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vật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lí</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hóa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lớp</a:t>
            </a:r>
            <a:r>
              <a:rPr lang="en-US" sz="3200" dirty="0">
                <a:solidFill>
                  <a:srgbClr val="0000CC"/>
                </a:solidFill>
                <a:latin typeface="Times New Roman" pitchFamily="18" charset="0"/>
                <a:cs typeface="Times New Roman" pitchFamily="18" charset="0"/>
              </a:rPr>
              <a:t> 8, 9 </a:t>
            </a:r>
            <a:r>
              <a:rPr lang="en-US" sz="3200" dirty="0" err="1">
                <a:solidFill>
                  <a:srgbClr val="0000CC"/>
                </a:solidFill>
                <a:latin typeface="Times New Roman" pitchFamily="18" charset="0"/>
                <a:cs typeface="Times New Roman" pitchFamily="18" charset="0"/>
              </a:rPr>
              <a:t>thực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hiện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theo</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hình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thức</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kết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hợp</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nhận</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xét</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với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điểm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a:t>
            </a:r>
          </a:p>
          <a:p>
            <a:pPr algn="just"/>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Số</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quy</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đánh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giá</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định</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04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năm</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học</a:t>
            </a:r>
            <a:r>
              <a:rPr lang="en-US" sz="3200" dirty="0">
                <a:solidFill>
                  <a:srgbClr val="0000CC"/>
                </a:solidFill>
                <a:latin typeface="Times New Roman" pitchFamily="18" charset="0"/>
                <a:cs typeface="Times New Roman" pitchFamily="18" charset="0"/>
              </a:rPr>
              <a:t> (2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giữa</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kì</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và</a:t>
            </a:r>
            <a:r>
              <a:rPr lang="en-US" sz="3200" dirty="0">
                <a:solidFill>
                  <a:srgbClr val="0000CC"/>
                </a:solidFill>
                <a:latin typeface="Times New Roman" pitchFamily="18" charset="0"/>
                <a:cs typeface="Times New Roman" pitchFamily="18" charset="0"/>
              </a:rPr>
              <a:t> 02 </a:t>
            </a:r>
            <a:r>
              <a:rPr lang="en-US" sz="3200" dirty="0" err="1">
                <a:solidFill>
                  <a:srgbClr val="0000CC"/>
                </a:solidFill>
                <a:latin typeface="Times New Roman" pitchFamily="18" charset="0"/>
                <a:cs typeface="Times New Roman" pitchFamily="18" charset="0"/>
              </a:rPr>
              <a:t>bài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cuối</a:t>
            </a:r>
            <a:r>
              <a:rPr lang="en-US" sz="3200" dirty="0">
                <a:solidFill>
                  <a:srgbClr val="0000CC"/>
                </a:solidFill>
                <a:latin typeface="Times New Roman" pitchFamily="18" charset="0"/>
                <a:cs typeface="Times New Roman" pitchFamily="18" charset="0"/>
              </a:rPr>
              <a:t> </a:t>
            </a:r>
            <a:r>
              <a:rPr lang="en-US" sz="3200" dirty="0" err="1">
                <a:solidFill>
                  <a:srgbClr val="0000CC"/>
                </a:solidFill>
                <a:latin typeface="Times New Roman" pitchFamily="18" charset="0"/>
                <a:cs typeface="Times New Roman" pitchFamily="18" charset="0"/>
              </a:rPr>
              <a:t>kỳ</a:t>
            </a:r>
            <a:r>
              <a:rPr lang="en-US" sz="3200" dirty="0" smtClean="0">
                <a:solidFill>
                  <a:srgbClr val="0000CC"/>
                </a:solidFill>
                <a:latin typeface="Times New Roman" pitchFamily="18" charset="0"/>
                <a:cs typeface="Times New Roman" pitchFamily="18" charset="0"/>
              </a:rPr>
              <a:t>)</a:t>
            </a:r>
          </a:p>
          <a:p>
            <a:pPr algn="just"/>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bài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quy</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định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đánh</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giá</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thường</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xuyên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phụ</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thuộc</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vào</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số</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tiết</a:t>
            </a:r>
            <a:r>
              <a:rPr lang="en-US" sz="3200" dirty="0" smtClean="0">
                <a:solidFill>
                  <a:srgbClr val="0000CC"/>
                </a:solidFill>
                <a:latin typeface="Times New Roman" pitchFamily="18" charset="0"/>
                <a:cs typeface="Times New Roman" pitchFamily="18" charset="0"/>
              </a:rPr>
              <a:t>/</a:t>
            </a:r>
            <a:r>
              <a:rPr lang="en-US" sz="3200" dirty="0" err="1" smtClean="0">
                <a:solidFill>
                  <a:srgbClr val="0000CC"/>
                </a:solidFill>
                <a:latin typeface="Times New Roman" pitchFamily="18" charset="0"/>
                <a:cs typeface="Times New Roman" pitchFamily="18" charset="0"/>
              </a:rPr>
              <a:t>năm</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đối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với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mỗi</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môn</a:t>
            </a:r>
            <a:r>
              <a:rPr lang="en-US" sz="3200" dirty="0" smtClean="0">
                <a:solidFill>
                  <a:srgbClr val="0000CC"/>
                </a:solidFill>
                <a:latin typeface="Times New Roman" pitchFamily="18" charset="0"/>
                <a:cs typeface="Times New Roman" pitchFamily="18" charset="0"/>
              </a:rPr>
              <a:t> </a:t>
            </a:r>
            <a:r>
              <a:rPr lang="en-US" sz="3200" dirty="0" err="1" smtClean="0">
                <a:solidFill>
                  <a:srgbClr val="0000CC"/>
                </a:solidFill>
                <a:latin typeface="Times New Roman" pitchFamily="18" charset="0"/>
                <a:cs typeface="Times New Roman" pitchFamily="18" charset="0"/>
              </a:rPr>
              <a:t>học</a:t>
            </a:r>
            <a:endParaRPr lang="en-US" sz="3200" dirty="0">
              <a:solidFill>
                <a:srgbClr val="0000CC"/>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2402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868362"/>
          </a:xfrm>
          <a:blipFill>
            <a:blip r:embed="rId2"/>
            <a:tile tx="0" ty="0" sx="100000" sy="100000" flip="none" algn="tl"/>
          </a:blipFill>
        </p:spPr>
        <p:txBody>
          <a:bodyPr/>
          <a:lstStyle/>
          <a:p>
            <a:pPr algn="ctr"/>
            <a:r>
              <a:rPr lang="en-US" sz="3200" b="1" dirty="0" smtClean="0">
                <a:solidFill>
                  <a:schemeClr val="accent3">
                    <a:lumMod val="20000"/>
                    <a:lumOff val="80000"/>
                  </a:schemeClr>
                </a:solidFill>
              </a:rPr>
              <a:t>KIỂM TRA ĐÁNH GIÁ</a:t>
            </a:r>
            <a:endParaRPr lang="en-US" sz="32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31487806"/>
              </p:ext>
            </p:extLst>
          </p:nvPr>
        </p:nvGraphicFramePr>
        <p:xfrm>
          <a:off x="533400" y="2057400"/>
          <a:ext cx="7467600" cy="3855720"/>
        </p:xfrm>
        <a:graphic>
          <a:graphicData uri="http://schemas.openxmlformats.org/drawingml/2006/table">
            <a:tbl>
              <a:tblPr firstRow="1" firstCol="1" bandRow="1">
                <a:tableStyleId>{5C22544A-7EE6-4342-B048-85BDC9FD1C3A}</a:tableStyleId>
              </a:tblPr>
              <a:tblGrid>
                <a:gridCol w="2133600">
                  <a:extLst>
                    <a:ext uri="{9D8B030D-6E8A-4147-A177-3AD203B41FA5}">
                      <a16:colId xmlns:a16="http://schemas.microsoft.com/office/drawing/2014/main" xmlns="" val="20000"/>
                    </a:ext>
                  </a:extLst>
                </a:gridCol>
                <a:gridCol w="2514600">
                  <a:extLst>
                    <a:ext uri="{9D8B030D-6E8A-4147-A177-3AD203B41FA5}">
                      <a16:colId xmlns:a16="http://schemas.microsoft.com/office/drawing/2014/main" xmlns="" val="20001"/>
                    </a:ext>
                  </a:extLst>
                </a:gridCol>
                <a:gridCol w="2819400">
                  <a:extLst>
                    <a:ext uri="{9D8B030D-6E8A-4147-A177-3AD203B41FA5}">
                      <a16:colId xmlns:a16="http://schemas.microsoft.com/office/drawing/2014/main" xmlns="" val="20002"/>
                    </a:ext>
                  </a:extLst>
                </a:gridCol>
              </a:tblGrid>
              <a:tr h="0">
                <a:tc>
                  <a:txBody>
                    <a:bodyPr/>
                    <a:lstStyle/>
                    <a:p>
                      <a:pPr algn="just">
                        <a:lnSpc>
                          <a:spcPct val="115000"/>
                        </a:lnSpc>
                        <a:spcAft>
                          <a:spcPts val="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dirty="0" err="1">
                          <a:effectLst/>
                          <a:latin typeface="Times New Roman" pitchFamily="18" charset="0"/>
                          <a:cs typeface="Times New Roman" pitchFamily="18" charset="0"/>
                        </a:rPr>
                        <a:t>Thông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a:t>
                      </a:r>
                      <a:r>
                        <a:rPr lang="en-US" sz="2000" dirty="0">
                          <a:effectLst/>
                          <a:latin typeface="Times New Roman" pitchFamily="18" charset="0"/>
                          <a:cs typeface="Times New Roman" pitchFamily="18" charset="0"/>
                        </a:rPr>
                        <a:t> 26/2020/TT-BGDĐT</a:t>
                      </a:r>
                      <a:endParaRPr lang="en-US" sz="2000" dirty="0">
                        <a:effectLst/>
                        <a:latin typeface="Times New Roman" pitchFamily="18" charset="0"/>
                        <a:ea typeface="Calibri"/>
                        <a:cs typeface="Times New Roman" pitchFamily="18" charset="0"/>
                      </a:endParaRPr>
                    </a:p>
                  </a:txBody>
                  <a:tcPr marL="68580" marR="68580" marT="0" marB="0">
                    <a:solidFill>
                      <a:schemeClr val="accent5">
                        <a:lumMod val="50000"/>
                      </a:schemeClr>
                    </a:solidFill>
                  </a:tcPr>
                </a:tc>
                <a:tc>
                  <a:txBody>
                    <a:bodyPr/>
                    <a:lstStyle/>
                    <a:p>
                      <a:pPr algn="just">
                        <a:lnSpc>
                          <a:spcPct val="115000"/>
                        </a:lnSpc>
                        <a:spcAft>
                          <a:spcPts val="0"/>
                        </a:spcAft>
                      </a:pPr>
                      <a:r>
                        <a:rPr lang="en-US" sz="2000" dirty="0" err="1">
                          <a:effectLst/>
                          <a:latin typeface="Times New Roman" pitchFamily="18" charset="0"/>
                          <a:cs typeface="Times New Roman" pitchFamily="18" charset="0"/>
                        </a:rPr>
                        <a:t>Thông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a:t>
                      </a:r>
                      <a:r>
                        <a:rPr lang="en-US" sz="2000" dirty="0">
                          <a:effectLst/>
                          <a:latin typeface="Times New Roman" pitchFamily="18" charset="0"/>
                          <a:cs typeface="Times New Roman" pitchFamily="18" charset="0"/>
                        </a:rPr>
                        <a:t> 22/2021/TT-BGDĐT</a:t>
                      </a:r>
                      <a:endParaRPr lang="en-US" sz="2000" dirty="0">
                        <a:effectLst/>
                        <a:latin typeface="Times New Roman" pitchFamily="18" charset="0"/>
                        <a:ea typeface="Calibri"/>
                        <a:cs typeface="Times New Roman" pitchFamily="18" charset="0"/>
                      </a:endParaRPr>
                    </a:p>
                  </a:txBody>
                  <a:tcPr marL="68580" marR="68580" marT="0" marB="0">
                    <a:solidFill>
                      <a:schemeClr val="accent5">
                        <a:lumMod val="50000"/>
                      </a:schemeClr>
                    </a:solidFill>
                  </a:tcPr>
                </a:tc>
                <a:extLst>
                  <a:ext uri="{0D108BD9-81ED-4DB2-BD59-A6C34878D82A}">
                    <a16:rowId xmlns:a16="http://schemas.microsoft.com/office/drawing/2014/main" xmlns="" val="10000"/>
                  </a:ext>
                </a:extLst>
              </a:tr>
              <a:tr h="0">
                <a:tc>
                  <a:txBody>
                    <a:bodyPr/>
                    <a:lstStyle/>
                    <a:p>
                      <a:pPr algn="just">
                        <a:lnSpc>
                          <a:spcPct val="115000"/>
                        </a:lnSpc>
                        <a:spcAft>
                          <a:spcPts val="0"/>
                        </a:spcAft>
                      </a:pPr>
                      <a:r>
                        <a:rPr lang="en-US" sz="2000" dirty="0" err="1">
                          <a:solidFill>
                            <a:srgbClr val="0000FF"/>
                          </a:solidFill>
                          <a:effectLst/>
                          <a:latin typeface="Times New Roman" pitchFamily="18" charset="0"/>
                          <a:cs typeface="Times New Roman" pitchFamily="18" charset="0"/>
                        </a:rPr>
                        <a:t>Đánh</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giá</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kết</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quả</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học</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tập</a:t>
                      </a:r>
                      <a:r>
                        <a:rPr lang="en-US" sz="2000" dirty="0">
                          <a:solidFill>
                            <a:srgbClr val="0000FF"/>
                          </a:solidFill>
                          <a:effectLst/>
                          <a:latin typeface="Times New Roman" pitchFamily="18" charset="0"/>
                          <a:cs typeface="Times New Roman" pitchFamily="18" charset="0"/>
                        </a:rPr>
                        <a:t> </a:t>
                      </a:r>
                      <a:r>
                        <a:rPr lang="en-US" sz="2000" dirty="0" err="1">
                          <a:solidFill>
                            <a:srgbClr val="0000FF"/>
                          </a:solidFill>
                          <a:effectLst/>
                          <a:latin typeface="Times New Roman" pitchFamily="18" charset="0"/>
                          <a:cs typeface="Times New Roman" pitchFamily="18" charset="0"/>
                        </a:rPr>
                        <a:t>của</a:t>
                      </a:r>
                      <a:r>
                        <a:rPr lang="en-US" sz="2000" dirty="0">
                          <a:solidFill>
                            <a:srgbClr val="0000FF"/>
                          </a:solidFill>
                          <a:effectLst/>
                          <a:latin typeface="Times New Roman" pitchFamily="18" charset="0"/>
                          <a:cs typeface="Times New Roman" pitchFamily="18" charset="0"/>
                        </a:rPr>
                        <a:t> HS</a:t>
                      </a:r>
                      <a:endParaRPr lang="en-US" sz="20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0000CC"/>
                          </a:solidFill>
                          <a:effectLst/>
                          <a:latin typeface="Times New Roman" pitchFamily="18" charset="0"/>
                          <a:cs typeface="Times New Roman" pitchFamily="18" charset="0"/>
                        </a:rPr>
                        <a:t>Giỏi</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Khá</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Yếu</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Kém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được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định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bằng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tính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điểm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chung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môn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học</a:t>
                      </a:r>
                      <a:endParaRPr lang="en-US" sz="2000" b="1" dirty="0">
                        <a:solidFill>
                          <a:srgbClr val="0000CC"/>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0000CC"/>
                          </a:solidFill>
                          <a:effectLst/>
                          <a:latin typeface="Times New Roman" pitchFamily="18" charset="0"/>
                          <a:cs typeface="Times New Roman" pitchFamily="18" charset="0"/>
                        </a:rPr>
                        <a:t>Tốt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Khá</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Đạt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chưa</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đạt</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được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xác</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định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bằng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số</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môn</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có</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điểm</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trung</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bình</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từ</a:t>
                      </a:r>
                      <a:r>
                        <a:rPr lang="en-US" sz="2000" b="1" dirty="0">
                          <a:solidFill>
                            <a:srgbClr val="0000CC"/>
                          </a:solidFill>
                          <a:effectLst/>
                          <a:latin typeface="Times New Roman" pitchFamily="18" charset="0"/>
                          <a:cs typeface="Times New Roman" pitchFamily="18" charset="0"/>
                        </a:rPr>
                        <a:t> 8,0 </a:t>
                      </a:r>
                      <a:r>
                        <a:rPr lang="en-US" sz="2000" b="1" dirty="0" err="1">
                          <a:solidFill>
                            <a:srgbClr val="0000CC"/>
                          </a:solidFill>
                          <a:effectLst/>
                          <a:latin typeface="Times New Roman" pitchFamily="18" charset="0"/>
                          <a:cs typeface="Times New Roman" pitchFamily="18" charset="0"/>
                        </a:rPr>
                        <a:t>trở</a:t>
                      </a:r>
                      <a:r>
                        <a:rPr lang="en-US" sz="2000" b="1" dirty="0">
                          <a:solidFill>
                            <a:srgbClr val="0000CC"/>
                          </a:solidFill>
                          <a:effectLst/>
                          <a:latin typeface="Times New Roman" pitchFamily="18" charset="0"/>
                          <a:cs typeface="Times New Roman" pitchFamily="18" charset="0"/>
                        </a:rPr>
                        <a:t> </a:t>
                      </a:r>
                      <a:r>
                        <a:rPr lang="en-US" sz="2000" b="1" dirty="0" err="1">
                          <a:solidFill>
                            <a:srgbClr val="0000CC"/>
                          </a:solidFill>
                          <a:effectLst/>
                          <a:latin typeface="Times New Roman" pitchFamily="18" charset="0"/>
                          <a:cs typeface="Times New Roman" pitchFamily="18" charset="0"/>
                        </a:rPr>
                        <a:t>lên</a:t>
                      </a:r>
                      <a:r>
                        <a:rPr lang="en-US" sz="2000" b="1" dirty="0">
                          <a:solidFill>
                            <a:srgbClr val="0000CC"/>
                          </a:solidFill>
                          <a:effectLst/>
                          <a:latin typeface="Times New Roman" pitchFamily="18" charset="0"/>
                          <a:cs typeface="Times New Roman" pitchFamily="18" charset="0"/>
                        </a:rPr>
                        <a:t>….</a:t>
                      </a:r>
                      <a:endParaRPr lang="en-US" sz="2000" b="1" dirty="0">
                        <a:solidFill>
                          <a:srgbClr val="0000CC"/>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0">
                <a:tc>
                  <a:txBody>
                    <a:bodyPr/>
                    <a:lstStyle/>
                    <a:p>
                      <a:pPr algn="just">
                        <a:lnSpc>
                          <a:spcPct val="115000"/>
                        </a:lnSpc>
                        <a:spcAft>
                          <a:spcPts val="0"/>
                        </a:spcAft>
                      </a:pPr>
                      <a:r>
                        <a:rPr lang="en-US" sz="2000" dirty="0" err="1">
                          <a:solidFill>
                            <a:srgbClr val="FF0000"/>
                          </a:solidFill>
                          <a:effectLst/>
                          <a:latin typeface="Times New Roman" pitchFamily="18" charset="0"/>
                          <a:cs typeface="Times New Roman" pitchFamily="18" charset="0"/>
                        </a:rPr>
                        <a:t>Đánh</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giá</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kết</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quả</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rèn</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luyện</a:t>
                      </a:r>
                      <a:r>
                        <a:rPr lang="en-US" sz="2000" dirty="0">
                          <a:solidFill>
                            <a:srgbClr val="FF0000"/>
                          </a:solidFill>
                          <a:effectLst/>
                          <a:latin typeface="Times New Roman" pitchFamily="18" charset="0"/>
                          <a:cs typeface="Times New Roman" pitchFamily="18" charset="0"/>
                        </a:rPr>
                        <a:t> </a:t>
                      </a:r>
                      <a:r>
                        <a:rPr lang="en-US" sz="2000" dirty="0" err="1">
                          <a:solidFill>
                            <a:srgbClr val="FF0000"/>
                          </a:solidFill>
                          <a:effectLst/>
                          <a:latin typeface="Times New Roman" pitchFamily="18" charset="0"/>
                          <a:cs typeface="Times New Roman" pitchFamily="18" charset="0"/>
                        </a:rPr>
                        <a:t>của</a:t>
                      </a:r>
                      <a:r>
                        <a:rPr lang="en-US" sz="2000" dirty="0">
                          <a:solidFill>
                            <a:srgbClr val="FF0000"/>
                          </a:solidFill>
                          <a:effectLst/>
                          <a:latin typeface="Times New Roman" pitchFamily="18" charset="0"/>
                          <a:cs typeface="Times New Roman" pitchFamily="18" charset="0"/>
                        </a:rPr>
                        <a:t> HS</a:t>
                      </a:r>
                      <a:endParaRPr lang="en-US" sz="2000" dirty="0">
                        <a:solidFill>
                          <a:srgbClr val="FF0000"/>
                        </a:solidFill>
                        <a:effectLst/>
                        <a:latin typeface="Times New Roman" pitchFamily="18" charset="0"/>
                        <a:ea typeface="Calibri"/>
                        <a:cs typeface="Times New Roman" pitchFamily="18" charset="0"/>
                      </a:endParaRPr>
                    </a:p>
                  </a:txBody>
                  <a:tcPr marL="68580" marR="68580" marT="0" marB="0">
                    <a:solidFill>
                      <a:schemeClr val="tx2">
                        <a:lumMod val="40000"/>
                        <a:lumOff val="60000"/>
                      </a:schemeClr>
                    </a:solidFill>
                  </a:tcPr>
                </a:tc>
                <a:tc>
                  <a:txBody>
                    <a:bodyPr/>
                    <a:lstStyle/>
                    <a:p>
                      <a:pPr algn="just">
                        <a:lnSpc>
                          <a:spcPct val="115000"/>
                        </a:lnSpc>
                        <a:spcAft>
                          <a:spcPts val="0"/>
                        </a:spcAft>
                      </a:pPr>
                      <a:r>
                        <a:rPr lang="en-US" sz="2000" b="1" dirty="0" err="1">
                          <a:solidFill>
                            <a:srgbClr val="FF0000"/>
                          </a:solidFill>
                          <a:effectLst/>
                          <a:latin typeface="Times New Roman" pitchFamily="18" charset="0"/>
                          <a:cs typeface="Times New Roman" pitchFamily="18" charset="0"/>
                        </a:rPr>
                        <a:t>Tốt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Khá</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Trung</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bình</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Yếu</a:t>
                      </a:r>
                      <a:endParaRPr lang="en-US" sz="2000" b="1" dirty="0">
                        <a:solidFill>
                          <a:srgbClr val="FF000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n-US" sz="2000" b="1" dirty="0" err="1">
                          <a:solidFill>
                            <a:srgbClr val="FF0000"/>
                          </a:solidFill>
                          <a:effectLst/>
                          <a:latin typeface="Times New Roman" pitchFamily="18" charset="0"/>
                          <a:cs typeface="Times New Roman" pitchFamily="18" charset="0"/>
                        </a:rPr>
                        <a:t>Tốt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Khá</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Đạt</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chưa</a:t>
                      </a:r>
                      <a:r>
                        <a:rPr lang="en-US" sz="2000" b="1" dirty="0">
                          <a:solidFill>
                            <a:srgbClr val="FF0000"/>
                          </a:solidFill>
                          <a:effectLst/>
                          <a:latin typeface="Times New Roman" pitchFamily="18" charset="0"/>
                          <a:cs typeface="Times New Roman" pitchFamily="18" charset="0"/>
                        </a:rPr>
                        <a:t> </a:t>
                      </a:r>
                      <a:r>
                        <a:rPr lang="en-US" sz="2000" b="1" dirty="0" err="1">
                          <a:solidFill>
                            <a:srgbClr val="FF0000"/>
                          </a:solidFill>
                          <a:effectLst/>
                          <a:latin typeface="Times New Roman" pitchFamily="18" charset="0"/>
                          <a:cs typeface="Times New Roman" pitchFamily="18" charset="0"/>
                        </a:rPr>
                        <a:t>đạt</a:t>
                      </a:r>
                      <a:endParaRPr lang="en-US" sz="2000" b="1"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0">
                <a:tc>
                  <a:txBody>
                    <a:bodyPr/>
                    <a:lstStyle/>
                    <a:p>
                      <a:pPr algn="just">
                        <a:lnSpc>
                          <a:spcPct val="115000"/>
                        </a:lnSpc>
                        <a:spcAft>
                          <a:spcPts val="0"/>
                        </a:spcAft>
                      </a:pPr>
                      <a:r>
                        <a:rPr lang="en-US" sz="2000" dirty="0" err="1">
                          <a:solidFill>
                            <a:srgbClr val="7030A0"/>
                          </a:solidFill>
                          <a:effectLst/>
                          <a:latin typeface="Times New Roman" pitchFamily="18" charset="0"/>
                          <a:cs typeface="Times New Roman" pitchFamily="18" charset="0"/>
                        </a:rPr>
                        <a:t>Danh</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hiệu</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thi</a:t>
                      </a:r>
                      <a:r>
                        <a:rPr lang="en-US" sz="2000" dirty="0">
                          <a:solidFill>
                            <a:srgbClr val="7030A0"/>
                          </a:solidFill>
                          <a:effectLst/>
                          <a:latin typeface="Times New Roman" pitchFamily="18" charset="0"/>
                          <a:cs typeface="Times New Roman" pitchFamily="18" charset="0"/>
                        </a:rPr>
                        <a:t> </a:t>
                      </a:r>
                      <a:r>
                        <a:rPr lang="en-US" sz="2000" dirty="0" err="1">
                          <a:solidFill>
                            <a:srgbClr val="7030A0"/>
                          </a:solidFill>
                          <a:effectLst/>
                          <a:latin typeface="Times New Roman" pitchFamily="18" charset="0"/>
                          <a:cs typeface="Times New Roman" pitchFamily="18" charset="0"/>
                        </a:rPr>
                        <a:t>đua</a:t>
                      </a:r>
                      <a:endParaRPr lang="en-US" sz="2000"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just">
                        <a:lnSpc>
                          <a:spcPct val="115000"/>
                        </a:lnSpc>
                        <a:spcAft>
                          <a:spcPts val="0"/>
                        </a:spcAft>
                      </a:pP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giỏi</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tiên</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tiến</a:t>
                      </a:r>
                      <a:endParaRPr lang="en-US" sz="2000" b="1"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just">
                        <a:lnSpc>
                          <a:spcPct val="115000"/>
                        </a:lnSpc>
                        <a:spcAft>
                          <a:spcPts val="0"/>
                        </a:spcAft>
                      </a:pP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xuất</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sắc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học</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sinh</a:t>
                      </a:r>
                      <a:r>
                        <a:rPr lang="en-US" sz="2000" b="1" dirty="0">
                          <a:solidFill>
                            <a:srgbClr val="7030A0"/>
                          </a:solidFill>
                          <a:effectLst/>
                          <a:latin typeface="Times New Roman" pitchFamily="18" charset="0"/>
                          <a:cs typeface="Times New Roman" pitchFamily="18" charset="0"/>
                        </a:rPr>
                        <a:t> </a:t>
                      </a:r>
                      <a:r>
                        <a:rPr lang="en-US" sz="2000" b="1" dirty="0" err="1">
                          <a:solidFill>
                            <a:srgbClr val="7030A0"/>
                          </a:solidFill>
                          <a:effectLst/>
                          <a:latin typeface="Times New Roman" pitchFamily="18" charset="0"/>
                          <a:cs typeface="Times New Roman" pitchFamily="18" charset="0"/>
                        </a:rPr>
                        <a:t>giỏi</a:t>
                      </a:r>
                      <a:endParaRPr lang="en-US" sz="2000" b="1" dirty="0">
                        <a:solidFill>
                          <a:srgbClr val="7030A0"/>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extLst>
                  <a:ext uri="{0D108BD9-81ED-4DB2-BD59-A6C34878D82A}">
                    <a16:rowId xmlns:a16="http://schemas.microsoft.com/office/drawing/2014/main" xmlns="" val="10003"/>
                  </a:ext>
                </a:extLst>
              </a:tr>
            </a:tbl>
          </a:graphicData>
        </a:graphic>
      </p:graphicFrame>
      <p:sp>
        <p:nvSpPr>
          <p:cNvPr id="7" name="Rectangle 1"/>
          <p:cNvSpPr>
            <a:spLocks noChangeArrowheads="1"/>
          </p:cNvSpPr>
          <p:nvPr/>
        </p:nvSpPr>
        <p:spPr bwMode="auto">
          <a:xfrm>
            <a:off x="381000" y="1246257"/>
            <a:ext cx="7696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Sự</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khác</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nhau</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áp</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dụng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Thông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tư</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26/2020/TT-BGDĐT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ng</a:t>
            </a:r>
            <a:r>
              <a:rPr kumimoji="0" lang="en-US" sz="2000" b="1" i="0" u="none" strike="noStrike" cap="none" normalizeH="0" baseline="0" dirty="0" err="1" smtClean="0">
                <a:ln>
                  <a:noFill/>
                </a:ln>
                <a:solidFill>
                  <a:srgbClr val="0000CC"/>
                </a:solidFill>
                <a:effectLst/>
                <a:latin typeface="Calibri"/>
                <a:ea typeface="Calibri" pitchFamily="34" charset="0"/>
                <a:cs typeface="Times New Roman" pitchFamily="18" charset="0"/>
              </a:rPr>
              <a:t>à</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y</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26/8/2020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với</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Thông</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tư</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22/2021/TT-BGDĐT </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ng</a:t>
            </a:r>
            <a:r>
              <a:rPr kumimoji="0" lang="en-US" sz="2000" b="1" i="0" u="none" strike="noStrike" cap="none" normalizeH="0" baseline="0" dirty="0" err="1" smtClean="0">
                <a:ln>
                  <a:noFill/>
                </a:ln>
                <a:solidFill>
                  <a:srgbClr val="0000CC"/>
                </a:solidFill>
                <a:effectLst/>
                <a:latin typeface="Calibri"/>
                <a:ea typeface="Calibri" pitchFamily="34" charset="0"/>
                <a:cs typeface="Times New Roman" pitchFamily="18" charset="0"/>
              </a:rPr>
              <a:t>à</a:t>
            </a:r>
            <a:r>
              <a:rPr kumimoji="0" lang="en-US" sz="2000" b="1" i="0" u="none" strike="noStrike" cap="none" normalizeH="0" baseline="0" dirty="0" err="1" smtClean="0">
                <a:ln>
                  <a:noFill/>
                </a:ln>
                <a:solidFill>
                  <a:srgbClr val="0000CC"/>
                </a:solidFill>
                <a:effectLst/>
                <a:latin typeface="Times New Roman" pitchFamily="18" charset="0"/>
                <a:ea typeface="Calibri" pitchFamily="34" charset="0"/>
                <a:cs typeface="Times New Roman" pitchFamily="18" charset="0"/>
              </a:rPr>
              <a:t>y</a:t>
            </a:r>
            <a:r>
              <a:rPr kumimoji="0" lang="en-US" sz="2000" b="1" i="0" u="none" strike="noStrike" cap="none" normalizeH="0" baseline="0" dirty="0" smtClean="0">
                <a:ln>
                  <a:noFill/>
                </a:ln>
                <a:solidFill>
                  <a:srgbClr val="0000CC"/>
                </a:solidFill>
                <a:effectLst/>
                <a:latin typeface="Times New Roman" pitchFamily="18" charset="0"/>
                <a:ea typeface="Calibri" pitchFamily="34" charset="0"/>
                <a:cs typeface="Times New Roman" pitchFamily="18" charset="0"/>
              </a:rPr>
              <a:t> 20/7/2021</a:t>
            </a:r>
            <a:endParaRPr kumimoji="0" lang="en-US" sz="2000" b="1" i="0" u="none" strike="noStrike" cap="none" normalizeH="0" baseline="0" dirty="0" smtClean="0">
              <a:ln>
                <a:noFill/>
              </a:ln>
              <a:solidFill>
                <a:srgbClr val="0000CC"/>
              </a:solidFill>
              <a:effectLst/>
              <a:latin typeface="Arial" pitchFamily="34" charset="0"/>
              <a:cs typeface="Arial" pitchFamily="34" charset="0"/>
            </a:endParaRPr>
          </a:p>
        </p:txBody>
      </p:sp>
    </p:spTree>
    <p:extLst>
      <p:ext uri="{BB962C8B-B14F-4D97-AF65-F5344CB8AC3E}">
        <p14:creationId xmlns:p14="http://schemas.microsoft.com/office/powerpoint/2010/main" val="395354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868362"/>
          </a:xfrm>
          <a:blipFill>
            <a:blip r:embed="rId2"/>
            <a:tile tx="0" ty="0" sx="100000" sy="100000" flip="none" algn="tl"/>
          </a:blipFill>
        </p:spPr>
        <p:txBody>
          <a:bodyPr/>
          <a:lstStyle/>
          <a:p>
            <a:pPr algn="ctr"/>
            <a:r>
              <a:rPr lang="en-US" sz="3200" b="1" dirty="0" smtClean="0">
                <a:solidFill>
                  <a:schemeClr val="accent3">
                    <a:lumMod val="20000"/>
                    <a:lumOff val="80000"/>
                  </a:schemeClr>
                </a:solidFill>
              </a:rPr>
              <a:t>2. TỔ CHỨC DẠY HỌC MÔN KHTN</a:t>
            </a:r>
            <a:endParaRPr lang="en-US" sz="32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6451084"/>
              </p:ext>
            </p:extLst>
          </p:nvPr>
        </p:nvGraphicFramePr>
        <p:xfrm>
          <a:off x="533400" y="1600199"/>
          <a:ext cx="7391400" cy="5106093"/>
        </p:xfrm>
        <a:graphic>
          <a:graphicData uri="http://schemas.openxmlformats.org/drawingml/2006/table">
            <a:tbl>
              <a:tblPr firstRow="1" firstCol="1" bandRow="1">
                <a:tableStyleId>{5C22544A-7EE6-4342-B048-85BDC9FD1C3A}</a:tableStyleId>
              </a:tblPr>
              <a:tblGrid>
                <a:gridCol w="21336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514600">
                  <a:extLst>
                    <a:ext uri="{9D8B030D-6E8A-4147-A177-3AD203B41FA5}">
                      <a16:colId xmlns:a16="http://schemas.microsoft.com/office/drawing/2014/main" xmlns="" val="20002"/>
                    </a:ext>
                  </a:extLst>
                </a:gridCol>
              </a:tblGrid>
              <a:tr h="374073">
                <a:tc>
                  <a:txBody>
                    <a:bodyPr/>
                    <a:lstStyle/>
                    <a:p>
                      <a:pPr algn="ctr">
                        <a:lnSpc>
                          <a:spcPct val="115000"/>
                        </a:lnSpc>
                        <a:spcAft>
                          <a:spcPts val="0"/>
                        </a:spcAft>
                      </a:pPr>
                      <a:r>
                        <a:rPr lang="en-US" sz="1800" b="1" dirty="0" err="1">
                          <a:effectLst/>
                          <a:latin typeface="Times New Roman"/>
                          <a:ea typeface="Calibri"/>
                          <a:cs typeface="Times New Roman"/>
                        </a:rPr>
                        <a:t>Nội</a:t>
                      </a:r>
                      <a:r>
                        <a:rPr lang="en-US" sz="1800" b="1" dirty="0">
                          <a:effectLst/>
                          <a:latin typeface="Times New Roman"/>
                          <a:ea typeface="Calibri"/>
                          <a:cs typeface="Times New Roman"/>
                        </a:rPr>
                        <a:t> dung</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b="1" dirty="0" err="1">
                          <a:effectLst/>
                          <a:latin typeface="Times New Roman"/>
                          <a:ea typeface="Calibri"/>
                          <a:cs typeface="Times New Roman"/>
                        </a:rPr>
                        <a:t>Lớp</a:t>
                      </a:r>
                      <a:r>
                        <a:rPr lang="en-US" sz="1800" b="1" dirty="0">
                          <a:effectLst/>
                          <a:latin typeface="Times New Roman"/>
                          <a:ea typeface="Calibri"/>
                          <a:cs typeface="Times New Roman"/>
                        </a:rPr>
                        <a:t> 6, 7</a:t>
                      </a:r>
                      <a:endParaRPr lang="en-US" sz="1800" dirty="0">
                        <a:effectLst/>
                        <a:latin typeface="Calibri"/>
                        <a:ea typeface="Calibri"/>
                        <a:cs typeface="Times New Roman"/>
                      </a:endParaRPr>
                    </a:p>
                  </a:txBody>
                  <a:tcPr marL="68580" marR="68580" marT="0" marB="0">
                    <a:solidFill>
                      <a:schemeClr val="accent5">
                        <a:lumMod val="50000"/>
                      </a:schemeClr>
                    </a:solidFill>
                  </a:tcPr>
                </a:tc>
                <a:tc>
                  <a:txBody>
                    <a:bodyPr/>
                    <a:lstStyle/>
                    <a:p>
                      <a:pPr algn="ctr">
                        <a:lnSpc>
                          <a:spcPct val="115000"/>
                        </a:lnSpc>
                        <a:spcAft>
                          <a:spcPts val="0"/>
                        </a:spcAft>
                      </a:pPr>
                      <a:r>
                        <a:rPr lang="en-US" sz="1800" b="1" dirty="0" err="1">
                          <a:effectLst/>
                          <a:latin typeface="Times New Roman"/>
                          <a:ea typeface="Calibri"/>
                          <a:cs typeface="Times New Roman"/>
                        </a:rPr>
                        <a:t>Lớp</a:t>
                      </a:r>
                      <a:r>
                        <a:rPr lang="en-US" sz="1800" b="1" dirty="0">
                          <a:effectLst/>
                          <a:latin typeface="Times New Roman"/>
                          <a:ea typeface="Calibri"/>
                          <a:cs typeface="Times New Roman"/>
                        </a:rPr>
                        <a:t> 8, 9</a:t>
                      </a:r>
                      <a:endParaRPr lang="en-US" sz="1800" dirty="0">
                        <a:effectLst/>
                        <a:latin typeface="Calibri"/>
                        <a:ea typeface="Calibri"/>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xmlns="" val="10000"/>
                  </a:ext>
                </a:extLst>
              </a:tr>
              <a:tr h="2244436">
                <a:tc>
                  <a:txBody>
                    <a:bodyPr/>
                    <a:lstStyle/>
                    <a:p>
                      <a:pPr algn="just">
                        <a:lnSpc>
                          <a:spcPct val="115000"/>
                        </a:lnSpc>
                        <a:spcAft>
                          <a:spcPts val="0"/>
                        </a:spcAft>
                      </a:pPr>
                      <a:r>
                        <a:rPr lang="en-US" sz="1800" dirty="0">
                          <a:effectLst/>
                          <a:latin typeface="Times New Roman"/>
                          <a:ea typeface="Calibri"/>
                          <a:cs typeface="Times New Roman"/>
                        </a:rPr>
                        <a:t>VB </a:t>
                      </a:r>
                      <a:r>
                        <a:rPr lang="en-US" sz="1800" dirty="0" err="1">
                          <a:effectLst/>
                          <a:latin typeface="Times New Roman"/>
                          <a:ea typeface="Calibri"/>
                          <a:cs typeface="Times New Roman"/>
                        </a:rPr>
                        <a:t>quy</a:t>
                      </a:r>
                      <a:r>
                        <a:rPr lang="en-US" sz="1800" dirty="0">
                          <a:effectLst/>
                          <a:latin typeface="Times New Roman"/>
                          <a:ea typeface="Calibri"/>
                          <a:cs typeface="Times New Roman"/>
                        </a:rPr>
                        <a:t> </a:t>
                      </a:r>
                      <a:r>
                        <a:rPr lang="en-US" sz="1800" dirty="0" err="1">
                          <a:effectLst/>
                          <a:latin typeface="Times New Roman"/>
                          <a:ea typeface="Calibri"/>
                          <a:cs typeface="Times New Roman"/>
                        </a:rPr>
                        <a:t>định</a:t>
                      </a:r>
                      <a:r>
                        <a:rPr lang="en-US" sz="1800" dirty="0">
                          <a:effectLst/>
                          <a:latin typeface="Times New Roman"/>
                          <a:ea typeface="Calibri"/>
                          <a:cs typeface="Times New Roman"/>
                        </a:rPr>
                        <a:t> </a:t>
                      </a:r>
                      <a:r>
                        <a:rPr lang="en-US" sz="1800" dirty="0" err="1">
                          <a:effectLst/>
                          <a:latin typeface="Times New Roman"/>
                          <a:ea typeface="Calibri"/>
                          <a:cs typeface="Times New Roman"/>
                        </a:rPr>
                        <a:t>Chương</a:t>
                      </a:r>
                      <a:r>
                        <a:rPr lang="en-US" sz="1800" dirty="0">
                          <a:effectLst/>
                          <a:latin typeface="Times New Roman"/>
                          <a:ea typeface="Calibri"/>
                          <a:cs typeface="Times New Roman"/>
                        </a:rPr>
                        <a:t> </a:t>
                      </a:r>
                      <a:r>
                        <a:rPr lang="en-US" sz="1800" dirty="0" err="1">
                          <a:effectLst/>
                          <a:latin typeface="Times New Roman"/>
                          <a:ea typeface="Calibri"/>
                          <a:cs typeface="Times New Roman"/>
                        </a:rPr>
                        <a:t>trình</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err="1">
                          <a:effectLst/>
                          <a:latin typeface="Times New Roman"/>
                          <a:ea typeface="Calibri"/>
                          <a:cs typeface="Times New Roman"/>
                        </a:rPr>
                        <a:t>Thông</a:t>
                      </a:r>
                      <a:r>
                        <a:rPr lang="en-US" sz="1800" dirty="0">
                          <a:effectLst/>
                          <a:latin typeface="Times New Roman"/>
                          <a:ea typeface="Calibri"/>
                          <a:cs typeface="Times New Roman"/>
                        </a:rPr>
                        <a:t> </a:t>
                      </a:r>
                      <a:r>
                        <a:rPr lang="en-US" sz="1800" dirty="0" err="1">
                          <a:effectLst/>
                          <a:latin typeface="Times New Roman"/>
                          <a:ea typeface="Calibri"/>
                          <a:cs typeface="Times New Roman"/>
                        </a:rPr>
                        <a:t>tư</a:t>
                      </a:r>
                      <a:r>
                        <a:rPr lang="en-US" sz="1800" dirty="0">
                          <a:effectLst/>
                          <a:latin typeface="Times New Roman"/>
                          <a:ea typeface="Calibri"/>
                          <a:cs typeface="Times New Roman"/>
                        </a:rPr>
                        <a:t> </a:t>
                      </a:r>
                      <a:r>
                        <a:rPr lang="en-US" sz="1800" dirty="0" err="1">
                          <a:effectLst/>
                          <a:latin typeface="Times New Roman"/>
                          <a:ea typeface="Calibri"/>
                          <a:cs typeface="Times New Roman"/>
                        </a:rPr>
                        <a:t>số</a:t>
                      </a:r>
                      <a:r>
                        <a:rPr lang="en-US" sz="1800" dirty="0">
                          <a:effectLst/>
                          <a:latin typeface="Times New Roman"/>
                          <a:ea typeface="Calibri"/>
                          <a:cs typeface="Times New Roman"/>
                        </a:rPr>
                        <a:t> 32/2018/TT-BGDĐT </a:t>
                      </a:r>
                      <a:r>
                        <a:rPr lang="en-US" sz="1800" dirty="0" err="1">
                          <a:effectLst/>
                          <a:latin typeface="Times New Roman"/>
                          <a:ea typeface="Calibri"/>
                          <a:cs typeface="Times New Roman"/>
                        </a:rPr>
                        <a:t>ngày</a:t>
                      </a:r>
                      <a:r>
                        <a:rPr lang="en-US" sz="1800" dirty="0">
                          <a:effectLst/>
                          <a:latin typeface="Times New Roman"/>
                          <a:ea typeface="Calibri"/>
                          <a:cs typeface="Times New Roman"/>
                        </a:rPr>
                        <a:t> </a:t>
                      </a:r>
                      <a:r>
                        <a:rPr lang="pt-BR" sz="1800" dirty="0">
                          <a:effectLst/>
                          <a:latin typeface="Times New Roman"/>
                          <a:ea typeface="Times New Roman"/>
                          <a:cs typeface="Times New Roman"/>
                        </a:rPr>
                        <a:t>26/12/2018 của Bộ GD&amp;ĐT ban hành Chương trình Giáo dục </a:t>
                      </a:r>
                      <a:r>
                        <a:rPr lang="pt-BR" sz="1800" dirty="0" smtClean="0">
                          <a:effectLst/>
                          <a:latin typeface="Times New Roman"/>
                          <a:ea typeface="Times New Roman"/>
                          <a:cs typeface="Times New Roman"/>
                        </a:rPr>
                        <a:t>phổ</a:t>
                      </a:r>
                      <a:r>
                        <a:rPr lang="pt-BR" sz="1800" baseline="0" dirty="0" smtClean="0">
                          <a:effectLst/>
                          <a:latin typeface="Times New Roman"/>
                          <a:ea typeface="Times New Roman"/>
                          <a:cs typeface="Times New Roman"/>
                        </a:rPr>
                        <a:t> thômg </a:t>
                      </a:r>
                      <a:r>
                        <a:rPr lang="pt-BR" sz="1800" dirty="0" smtClean="0">
                          <a:effectLst/>
                          <a:latin typeface="Times New Roman"/>
                          <a:ea typeface="Times New Roman"/>
                          <a:cs typeface="Times New Roman"/>
                        </a:rPr>
                        <a:t>cấp </a:t>
                      </a:r>
                      <a:r>
                        <a:rPr lang="pt-BR" sz="1800" dirty="0">
                          <a:effectLst/>
                          <a:latin typeface="Times New Roman"/>
                          <a:ea typeface="Times New Roman"/>
                          <a:cs typeface="Times New Roman"/>
                        </a:rPr>
                        <a:t>trung </a:t>
                      </a:r>
                      <a:r>
                        <a:rPr lang="pt-BR" sz="1800">
                          <a:effectLst/>
                          <a:latin typeface="Times New Roman"/>
                          <a:ea typeface="Times New Roman"/>
                          <a:cs typeface="Times New Roman"/>
                        </a:rPr>
                        <a:t>học </a:t>
                      </a:r>
                      <a:r>
                        <a:rPr lang="pt-BR" sz="1800" smtClean="0">
                          <a:effectLst/>
                          <a:latin typeface="Times New Roman"/>
                          <a:ea typeface="Times New Roman"/>
                          <a:cs typeface="Times New Roman"/>
                        </a:rPr>
                        <a:t>(</a:t>
                      </a:r>
                      <a:r>
                        <a:rPr lang="pt-BR" sz="1800" dirty="0">
                          <a:effectLst/>
                          <a:latin typeface="Times New Roman"/>
                          <a:ea typeface="Times New Roman"/>
                          <a:cs typeface="Times New Roman"/>
                        </a:rPr>
                        <a:t>Thông tư 32)</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dirty="0" err="1">
                          <a:solidFill>
                            <a:srgbClr val="000000"/>
                          </a:solidFill>
                          <a:effectLst/>
                          <a:latin typeface="Times New Roman"/>
                          <a:ea typeface="Calibri"/>
                          <a:cs typeface="Times New Roman"/>
                        </a:rPr>
                        <a:t>Thực</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hiện</a:t>
                      </a:r>
                      <a:r>
                        <a:rPr lang="en-US" sz="1800" dirty="0">
                          <a:solidFill>
                            <a:srgbClr val="000000"/>
                          </a:solidFill>
                          <a:effectLst/>
                          <a:latin typeface="Times New Roman"/>
                          <a:ea typeface="Calibri"/>
                          <a:cs typeface="Times New Roman"/>
                        </a:rPr>
                        <a:t> </a:t>
                      </a:r>
                      <a:r>
                        <a:rPr lang="en-US" sz="1800" dirty="0" err="1">
                          <a:effectLst/>
                          <a:latin typeface="Times New Roman"/>
                          <a:ea typeface="Calibri"/>
                          <a:cs typeface="Times New Roman"/>
                        </a:rPr>
                        <a:t>Quyết</a:t>
                      </a:r>
                      <a:r>
                        <a:rPr lang="en-US" sz="1800" dirty="0">
                          <a:effectLst/>
                          <a:latin typeface="Times New Roman"/>
                          <a:ea typeface="Calibri"/>
                          <a:cs typeface="Times New Roman"/>
                        </a:rPr>
                        <a:t> </a:t>
                      </a:r>
                      <a:r>
                        <a:rPr lang="en-US" sz="1800" dirty="0" err="1">
                          <a:effectLst/>
                          <a:latin typeface="Times New Roman"/>
                          <a:ea typeface="Calibri"/>
                          <a:cs typeface="Times New Roman"/>
                        </a:rPr>
                        <a:t>định</a:t>
                      </a:r>
                      <a:r>
                        <a:rPr lang="en-US" sz="1800" dirty="0">
                          <a:effectLst/>
                          <a:latin typeface="Times New Roman"/>
                          <a:ea typeface="Calibri"/>
                          <a:cs typeface="Times New Roman"/>
                        </a:rPr>
                        <a:t> 16/2006/QĐ-BGDĐT </a:t>
                      </a:r>
                      <a:r>
                        <a:rPr lang="en-US" sz="1800" dirty="0" err="1">
                          <a:effectLst/>
                          <a:latin typeface="Times New Roman"/>
                          <a:ea typeface="Calibri"/>
                          <a:cs typeface="Times New Roman"/>
                        </a:rPr>
                        <a:t>ngày</a:t>
                      </a:r>
                      <a:r>
                        <a:rPr lang="en-US" sz="1800" dirty="0">
                          <a:effectLst/>
                          <a:latin typeface="Times New Roman"/>
                          <a:ea typeface="Calibri"/>
                          <a:cs typeface="Times New Roman"/>
                        </a:rPr>
                        <a:t> 05/5/2006 </a:t>
                      </a:r>
                      <a:r>
                        <a:rPr lang="en-US" sz="1800" dirty="0" err="1">
                          <a:effectLst/>
                          <a:latin typeface="Times New Roman"/>
                          <a:ea typeface="Calibri"/>
                          <a:cs typeface="Times New Roman"/>
                        </a:rPr>
                        <a:t>của</a:t>
                      </a:r>
                      <a:r>
                        <a:rPr lang="en-US" sz="1800" dirty="0">
                          <a:effectLst/>
                          <a:latin typeface="Times New Roman"/>
                          <a:ea typeface="Calibri"/>
                          <a:cs typeface="Times New Roman"/>
                        </a:rPr>
                        <a:t> </a:t>
                      </a:r>
                      <a:r>
                        <a:rPr lang="en-US" sz="1800" dirty="0" err="1">
                          <a:effectLst/>
                          <a:latin typeface="Times New Roman"/>
                          <a:ea typeface="Calibri"/>
                          <a:cs typeface="Times New Roman"/>
                        </a:rPr>
                        <a:t>Bộ</a:t>
                      </a:r>
                      <a:r>
                        <a:rPr lang="en-US" sz="1800" dirty="0">
                          <a:effectLst/>
                          <a:latin typeface="Times New Roman"/>
                          <a:ea typeface="Calibri"/>
                          <a:cs typeface="Times New Roman"/>
                        </a:rPr>
                        <a:t> GD&amp;ĐT ban </a:t>
                      </a:r>
                      <a:r>
                        <a:rPr lang="en-US" sz="1800" dirty="0" err="1">
                          <a:effectLst/>
                          <a:latin typeface="Times New Roman"/>
                          <a:ea typeface="Calibri"/>
                          <a:cs typeface="Times New Roman"/>
                        </a:rPr>
                        <a:t>hành</a:t>
                      </a:r>
                      <a:r>
                        <a:rPr lang="en-US" sz="1800" dirty="0">
                          <a:effectLst/>
                          <a:latin typeface="Times New Roman"/>
                          <a:ea typeface="Calibri"/>
                          <a:cs typeface="Times New Roman"/>
                        </a:rPr>
                        <a:t> </a:t>
                      </a:r>
                      <a:r>
                        <a:rPr lang="en-US" sz="1800" dirty="0" err="1">
                          <a:effectLst/>
                          <a:latin typeface="Times New Roman"/>
                          <a:ea typeface="Calibri"/>
                          <a:cs typeface="Times New Roman"/>
                        </a:rPr>
                        <a:t>Chương</a:t>
                      </a:r>
                      <a:r>
                        <a:rPr lang="en-US" sz="1800" dirty="0">
                          <a:effectLst/>
                          <a:latin typeface="Times New Roman"/>
                          <a:ea typeface="Calibri"/>
                          <a:cs typeface="Times New Roman"/>
                        </a:rPr>
                        <a:t> </a:t>
                      </a:r>
                      <a:r>
                        <a:rPr lang="en-US" sz="1800" dirty="0" err="1">
                          <a:effectLst/>
                          <a:latin typeface="Times New Roman"/>
                          <a:ea typeface="Calibri"/>
                          <a:cs typeface="Times New Roman"/>
                        </a:rPr>
                        <a:t>trình</a:t>
                      </a:r>
                      <a:r>
                        <a:rPr lang="en-US" sz="1800" dirty="0">
                          <a:effectLst/>
                          <a:latin typeface="Times New Roman"/>
                          <a:ea typeface="Calibri"/>
                          <a:cs typeface="Times New Roman"/>
                        </a:rPr>
                        <a:t> GDPT </a:t>
                      </a:r>
                      <a:r>
                        <a:rPr lang="en-US" sz="1800" dirty="0" err="1">
                          <a:effectLst/>
                          <a:latin typeface="Times New Roman"/>
                          <a:ea typeface="Calibri"/>
                          <a:cs typeface="Times New Roman"/>
                        </a:rPr>
                        <a:t>cấp</a:t>
                      </a:r>
                      <a:r>
                        <a:rPr lang="en-US" sz="1800" dirty="0">
                          <a:effectLst/>
                          <a:latin typeface="Times New Roman"/>
                          <a:ea typeface="Calibri"/>
                          <a:cs typeface="Times New Roman"/>
                        </a:rPr>
                        <a:t> THCS, THPT; </a:t>
                      </a:r>
                      <a:r>
                        <a:rPr lang="en-US" sz="1800" dirty="0" err="1">
                          <a:effectLst/>
                          <a:latin typeface="Times New Roman"/>
                          <a:ea typeface="Calibri"/>
                          <a:cs typeface="Times New Roman"/>
                        </a:rPr>
                        <a:t>Lưu</a:t>
                      </a:r>
                      <a:r>
                        <a:rPr lang="en-US" sz="1800" dirty="0">
                          <a:effectLst/>
                          <a:latin typeface="Times New Roman"/>
                          <a:ea typeface="Calibri"/>
                          <a:cs typeface="Times New Roman"/>
                        </a:rPr>
                        <a:t> ý </a:t>
                      </a:r>
                      <a:r>
                        <a:rPr lang="en-US" sz="1800" dirty="0" err="1">
                          <a:effectLst/>
                          <a:latin typeface="Times New Roman"/>
                          <a:ea typeface="Calibri"/>
                          <a:cs typeface="Times New Roman"/>
                        </a:rPr>
                        <a:t>với</a:t>
                      </a:r>
                      <a:r>
                        <a:rPr lang="en-US" sz="1800" dirty="0">
                          <a:effectLst/>
                          <a:latin typeface="Times New Roman"/>
                          <a:ea typeface="Calibri"/>
                          <a:cs typeface="Times New Roman"/>
                        </a:rPr>
                        <a:t> 9 </a:t>
                      </a:r>
                      <a:r>
                        <a:rPr lang="en-US" sz="1800" dirty="0" err="1">
                          <a:effectLst/>
                          <a:latin typeface="Times New Roman"/>
                          <a:ea typeface="Calibri"/>
                          <a:cs typeface="Times New Roman"/>
                        </a:rPr>
                        <a:t>có</a:t>
                      </a:r>
                      <a:r>
                        <a:rPr lang="en-US" sz="1800" dirty="0">
                          <a:effectLst/>
                          <a:latin typeface="Times New Roman"/>
                          <a:ea typeface="Calibri"/>
                          <a:cs typeface="Times New Roman"/>
                        </a:rPr>
                        <a:t> </a:t>
                      </a:r>
                      <a:r>
                        <a:rPr lang="en-US" sz="1800" dirty="0" err="1">
                          <a:effectLst/>
                          <a:latin typeface="Times New Roman"/>
                          <a:ea typeface="Calibri"/>
                          <a:cs typeface="Times New Roman"/>
                        </a:rPr>
                        <a:t>sự</a:t>
                      </a:r>
                      <a:r>
                        <a:rPr lang="en-US" sz="1800" dirty="0">
                          <a:effectLst/>
                          <a:latin typeface="Times New Roman"/>
                          <a:ea typeface="Calibri"/>
                          <a:cs typeface="Times New Roman"/>
                        </a:rPr>
                        <a:t> </a:t>
                      </a:r>
                      <a:r>
                        <a:rPr lang="en-US" sz="1800" dirty="0" err="1">
                          <a:effectLst/>
                          <a:latin typeface="Times New Roman"/>
                          <a:ea typeface="Calibri"/>
                          <a:cs typeface="Times New Roman"/>
                        </a:rPr>
                        <a:t>điều</a:t>
                      </a:r>
                      <a:r>
                        <a:rPr lang="en-US" sz="1800" dirty="0">
                          <a:effectLst/>
                          <a:latin typeface="Times New Roman"/>
                          <a:ea typeface="Calibri"/>
                          <a:cs typeface="Times New Roman"/>
                        </a:rPr>
                        <a:t> </a:t>
                      </a:r>
                      <a:r>
                        <a:rPr lang="en-US" sz="1800" dirty="0" err="1">
                          <a:effectLst/>
                          <a:latin typeface="Times New Roman"/>
                          <a:ea typeface="Calibri"/>
                          <a:cs typeface="Times New Roman"/>
                        </a:rPr>
                        <a:t>chỉnh</a:t>
                      </a:r>
                      <a:r>
                        <a:rPr lang="en-US" sz="1800" dirty="0">
                          <a:effectLst/>
                          <a:latin typeface="Times New Roman"/>
                          <a:ea typeface="Calibri"/>
                          <a:cs typeface="Times New Roman"/>
                        </a:rPr>
                        <a:t> </a:t>
                      </a:r>
                      <a:r>
                        <a:rPr lang="en-US" sz="1800" dirty="0" err="1">
                          <a:effectLst/>
                          <a:latin typeface="Times New Roman"/>
                          <a:ea typeface="Calibri"/>
                          <a:cs typeface="Times New Roman"/>
                        </a:rPr>
                        <a:t>bổ</a:t>
                      </a:r>
                      <a:r>
                        <a:rPr lang="en-US" sz="1800" dirty="0">
                          <a:effectLst/>
                          <a:latin typeface="Times New Roman"/>
                          <a:ea typeface="Calibri"/>
                          <a:cs typeface="Times New Roman"/>
                        </a:rPr>
                        <a:t> sung </a:t>
                      </a:r>
                      <a:r>
                        <a:rPr lang="en-US" sz="1800" dirty="0" err="1">
                          <a:effectLst/>
                          <a:latin typeface="Times New Roman"/>
                          <a:ea typeface="Calibri"/>
                          <a:cs typeface="Times New Roman"/>
                        </a:rPr>
                        <a:t>theo</a:t>
                      </a:r>
                      <a:r>
                        <a:rPr lang="en-US" sz="1800" dirty="0">
                          <a:effectLst/>
                          <a:latin typeface="Times New Roman"/>
                          <a:ea typeface="Calibri"/>
                          <a:cs typeface="Times New Roman"/>
                        </a:rPr>
                        <a:t> </a:t>
                      </a:r>
                      <a:r>
                        <a:rPr lang="en-US" sz="1800" dirty="0" err="1">
                          <a:effectLst/>
                          <a:latin typeface="Times New Roman"/>
                          <a:ea typeface="Calibri"/>
                          <a:cs typeface="Times New Roman"/>
                        </a:rPr>
                        <a:t>từng</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1496291">
                <a:tc>
                  <a:txBody>
                    <a:bodyPr/>
                    <a:lstStyle/>
                    <a:p>
                      <a:pPr algn="just">
                        <a:lnSpc>
                          <a:spcPct val="115000"/>
                        </a:lnSpc>
                        <a:spcAft>
                          <a:spcPts val="0"/>
                        </a:spcAft>
                      </a:pPr>
                      <a:r>
                        <a:rPr lang="en-US" sz="1800" dirty="0" err="1">
                          <a:effectLst/>
                          <a:latin typeface="Times New Roman"/>
                          <a:ea typeface="Calibri"/>
                          <a:cs typeface="Times New Roman"/>
                        </a:rPr>
                        <a:t>Sự</a:t>
                      </a:r>
                      <a:r>
                        <a:rPr lang="en-US" sz="1800" dirty="0">
                          <a:effectLst/>
                          <a:latin typeface="Times New Roman"/>
                          <a:ea typeface="Calibri"/>
                          <a:cs typeface="Times New Roman"/>
                        </a:rPr>
                        <a:t> </a:t>
                      </a:r>
                      <a:r>
                        <a:rPr lang="en-US" sz="1800" dirty="0" err="1">
                          <a:effectLst/>
                          <a:latin typeface="Times New Roman"/>
                          <a:ea typeface="Calibri"/>
                          <a:cs typeface="Times New Roman"/>
                        </a:rPr>
                        <a:t>khác</a:t>
                      </a:r>
                      <a:r>
                        <a:rPr lang="en-US" sz="1800" dirty="0">
                          <a:effectLst/>
                          <a:latin typeface="Times New Roman"/>
                          <a:ea typeface="Calibri"/>
                          <a:cs typeface="Times New Roman"/>
                        </a:rPr>
                        <a:t> </a:t>
                      </a:r>
                      <a:r>
                        <a:rPr lang="en-US" sz="1800" dirty="0" err="1">
                          <a:effectLst/>
                          <a:latin typeface="Times New Roman"/>
                          <a:ea typeface="Calibri"/>
                          <a:cs typeface="Times New Roman"/>
                        </a:rPr>
                        <a:t>nhau</a:t>
                      </a:r>
                      <a:r>
                        <a:rPr lang="en-US" sz="1800" dirty="0">
                          <a:effectLst/>
                          <a:latin typeface="Times New Roman"/>
                          <a:ea typeface="Calibri"/>
                          <a:cs typeface="Times New Roman"/>
                        </a:rPr>
                        <a:t> </a:t>
                      </a:r>
                      <a:r>
                        <a:rPr lang="en-US" sz="1800" dirty="0" err="1">
                          <a:effectLst/>
                          <a:latin typeface="Times New Roman"/>
                          <a:ea typeface="Calibri"/>
                          <a:cs typeface="Times New Roman"/>
                        </a:rPr>
                        <a:t>tổ</a:t>
                      </a:r>
                      <a:r>
                        <a:rPr lang="en-US" sz="1800" dirty="0">
                          <a:effectLst/>
                          <a:latin typeface="Times New Roman"/>
                          <a:ea typeface="Calibri"/>
                          <a:cs typeface="Times New Roman"/>
                        </a:rPr>
                        <a:t> </a:t>
                      </a:r>
                      <a:r>
                        <a:rPr lang="en-US" sz="1800" dirty="0" err="1">
                          <a:effectLst/>
                          <a:latin typeface="Times New Roman"/>
                          <a:ea typeface="Calibri"/>
                          <a:cs typeface="Times New Roman"/>
                        </a:rPr>
                        <a:t>chức</a:t>
                      </a:r>
                      <a:r>
                        <a:rPr lang="en-US" sz="1800" dirty="0">
                          <a:effectLst/>
                          <a:latin typeface="Times New Roman"/>
                          <a:ea typeface="Calibri"/>
                          <a:cs typeface="Times New Roman"/>
                        </a:rPr>
                        <a:t> </a:t>
                      </a:r>
                      <a:r>
                        <a:rPr lang="en-US" sz="1800" dirty="0" err="1">
                          <a:effectLst/>
                          <a:latin typeface="Times New Roman"/>
                          <a:ea typeface="Calibri"/>
                          <a:cs typeface="Times New Roman"/>
                        </a:rPr>
                        <a:t>dạy</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endParaRPr lang="en-US" sz="1800" dirty="0">
                        <a:effectLst/>
                        <a:latin typeface="Calibri"/>
                        <a:ea typeface="Calibri"/>
                        <a:cs typeface="Times New Roman"/>
                      </a:endParaRPr>
                    </a:p>
                  </a:txBody>
                  <a:tcPr marL="68580" marR="68580" marT="0" marB="0">
                    <a:solidFill>
                      <a:schemeClr val="tx2">
                        <a:lumMod val="40000"/>
                        <a:lumOff val="60000"/>
                      </a:schemeClr>
                    </a:solidFill>
                  </a:tcPr>
                </a:tc>
                <a:tc>
                  <a:txBody>
                    <a:bodyPr/>
                    <a:lstStyle/>
                    <a:p>
                      <a:pPr algn="just">
                        <a:lnSpc>
                          <a:spcPct val="115000"/>
                        </a:lnSpc>
                        <a:spcAft>
                          <a:spcPts val="0"/>
                        </a:spcAft>
                      </a:pPr>
                      <a:r>
                        <a:rPr lang="en-US" sz="1800" dirty="0">
                          <a:effectLst/>
                          <a:latin typeface="Times New Roman"/>
                          <a:ea typeface="Calibri"/>
                          <a:cs typeface="Times New Roman"/>
                        </a:rPr>
                        <a:t>- </a:t>
                      </a:r>
                      <a:r>
                        <a:rPr lang="en-US" sz="1800" b="1" dirty="0">
                          <a:effectLst/>
                          <a:latin typeface="Times New Roman"/>
                          <a:ea typeface="Calibri"/>
                          <a:cs typeface="Times New Roman"/>
                        </a:rPr>
                        <a:t>01</a:t>
                      </a:r>
                      <a:r>
                        <a:rPr lang="en-US" sz="1800" dirty="0">
                          <a:effectLst/>
                          <a:latin typeface="Times New Roman"/>
                          <a:ea typeface="Calibri"/>
                          <a:cs typeface="Times New Roman"/>
                        </a:rPr>
                        <a:t> </a:t>
                      </a:r>
                      <a:r>
                        <a:rPr lang="en-US" sz="1800" b="1"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a:effectLst/>
                          <a:latin typeface="Times New Roman"/>
                          <a:ea typeface="Calibri"/>
                          <a:cs typeface="Times New Roman"/>
                        </a:rPr>
                        <a:t>Môn</a:t>
                      </a:r>
                      <a:r>
                        <a:rPr lang="en-US" sz="1800" dirty="0">
                          <a:effectLst/>
                          <a:latin typeface="Times New Roman"/>
                          <a:ea typeface="Calibri"/>
                          <a:cs typeface="Times New Roman"/>
                        </a:rPr>
                        <a:t> KHTN (</a:t>
                      </a:r>
                      <a:r>
                        <a:rPr lang="en-US" sz="1800" dirty="0" err="1">
                          <a:effectLst/>
                          <a:latin typeface="Times New Roman"/>
                          <a:ea typeface="Calibri"/>
                          <a:cs typeface="Times New Roman"/>
                        </a:rPr>
                        <a:t>tích</a:t>
                      </a:r>
                      <a:r>
                        <a:rPr lang="en-US" sz="1800" dirty="0">
                          <a:effectLst/>
                          <a:latin typeface="Times New Roman"/>
                          <a:ea typeface="Calibri"/>
                          <a:cs typeface="Times New Roman"/>
                        </a:rPr>
                        <a:t> </a:t>
                      </a:r>
                      <a:r>
                        <a:rPr lang="en-US" sz="1800" dirty="0" err="1">
                          <a:effectLst/>
                          <a:latin typeface="Times New Roman"/>
                          <a:ea typeface="Calibri"/>
                          <a:cs typeface="Times New Roman"/>
                        </a:rPr>
                        <a:t>hợp</a:t>
                      </a:r>
                      <a:r>
                        <a:rPr lang="en-US" sz="1800" dirty="0">
                          <a:effectLst/>
                          <a:latin typeface="Times New Roman"/>
                          <a:ea typeface="Calibri"/>
                          <a:cs typeface="Times New Roman"/>
                        </a:rPr>
                        <a:t> 03 </a:t>
                      </a:r>
                      <a:r>
                        <a:rPr lang="en-US" sz="1800" dirty="0" err="1">
                          <a:effectLst/>
                          <a:latin typeface="Times New Roman"/>
                          <a:ea typeface="Calibri"/>
                          <a:cs typeface="Times New Roman"/>
                        </a:rPr>
                        <a:t>nội</a:t>
                      </a:r>
                      <a:r>
                        <a:rPr lang="en-US" sz="1800" dirty="0">
                          <a:effectLst/>
                          <a:latin typeface="Times New Roman"/>
                          <a:ea typeface="Calibri"/>
                          <a:cs typeface="Times New Roman"/>
                        </a:rPr>
                        <a:t> dung </a:t>
                      </a:r>
                      <a:r>
                        <a:rPr lang="en-US" sz="1800" dirty="0" err="1">
                          <a:effectLst/>
                          <a:latin typeface="Times New Roman"/>
                          <a:ea typeface="Calibri"/>
                          <a:cs typeface="Times New Roman"/>
                        </a:rPr>
                        <a:t>vật</a:t>
                      </a:r>
                      <a:r>
                        <a:rPr lang="en-US" sz="1800" dirty="0">
                          <a:effectLst/>
                          <a:latin typeface="Times New Roman"/>
                          <a:ea typeface="Calibri"/>
                          <a:cs typeface="Times New Roman"/>
                        </a:rPr>
                        <a:t> </a:t>
                      </a:r>
                      <a:r>
                        <a:rPr lang="en-US" sz="1800" dirty="0" err="1">
                          <a:effectLst/>
                          <a:latin typeface="Times New Roman"/>
                          <a:ea typeface="Calibri"/>
                          <a:cs typeface="Times New Roman"/>
                        </a:rPr>
                        <a:t>lí</a:t>
                      </a:r>
                      <a:r>
                        <a:rPr lang="en-US" sz="1800" dirty="0">
                          <a:effectLst/>
                          <a:latin typeface="Times New Roman"/>
                          <a:ea typeface="Calibri"/>
                          <a:cs typeface="Times New Roman"/>
                        </a:rPr>
                        <a:t>, </a:t>
                      </a:r>
                      <a:r>
                        <a:rPr lang="en-US" sz="1800" dirty="0" err="1">
                          <a:effectLst/>
                          <a:latin typeface="Times New Roman"/>
                          <a:ea typeface="Calibri"/>
                          <a:cs typeface="Times New Roman"/>
                        </a:rPr>
                        <a:t>hóa</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sinh</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do </a:t>
                      </a:r>
                      <a:r>
                        <a:rPr lang="en-US" sz="1800" dirty="0" err="1">
                          <a:effectLst/>
                          <a:latin typeface="Times New Roman"/>
                          <a:ea typeface="Calibri"/>
                          <a:cs typeface="Times New Roman"/>
                        </a:rPr>
                        <a:t>đó</a:t>
                      </a:r>
                      <a:r>
                        <a:rPr lang="en-US" sz="1800" dirty="0">
                          <a:effectLst/>
                          <a:latin typeface="Times New Roman"/>
                          <a:ea typeface="Calibri"/>
                          <a:cs typeface="Times New Roman"/>
                        </a:rPr>
                        <a:t> </a:t>
                      </a:r>
                      <a:r>
                        <a:rPr lang="en-US" sz="1800" dirty="0" err="1">
                          <a:effectLst/>
                          <a:latin typeface="Times New Roman"/>
                          <a:ea typeface="Calibri"/>
                          <a:cs typeface="Times New Roman"/>
                        </a:rPr>
                        <a:t>khi</a:t>
                      </a:r>
                      <a:r>
                        <a:rPr lang="en-US" sz="1800" dirty="0">
                          <a:effectLst/>
                          <a:latin typeface="Times New Roman"/>
                          <a:ea typeface="Calibri"/>
                          <a:cs typeface="Times New Roman"/>
                        </a:rPr>
                        <a:t> </a:t>
                      </a:r>
                      <a:r>
                        <a:rPr lang="en-US" sz="1800" dirty="0" err="1">
                          <a:effectLst/>
                          <a:latin typeface="Times New Roman"/>
                          <a:ea typeface="Calibri"/>
                          <a:cs typeface="Times New Roman"/>
                        </a:rPr>
                        <a:t>tổ</a:t>
                      </a:r>
                      <a:r>
                        <a:rPr lang="en-US" sz="1800" dirty="0">
                          <a:effectLst/>
                          <a:latin typeface="Times New Roman"/>
                          <a:ea typeface="Calibri"/>
                          <a:cs typeface="Times New Roman"/>
                        </a:rPr>
                        <a:t> </a:t>
                      </a:r>
                      <a:r>
                        <a:rPr lang="en-US" sz="1800" dirty="0" err="1">
                          <a:effectLst/>
                          <a:latin typeface="Times New Roman"/>
                          <a:ea typeface="Calibri"/>
                          <a:cs typeface="Times New Roman"/>
                        </a:rPr>
                        <a:t>chức</a:t>
                      </a:r>
                      <a:r>
                        <a:rPr lang="en-US" sz="1800" dirty="0">
                          <a:effectLst/>
                          <a:latin typeface="Times New Roman"/>
                          <a:ea typeface="Calibri"/>
                          <a:cs typeface="Times New Roman"/>
                        </a:rPr>
                        <a:t> </a:t>
                      </a:r>
                      <a:r>
                        <a:rPr lang="en-US" sz="1800" dirty="0" err="1">
                          <a:effectLst/>
                          <a:latin typeface="Times New Roman"/>
                          <a:ea typeface="Calibri"/>
                          <a:cs typeface="Times New Roman"/>
                        </a:rPr>
                        <a:t>dạy</a:t>
                      </a:r>
                      <a:r>
                        <a:rPr lang="en-US" sz="1800" dirty="0">
                          <a:effectLst/>
                          <a:latin typeface="Times New Roman"/>
                          <a:ea typeface="Calibri"/>
                          <a:cs typeface="Times New Roman"/>
                        </a:rPr>
                        <a:t> </a:t>
                      </a:r>
                      <a:r>
                        <a:rPr lang="en-US" sz="1800" dirty="0" err="1">
                          <a:effectLst/>
                          <a:latin typeface="Times New Roman"/>
                          <a:ea typeface="Calibri"/>
                          <a:cs typeface="Times New Roman"/>
                        </a:rPr>
                        <a:t>học</a:t>
                      </a:r>
                      <a:r>
                        <a:rPr lang="en-US" sz="1800" dirty="0">
                          <a:effectLst/>
                          <a:latin typeface="Times New Roman"/>
                          <a:ea typeface="Calibri"/>
                          <a:cs typeface="Times New Roman"/>
                        </a:rPr>
                        <a:t> </a:t>
                      </a:r>
                      <a:r>
                        <a:rPr lang="en-US" sz="1800" dirty="0" err="1">
                          <a:effectLst/>
                          <a:latin typeface="Times New Roman"/>
                          <a:ea typeface="Calibri"/>
                          <a:cs typeface="Times New Roman"/>
                        </a:rPr>
                        <a:t>thực</a:t>
                      </a:r>
                      <a:r>
                        <a:rPr lang="en-US" sz="1800" dirty="0">
                          <a:effectLst/>
                          <a:latin typeface="Times New Roman"/>
                          <a:ea typeface="Calibri"/>
                          <a:cs typeface="Times New Roman"/>
                        </a:rPr>
                        <a:t> </a:t>
                      </a:r>
                      <a:r>
                        <a:rPr lang="en-US" sz="1800" dirty="0" err="1">
                          <a:effectLst/>
                          <a:latin typeface="Times New Roman"/>
                          <a:ea typeface="Calibri"/>
                          <a:cs typeface="Times New Roman"/>
                        </a:rPr>
                        <a:t>hiện</a:t>
                      </a:r>
                      <a:r>
                        <a:rPr lang="en-US" sz="1800" dirty="0">
                          <a:effectLst/>
                          <a:latin typeface="Times New Roman"/>
                          <a:ea typeface="Calibri"/>
                          <a:cs typeface="Times New Roman"/>
                        </a:rPr>
                        <a:t> </a:t>
                      </a:r>
                      <a:r>
                        <a:rPr lang="en-US" sz="1800" dirty="0" err="1">
                          <a:effectLst/>
                          <a:latin typeface="Times New Roman"/>
                          <a:ea typeface="Calibri"/>
                          <a:cs typeface="Times New Roman"/>
                        </a:rPr>
                        <a:t>theo</a:t>
                      </a:r>
                      <a:r>
                        <a:rPr lang="en-US" sz="1800" dirty="0">
                          <a:effectLst/>
                          <a:latin typeface="Times New Roman"/>
                          <a:ea typeface="Calibri"/>
                          <a:cs typeface="Times New Roman"/>
                        </a:rPr>
                        <a:t> 1 </a:t>
                      </a:r>
                      <a:r>
                        <a:rPr lang="en-US" sz="1800" dirty="0" err="1">
                          <a:effectLst/>
                          <a:latin typeface="Times New Roman"/>
                          <a:ea typeface="Calibri"/>
                          <a:cs typeface="Times New Roman"/>
                        </a:rPr>
                        <a:t>môn</a:t>
                      </a:r>
                      <a:r>
                        <a:rPr lang="en-US" sz="1800" dirty="0">
                          <a:effectLst/>
                          <a:latin typeface="Times New Roman"/>
                          <a:ea typeface="Calibri"/>
                          <a:cs typeface="Times New Roman"/>
                        </a:rPr>
                        <a:t> </a:t>
                      </a:r>
                      <a:r>
                        <a:rPr lang="en-US" sz="1800" dirty="0" err="1" smtClean="0">
                          <a:effectLst/>
                          <a:latin typeface="Times New Roman"/>
                          <a:ea typeface="Calibri"/>
                          <a:cs typeface="Times New Roman"/>
                        </a:rPr>
                        <a:t>học</a:t>
                      </a:r>
                      <a:r>
                        <a:rPr lang="en-US" sz="1800" dirty="0" smtClean="0">
                          <a:effectLst/>
                          <a:latin typeface="Times New Roman"/>
                          <a:ea typeface="Calibri"/>
                          <a:cs typeface="Times New Roman"/>
                        </a:rPr>
                        <a:t>,</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theo</a:t>
                      </a:r>
                      <a:r>
                        <a:rPr lang="en-US" sz="1800" baseline="0" dirty="0" smtClean="0">
                          <a:effectLst/>
                          <a:latin typeface="Times New Roman"/>
                          <a:ea typeface="Calibri"/>
                          <a:cs typeface="Times New Roman"/>
                        </a:rPr>
                        <a:t> logic </a:t>
                      </a:r>
                      <a:r>
                        <a:rPr lang="en-US" sz="1800" baseline="0" dirty="0" err="1" smtClean="0">
                          <a:effectLst/>
                          <a:latin typeface="Times New Roman"/>
                          <a:ea typeface="Calibri"/>
                          <a:cs typeface="Times New Roman"/>
                        </a:rPr>
                        <a:t>của</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Chương</a:t>
                      </a:r>
                      <a:r>
                        <a:rPr lang="en-US" sz="1800" baseline="0" dirty="0" smtClean="0">
                          <a:effectLst/>
                          <a:latin typeface="Times New Roman"/>
                          <a:ea typeface="Calibri"/>
                          <a:cs typeface="Times New Roman"/>
                        </a:rPr>
                        <a:t> </a:t>
                      </a:r>
                      <a:r>
                        <a:rPr lang="en-US" sz="1800" baseline="0" dirty="0" err="1" smtClean="0">
                          <a:effectLst/>
                          <a:latin typeface="Times New Roman"/>
                          <a:ea typeface="Calibri"/>
                          <a:cs typeface="Times New Roman"/>
                        </a:rPr>
                        <a:t>trình</a:t>
                      </a:r>
                      <a:r>
                        <a:rPr lang="en-US" sz="1800" baseline="0" dirty="0" smtClean="0">
                          <a:effectLst/>
                          <a:latin typeface="Times New Roman"/>
                          <a:ea typeface="Calibri"/>
                          <a:cs typeface="Times New Roman"/>
                        </a:rPr>
                        <a:t>.</a:t>
                      </a:r>
                      <a:endParaRPr lang="en-US"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800" b="1" dirty="0">
                          <a:solidFill>
                            <a:srgbClr val="000000"/>
                          </a:solidFill>
                          <a:effectLst/>
                          <a:latin typeface="Times New Roman"/>
                          <a:ea typeface="Calibri"/>
                          <a:cs typeface="Times New Roman"/>
                        </a:rPr>
                        <a:t>- 03 </a:t>
                      </a:r>
                      <a:r>
                        <a:rPr lang="en-US" sz="1800" b="1" dirty="0" err="1">
                          <a:solidFill>
                            <a:srgbClr val="000000"/>
                          </a:solidFill>
                          <a:effectLst/>
                          <a:latin typeface="Times New Roman"/>
                          <a:ea typeface="Calibri"/>
                          <a:cs typeface="Times New Roman"/>
                        </a:rPr>
                        <a:t>môn</a:t>
                      </a:r>
                      <a:r>
                        <a:rPr lang="en-US" sz="1800" b="1"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Môn</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vật</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lí</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Hóa</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học</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sinh</a:t>
                      </a:r>
                      <a:r>
                        <a:rPr lang="en-US" sz="1800" dirty="0">
                          <a:solidFill>
                            <a:srgbClr val="000000"/>
                          </a:solidFill>
                          <a:effectLst/>
                          <a:latin typeface="Times New Roman"/>
                          <a:ea typeface="Calibri"/>
                          <a:cs typeface="Times New Roman"/>
                        </a:rPr>
                        <a:t> </a:t>
                      </a:r>
                      <a:r>
                        <a:rPr lang="en-US" sz="1800" dirty="0" err="1">
                          <a:solidFill>
                            <a:srgbClr val="000000"/>
                          </a:solidFill>
                          <a:effectLst/>
                          <a:latin typeface="Times New Roman"/>
                          <a:ea typeface="Calibri"/>
                          <a:cs typeface="Times New Roman"/>
                        </a:rPr>
                        <a:t>học</a:t>
                      </a: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10069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200" b="1" dirty="0" smtClean="0">
                <a:solidFill>
                  <a:schemeClr val="accent3">
                    <a:lumMod val="20000"/>
                    <a:lumOff val="80000"/>
                  </a:schemeClr>
                </a:solidFill>
              </a:rPr>
              <a:t>2.1.TỔ CHỨC DẠY HỌC MÔN KHOA HỌC TỰ NHIÊN QUA VIỆC XÂY DỰNG KẾ HOẠCH TỔ CHUYÊN MÔN</a:t>
            </a:r>
            <a:endParaRPr lang="en-US" sz="2200" dirty="0">
              <a:solidFill>
                <a:schemeClr val="accent3">
                  <a:lumMod val="20000"/>
                  <a:lumOff val="80000"/>
                </a:schemeClr>
              </a:solidFill>
            </a:endParaRPr>
          </a:p>
        </p:txBody>
      </p:sp>
      <p:sp>
        <p:nvSpPr>
          <p:cNvPr id="2" name="Content Placeholder 1"/>
          <p:cNvSpPr>
            <a:spLocks noGrp="1"/>
          </p:cNvSpPr>
          <p:nvPr>
            <p:ph idx="1"/>
          </p:nvPr>
        </p:nvSpPr>
        <p:spPr>
          <a:xfrm>
            <a:off x="457200" y="1066800"/>
            <a:ext cx="7620000" cy="5334000"/>
          </a:xfrm>
        </p:spPr>
        <p:txBody>
          <a:bodyPr/>
          <a:lstStyle/>
          <a:p>
            <a:r>
              <a:rPr lang="en-US" b="1" dirty="0" err="1">
                <a:latin typeface="Times New Roman" pitchFamily="18" charset="0"/>
                <a:cs typeface="Times New Roman" pitchFamily="18" charset="0"/>
              </a:rPr>
              <a:t>Xây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dựng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Kế</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hoạch</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tổ</a:t>
            </a:r>
            <a:r>
              <a:rPr lang="en-US" b="1" dirty="0" smtClean="0">
                <a:latin typeface="Times New Roman" pitchFamily="18" charset="0"/>
                <a:cs typeface="Times New Roman" pitchFamily="18" charset="0"/>
              </a:rPr>
              <a:t> CM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KHTN </a:t>
            </a:r>
            <a:r>
              <a:rPr lang="en-US" b="1" dirty="0" err="1" smtClean="0">
                <a:latin typeface="Times New Roman" pitchFamily="18" charset="0"/>
                <a:cs typeface="Times New Roman" pitchFamily="18" charset="0"/>
              </a:rPr>
              <a:t>là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một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môn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học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a:t>
            </a:r>
          </a:p>
          <a:p>
            <a:pPr algn="just"/>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tuần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tự</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chủ</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đề</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đúng</a:t>
            </a:r>
            <a:r>
              <a:rPr lang="en-US" b="1" dirty="0">
                <a:latin typeface="Times New Roman" pitchFamily="18" charset="0"/>
                <a:cs typeface="Times New Roman" pitchFamily="18" charset="0"/>
              </a:rPr>
              <a:t> logic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học</a:t>
            </a:r>
            <a:r>
              <a:rPr lang="en-US" b="1" dirty="0">
                <a:latin typeface="Times New Roman" pitchFamily="18" charset="0"/>
                <a:cs typeface="Times New Roman" pitchFamily="18" charset="0"/>
              </a:rPr>
              <a:t>, GV </a:t>
            </a:r>
            <a:r>
              <a:rPr lang="en-US" b="1" dirty="0" err="1">
                <a:latin typeface="Times New Roman" pitchFamily="18" charset="0"/>
                <a:cs typeface="Times New Roman" pitchFamily="18" charset="0"/>
              </a:rPr>
              <a:t>được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tạo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thực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hiện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đó</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lượng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dạy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nội</a:t>
            </a:r>
            <a:r>
              <a:rPr lang="en-US" b="1" dirty="0">
                <a:latin typeface="Times New Roman" pitchFamily="18" charset="0"/>
                <a:cs typeface="Times New Roman" pitchFamily="18" charset="0"/>
              </a:rPr>
              <a:t> dung,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nội</a:t>
            </a:r>
            <a:r>
              <a:rPr lang="en-US" b="1" dirty="0">
                <a:latin typeface="Times New Roman" pitchFamily="18" charset="0"/>
                <a:cs typeface="Times New Roman" pitchFamily="18" charset="0"/>
              </a:rPr>
              <a:t> dung </a:t>
            </a:r>
            <a:r>
              <a:rPr lang="en-US" b="1" dirty="0" err="1">
                <a:latin typeface="Times New Roman" pitchFamily="18" charset="0"/>
                <a:cs typeface="Times New Roman" pitchFamily="18" charset="0"/>
              </a:rPr>
              <a:t>thực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hiện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về</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lượng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trong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khung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phân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phối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endParaRPr lang="en-US" b="1"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Với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mỗi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lớp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có</a:t>
            </a:r>
            <a:r>
              <a:rPr lang="en-US" b="1" dirty="0">
                <a:latin typeface="Times New Roman" pitchFamily="18" charset="0"/>
                <a:cs typeface="Times New Roman" pitchFamily="18" charset="0"/>
              </a:rPr>
              <a:t> 01 đ/c </a:t>
            </a:r>
            <a:r>
              <a:rPr lang="en-US" b="1" dirty="0" err="1">
                <a:latin typeface="Times New Roman" pitchFamily="18" charset="0"/>
                <a:cs typeface="Times New Roman" pitchFamily="18" charset="0"/>
              </a:rPr>
              <a:t>chịu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nhiệm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điểm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hệ</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thống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theo</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đúng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gian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sử</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dụng</a:t>
            </a:r>
            <a:r>
              <a:rPr lang="en-US" b="1" dirty="0">
                <a:latin typeface="Times New Roman" pitchFamily="18" charset="0"/>
                <a:cs typeface="Times New Roman" pitchFamily="18" charset="0"/>
              </a:rPr>
              <a:t> 01 </a:t>
            </a:r>
            <a:r>
              <a:rPr lang="en-US" b="1" dirty="0" err="1">
                <a:latin typeface="Times New Roman" pitchFamily="18" charset="0"/>
                <a:cs typeface="Times New Roman" pitchFamily="18" charset="0"/>
              </a:rPr>
              <a:t>sổ</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điểm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cá</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nhân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thể</a:t>
            </a:r>
            <a:r>
              <a:rPr lang="en-US" b="1" dirty="0">
                <a:latin typeface="Times New Roman" pitchFamily="18" charset="0"/>
                <a:cs typeface="Times New Roman" pitchFamily="18" charset="0"/>
              </a:rPr>
              <a:t>:</a:t>
            </a:r>
          </a:p>
          <a:p>
            <a:endParaRPr lang="en-US" b="1" dirty="0">
              <a:latin typeface="Times New Roman" pitchFamily="18" charset="0"/>
              <a:cs typeface="Times New Roman"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910442132"/>
              </p:ext>
            </p:extLst>
          </p:nvPr>
        </p:nvGraphicFramePr>
        <p:xfrm>
          <a:off x="1066800" y="4724400"/>
          <a:ext cx="6705602" cy="1523999"/>
        </p:xfrm>
        <a:graphic>
          <a:graphicData uri="http://schemas.openxmlformats.org/drawingml/2006/table">
            <a:tbl>
              <a:tblPr firstRow="1" firstCol="1" bandRow="1">
                <a:tableStyleId>{5C22544A-7EE6-4342-B048-85BDC9FD1C3A}</a:tableStyleId>
              </a:tblPr>
              <a:tblGrid>
                <a:gridCol w="1184344">
                  <a:extLst>
                    <a:ext uri="{9D8B030D-6E8A-4147-A177-3AD203B41FA5}">
                      <a16:colId xmlns:a16="http://schemas.microsoft.com/office/drawing/2014/main" xmlns="" val="20000"/>
                    </a:ext>
                  </a:extLst>
                </a:gridCol>
                <a:gridCol w="1184344">
                  <a:extLst>
                    <a:ext uri="{9D8B030D-6E8A-4147-A177-3AD203B41FA5}">
                      <a16:colId xmlns:a16="http://schemas.microsoft.com/office/drawing/2014/main" xmlns="" val="20001"/>
                    </a:ext>
                  </a:extLst>
                </a:gridCol>
                <a:gridCol w="1184344">
                  <a:extLst>
                    <a:ext uri="{9D8B030D-6E8A-4147-A177-3AD203B41FA5}">
                      <a16:colId xmlns:a16="http://schemas.microsoft.com/office/drawing/2014/main" xmlns="" val="20002"/>
                    </a:ext>
                  </a:extLst>
                </a:gridCol>
                <a:gridCol w="1184344">
                  <a:extLst>
                    <a:ext uri="{9D8B030D-6E8A-4147-A177-3AD203B41FA5}">
                      <a16:colId xmlns:a16="http://schemas.microsoft.com/office/drawing/2014/main" xmlns="" val="20003"/>
                    </a:ext>
                  </a:extLst>
                </a:gridCol>
                <a:gridCol w="1968226">
                  <a:extLst>
                    <a:ext uri="{9D8B030D-6E8A-4147-A177-3AD203B41FA5}">
                      <a16:colId xmlns:a16="http://schemas.microsoft.com/office/drawing/2014/main" xmlns="" val="20004"/>
                    </a:ext>
                  </a:extLst>
                </a:gridCol>
              </a:tblGrid>
              <a:tr h="217714">
                <a:tc rowSpan="2">
                  <a:txBody>
                    <a:bodyPr/>
                    <a:lstStyle/>
                    <a:p>
                      <a:pPr algn="just">
                        <a:spcAft>
                          <a:spcPts val="0"/>
                        </a:spcAft>
                      </a:pPr>
                      <a:r>
                        <a:rPr lang="en-US" sz="1400" dirty="0" err="1">
                          <a:effectLst/>
                        </a:rPr>
                        <a:t>Lớp</a:t>
                      </a:r>
                      <a:endParaRPr lang="en-US" sz="1100" b="1" dirty="0">
                        <a:effectLst/>
                        <a:latin typeface="Calibri"/>
                        <a:ea typeface="Times New Roman"/>
                        <a:cs typeface="Times New Roman"/>
                      </a:endParaRPr>
                    </a:p>
                  </a:txBody>
                  <a:tcPr marL="68580" marR="68580" marT="0" marB="0"/>
                </a:tc>
                <a:tc gridSpan="3">
                  <a:txBody>
                    <a:bodyPr/>
                    <a:lstStyle/>
                    <a:p>
                      <a:pPr algn="ctr">
                        <a:spcAft>
                          <a:spcPts val="0"/>
                        </a:spcAft>
                      </a:pPr>
                      <a:r>
                        <a:rPr lang="en-US" sz="1400">
                          <a:effectLst/>
                        </a:rPr>
                        <a:t>Họ tên GV dạy</a:t>
                      </a:r>
                      <a:endParaRPr lang="en-US" sz="1100" b="1">
                        <a:effectLst/>
                        <a:latin typeface="Calibri"/>
                        <a:ea typeface="Times New Roman"/>
                        <a:cs typeface="Times New Roman"/>
                      </a:endParaRPr>
                    </a:p>
                  </a:txBody>
                  <a:tcPr marL="68580" marR="68580" marT="0" marB="0" anchor="ctr"/>
                </a:tc>
                <a:tc hMerge="1">
                  <a:txBody>
                    <a:bodyPr/>
                    <a:lstStyle/>
                    <a:p>
                      <a:endParaRPr lang="en-US"/>
                    </a:p>
                  </a:txBody>
                  <a:tcPr/>
                </a:tc>
                <a:tc hMerge="1">
                  <a:txBody>
                    <a:bodyPr/>
                    <a:lstStyle/>
                    <a:p>
                      <a:endParaRPr lang="en-US"/>
                    </a:p>
                  </a:txBody>
                  <a:tcPr/>
                </a:tc>
                <a:tc rowSpan="2">
                  <a:txBody>
                    <a:bodyPr/>
                    <a:lstStyle/>
                    <a:p>
                      <a:pPr algn="just">
                        <a:spcAft>
                          <a:spcPts val="0"/>
                        </a:spcAft>
                      </a:pPr>
                      <a:r>
                        <a:rPr lang="en-US" sz="1400" dirty="0" err="1">
                          <a:effectLst/>
                        </a:rPr>
                        <a:t>Họ</a:t>
                      </a:r>
                      <a:r>
                        <a:rPr lang="en-US" sz="1400" dirty="0">
                          <a:effectLst/>
                        </a:rPr>
                        <a:t> </a:t>
                      </a:r>
                      <a:r>
                        <a:rPr lang="en-US" sz="1400" dirty="0" err="1">
                          <a:effectLst/>
                        </a:rPr>
                        <a:t>tên</a:t>
                      </a:r>
                      <a:r>
                        <a:rPr lang="en-US" sz="1400" dirty="0">
                          <a:effectLst/>
                        </a:rPr>
                        <a:t> GV </a:t>
                      </a:r>
                      <a:r>
                        <a:rPr lang="en-US" sz="1400" dirty="0" err="1">
                          <a:effectLst/>
                        </a:rPr>
                        <a:t>chịu</a:t>
                      </a:r>
                      <a:r>
                        <a:rPr lang="en-US" sz="1400" dirty="0">
                          <a:effectLst/>
                        </a:rPr>
                        <a:t> </a:t>
                      </a:r>
                      <a:r>
                        <a:rPr lang="en-US" sz="1400" dirty="0" err="1">
                          <a:effectLst/>
                        </a:rPr>
                        <a:t>trách</a:t>
                      </a:r>
                      <a:r>
                        <a:rPr lang="en-US" sz="1400" dirty="0">
                          <a:effectLst/>
                        </a:rPr>
                        <a:t> </a:t>
                      </a:r>
                      <a:r>
                        <a:rPr lang="en-US" sz="1400" dirty="0" err="1">
                          <a:effectLst/>
                        </a:rPr>
                        <a:t>nhiệm</a:t>
                      </a:r>
                      <a:r>
                        <a:rPr lang="en-US" sz="1400" dirty="0">
                          <a:effectLst/>
                        </a:rPr>
                        <a:t> </a:t>
                      </a:r>
                      <a:r>
                        <a:rPr lang="en-US" sz="1400" dirty="0" err="1">
                          <a:effectLst/>
                        </a:rPr>
                        <a:t>vào</a:t>
                      </a:r>
                      <a:r>
                        <a:rPr lang="en-US" sz="1400" dirty="0">
                          <a:effectLst/>
                        </a:rPr>
                        <a:t> </a:t>
                      </a:r>
                      <a:r>
                        <a:rPr lang="en-US" sz="1400" dirty="0" err="1">
                          <a:effectLst/>
                        </a:rPr>
                        <a:t>điểm</a:t>
                      </a:r>
                      <a:r>
                        <a:rPr lang="en-US" sz="1400" dirty="0">
                          <a:effectLst/>
                        </a:rPr>
                        <a:t>, </a:t>
                      </a:r>
                      <a:r>
                        <a:rPr lang="en-US" sz="1400" dirty="0" err="1">
                          <a:effectLst/>
                        </a:rPr>
                        <a:t>hoàn</a:t>
                      </a:r>
                      <a:r>
                        <a:rPr lang="en-US" sz="1400" dirty="0">
                          <a:effectLst/>
                        </a:rPr>
                        <a:t> </a:t>
                      </a:r>
                      <a:r>
                        <a:rPr lang="en-US" sz="1400" dirty="0" err="1">
                          <a:effectLst/>
                        </a:rPr>
                        <a:t>thành</a:t>
                      </a:r>
                      <a:r>
                        <a:rPr lang="en-US" sz="1400" dirty="0">
                          <a:effectLst/>
                        </a:rPr>
                        <a:t> </a:t>
                      </a:r>
                      <a:r>
                        <a:rPr lang="en-US" sz="1400" dirty="0" err="1">
                          <a:effectLst/>
                        </a:rPr>
                        <a:t>học</a:t>
                      </a:r>
                      <a:r>
                        <a:rPr lang="en-US" sz="1400" dirty="0">
                          <a:effectLst/>
                        </a:rPr>
                        <a:t> </a:t>
                      </a:r>
                      <a:r>
                        <a:rPr lang="en-US" sz="1400" dirty="0" err="1">
                          <a:effectLst/>
                        </a:rPr>
                        <a:t>bạ</a:t>
                      </a:r>
                      <a:endParaRPr lang="en-US" sz="11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435429">
                <a:tc vMerge="1">
                  <a:txBody>
                    <a:bodyPr/>
                    <a:lstStyle/>
                    <a:p>
                      <a:endParaRPr lang="en-US"/>
                    </a:p>
                  </a:txBody>
                  <a:tcPr/>
                </a:tc>
                <a:tc>
                  <a:txBody>
                    <a:bodyPr/>
                    <a:lstStyle/>
                    <a:p>
                      <a:pPr algn="ctr">
                        <a:spcAft>
                          <a:spcPts val="0"/>
                        </a:spcAft>
                      </a:pPr>
                      <a:r>
                        <a:rPr lang="en-US" sz="1400" dirty="0" err="1">
                          <a:effectLst/>
                        </a:rPr>
                        <a:t>Hóa</a:t>
                      </a:r>
                      <a:endParaRPr lang="en-US" sz="1100" b="1" dirty="0">
                        <a:effectLst/>
                        <a:latin typeface="Calibri"/>
                        <a:ea typeface="Times New Roman"/>
                        <a:cs typeface="Times New Roman"/>
                      </a:endParaRPr>
                    </a:p>
                  </a:txBody>
                  <a:tcPr marL="68580" marR="68580" marT="0" marB="0" anchor="ctr"/>
                </a:tc>
                <a:tc>
                  <a:txBody>
                    <a:bodyPr/>
                    <a:lstStyle/>
                    <a:p>
                      <a:pPr algn="ctr">
                        <a:spcAft>
                          <a:spcPts val="0"/>
                        </a:spcAft>
                      </a:pPr>
                      <a:r>
                        <a:rPr lang="en-US" sz="1400">
                          <a:effectLst/>
                        </a:rPr>
                        <a:t>Sinh</a:t>
                      </a:r>
                      <a:endParaRPr lang="en-US" sz="1100" b="1">
                        <a:effectLst/>
                        <a:latin typeface="Calibri"/>
                        <a:ea typeface="Times New Roman"/>
                        <a:cs typeface="Times New Roman"/>
                      </a:endParaRPr>
                    </a:p>
                  </a:txBody>
                  <a:tcPr marL="68580" marR="68580" marT="0" marB="0" anchor="ctr"/>
                </a:tc>
                <a:tc>
                  <a:txBody>
                    <a:bodyPr/>
                    <a:lstStyle/>
                    <a:p>
                      <a:pPr algn="ctr">
                        <a:spcAft>
                          <a:spcPts val="0"/>
                        </a:spcAft>
                      </a:pPr>
                      <a:r>
                        <a:rPr lang="en-US" sz="1400">
                          <a:effectLst/>
                        </a:rPr>
                        <a:t>Lý</a:t>
                      </a:r>
                      <a:endParaRPr lang="en-US" sz="1100" b="1">
                        <a:effectLst/>
                        <a:latin typeface="Calibri"/>
                        <a:ea typeface="Times New Roman"/>
                        <a:cs typeface="Times New Roman"/>
                      </a:endParaRPr>
                    </a:p>
                  </a:txBody>
                  <a:tcPr marL="68580" marR="68580" marT="0" marB="0" anchor="ctr"/>
                </a:tc>
                <a:tc vMerge="1">
                  <a:txBody>
                    <a:bodyPr/>
                    <a:lstStyle/>
                    <a:p>
                      <a:endParaRPr lang="en-US"/>
                    </a:p>
                  </a:txBody>
                  <a:tcPr/>
                </a:tc>
                <a:extLst>
                  <a:ext uri="{0D108BD9-81ED-4DB2-BD59-A6C34878D82A}">
                    <a16:rowId xmlns:a16="http://schemas.microsoft.com/office/drawing/2014/main" xmlns="" val="10001"/>
                  </a:ext>
                </a:extLst>
              </a:tr>
              <a:tr h="217714">
                <a:tc>
                  <a:txBody>
                    <a:bodyPr/>
                    <a:lstStyle/>
                    <a:p>
                      <a:pPr algn="just">
                        <a:spcAft>
                          <a:spcPts val="0"/>
                        </a:spcAft>
                      </a:pPr>
                      <a:r>
                        <a:rPr lang="en-US" sz="1400">
                          <a:effectLst/>
                        </a:rPr>
                        <a:t>6A1</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V 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TB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V B</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Nguyễn TB</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217714">
                <a:tc>
                  <a:txBody>
                    <a:bodyPr/>
                    <a:lstStyle/>
                    <a:p>
                      <a:pPr algn="just">
                        <a:spcAft>
                          <a:spcPts val="0"/>
                        </a:spcAft>
                      </a:pPr>
                      <a:r>
                        <a:rPr lang="en-US" sz="1400">
                          <a:effectLst/>
                        </a:rPr>
                        <a:t>6A2</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217714">
                <a:tc>
                  <a:txBody>
                    <a:bodyPr/>
                    <a:lstStyle/>
                    <a:p>
                      <a:pPr algn="just">
                        <a:spcAft>
                          <a:spcPts val="0"/>
                        </a:spcAft>
                      </a:pPr>
                      <a:r>
                        <a:rPr lang="en-US" sz="1400">
                          <a:effectLst/>
                        </a:rPr>
                        <a:t>7A1</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217714">
                <a:tc>
                  <a:txBody>
                    <a:bodyPr/>
                    <a:lstStyle/>
                    <a:p>
                      <a:pPr algn="just">
                        <a:spcAft>
                          <a:spcPts val="0"/>
                        </a:spcAft>
                      </a:pPr>
                      <a:r>
                        <a:rPr lang="en-US" sz="1400">
                          <a:effectLst/>
                        </a:rPr>
                        <a:t>….</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a:effectLst/>
                        </a:rPr>
                        <a:t> </a:t>
                      </a:r>
                      <a:endParaRPr lang="en-US" sz="1100" b="1">
                        <a:effectLst/>
                        <a:latin typeface="Calibri"/>
                        <a:ea typeface="Times New Roman"/>
                        <a:cs typeface="Times New Roman"/>
                      </a:endParaRPr>
                    </a:p>
                  </a:txBody>
                  <a:tcPr marL="68580" marR="68580" marT="0" marB="0"/>
                </a:tc>
                <a:tc>
                  <a:txBody>
                    <a:bodyPr/>
                    <a:lstStyle/>
                    <a:p>
                      <a:pPr algn="just">
                        <a:spcAft>
                          <a:spcPts val="0"/>
                        </a:spcAft>
                      </a:pPr>
                      <a:r>
                        <a:rPr lang="en-US" sz="1400" dirty="0">
                          <a:effectLst/>
                        </a:rPr>
                        <a:t> </a:t>
                      </a:r>
                      <a:endParaRPr lang="en-US" sz="11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13" name="Isosceles Triangle 12">
            <a:hlinkClick r:id="rId3" action="ppaction://hlinkfile"/>
          </p:cNvPr>
          <p:cNvSpPr/>
          <p:nvPr/>
        </p:nvSpPr>
        <p:spPr>
          <a:xfrm>
            <a:off x="8001000" y="6248400"/>
            <a:ext cx="2286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602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build="p"/>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7620000" cy="715962"/>
          </a:xfrm>
          <a:blipFill>
            <a:blip r:embed="rId2"/>
            <a:tile tx="0" ty="0" sx="100000" sy="100000" flip="none" algn="tl"/>
          </a:blipFill>
        </p:spPr>
        <p:txBody>
          <a:bodyPr/>
          <a:lstStyle/>
          <a:p>
            <a:pPr algn="ctr"/>
            <a:r>
              <a:rPr lang="en-US" sz="2600" b="1" dirty="0">
                <a:solidFill>
                  <a:schemeClr val="accent3">
                    <a:lumMod val="20000"/>
                    <a:lumOff val="80000"/>
                  </a:schemeClr>
                </a:solidFill>
              </a:rPr>
              <a:t>TỔ CHỨC DẠY HỌC MÔN KHOA HỌC TỰ NHIÊN QUA VIỆC XÂY DỰNG KẾ HOẠCH </a:t>
            </a:r>
            <a:r>
              <a:rPr lang="en-US" sz="2600" b="1" dirty="0" smtClean="0">
                <a:solidFill>
                  <a:schemeClr val="accent3">
                    <a:lumMod val="20000"/>
                    <a:lumOff val="80000"/>
                  </a:schemeClr>
                </a:solidFill>
              </a:rPr>
              <a:t>CÁ NHÂN</a:t>
            </a:r>
            <a:endParaRPr lang="en-US" sz="2600" dirty="0">
              <a:solidFill>
                <a:schemeClr val="accent3">
                  <a:lumMod val="20000"/>
                  <a:lumOff val="8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5336762"/>
              </p:ext>
            </p:extLst>
          </p:nvPr>
        </p:nvGraphicFramePr>
        <p:xfrm>
          <a:off x="457200" y="1143000"/>
          <a:ext cx="7620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066800" y="1295400"/>
            <a:ext cx="1905000" cy="1754326"/>
          </a:xfrm>
          <a:prstGeom prst="rect">
            <a:avLst/>
          </a:prstGeom>
          <a:blipFill>
            <a:blip r:embed="rId8"/>
            <a:tile tx="0" ty="0" sx="100000" sy="100000" flip="none" algn="tl"/>
          </a:blipFill>
        </p:spPr>
        <p:txBody>
          <a:bodyPr wrap="square" rtlCol="0">
            <a:spAutoFit/>
          </a:bodyPr>
          <a:lstStyle/>
          <a:p>
            <a:pPr algn="ctr"/>
            <a:r>
              <a:rPr lang="en-US" sz="3600" b="1" dirty="0" err="1" smtClean="0">
                <a:solidFill>
                  <a:schemeClr val="accent3">
                    <a:lumMod val="20000"/>
                    <a:lumOff val="80000"/>
                  </a:schemeClr>
                </a:solidFill>
                <a:latin typeface="Times New Roman" pitchFamily="18" charset="0"/>
                <a:cs typeface="Times New Roman" pitchFamily="18" charset="0"/>
              </a:rPr>
              <a:t>Kế</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hoạch</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giáo</a:t>
            </a:r>
            <a:r>
              <a:rPr lang="en-US" sz="3600" b="1" dirty="0" smtClean="0">
                <a:solidFill>
                  <a:schemeClr val="accent3">
                    <a:lumMod val="20000"/>
                    <a:lumOff val="80000"/>
                  </a:schemeClr>
                </a:solidFill>
                <a:latin typeface="Times New Roman" pitchFamily="18" charset="0"/>
                <a:cs typeface="Times New Roman" pitchFamily="18" charset="0"/>
              </a:rPr>
              <a:t> </a:t>
            </a:r>
            <a:r>
              <a:rPr lang="en-US" sz="3600" b="1" dirty="0" err="1" smtClean="0">
                <a:solidFill>
                  <a:schemeClr val="accent3">
                    <a:lumMod val="20000"/>
                    <a:lumOff val="80000"/>
                  </a:schemeClr>
                </a:solidFill>
                <a:latin typeface="Times New Roman" pitchFamily="18" charset="0"/>
                <a:cs typeface="Times New Roman" pitchFamily="18" charset="0"/>
              </a:rPr>
              <a:t>dục</a:t>
            </a:r>
            <a:endParaRPr lang="en-US" sz="3600" b="1" dirty="0">
              <a:solidFill>
                <a:schemeClr val="accent3">
                  <a:lumMod val="20000"/>
                  <a:lumOff val="80000"/>
                </a:schemeClr>
              </a:solidFill>
              <a:latin typeface="Times New Roman" pitchFamily="18" charset="0"/>
              <a:cs typeface="Times New Roman" pitchFamily="18" charset="0"/>
            </a:endParaRPr>
          </a:p>
        </p:txBody>
      </p:sp>
      <p:sp>
        <p:nvSpPr>
          <p:cNvPr id="7" name="TextBox 6"/>
          <p:cNvSpPr txBox="1"/>
          <p:nvPr/>
        </p:nvSpPr>
        <p:spPr>
          <a:xfrm>
            <a:off x="762000" y="4267200"/>
            <a:ext cx="2438400" cy="1754326"/>
          </a:xfrm>
          <a:prstGeom prst="rect">
            <a:avLst/>
          </a:prstGeom>
          <a:solidFill>
            <a:schemeClr val="accent6">
              <a:lumMod val="40000"/>
              <a:lumOff val="60000"/>
            </a:schemeClr>
          </a:solidFill>
        </p:spPr>
        <p:txBody>
          <a:bodyPr wrap="square" rtlCol="0">
            <a:spAutoFit/>
          </a:bodyPr>
          <a:lstStyle/>
          <a:p>
            <a:pPr algn="ctr"/>
            <a:r>
              <a:rPr lang="en-US" sz="3600" b="1" dirty="0" err="1" smtClean="0">
                <a:solidFill>
                  <a:srgbClr val="002060"/>
                </a:solidFill>
                <a:latin typeface="Times New Roman" pitchFamily="18" charset="0"/>
                <a:cs typeface="Times New Roman" pitchFamily="18" charset="0"/>
              </a:rPr>
              <a:t>Kế</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hoạch</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dạy</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học</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Giáo</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án</a:t>
            </a:r>
            <a:r>
              <a:rPr lang="en-US" sz="3600" b="1" dirty="0" smtClean="0">
                <a:solidFill>
                  <a:srgbClr val="002060"/>
                </a:solidFill>
                <a:latin typeface="Times New Roman" pitchFamily="18" charset="0"/>
                <a:cs typeface="Times New Roman" pitchFamily="18" charset="0"/>
              </a:rPr>
              <a:t>)</a:t>
            </a:r>
            <a:endParaRPr lang="en-US" sz="3600" b="1" dirty="0">
              <a:solidFill>
                <a:srgbClr val="002060"/>
              </a:solidFill>
              <a:latin typeface="Times New Roman" pitchFamily="18" charset="0"/>
              <a:cs typeface="Times New Roman" pitchFamily="18" charset="0"/>
            </a:endParaRPr>
          </a:p>
        </p:txBody>
      </p:sp>
      <p:sp>
        <p:nvSpPr>
          <p:cNvPr id="11" name="TextBox 10"/>
          <p:cNvSpPr txBox="1"/>
          <p:nvPr/>
        </p:nvSpPr>
        <p:spPr>
          <a:xfrm>
            <a:off x="3505200" y="1295400"/>
            <a:ext cx="4038600" cy="923330"/>
          </a:xfrm>
          <a:prstGeom prst="rect">
            <a:avLst/>
          </a:prstGeom>
          <a:noFill/>
        </p:spPr>
        <p:txBody>
          <a:bodyPr wrap="square" rtlCol="0">
            <a:spAutoFit/>
          </a:bodyPr>
          <a:lstStyle/>
          <a:p>
            <a:r>
              <a:rPr lang="en-US" b="1" dirty="0"/>
              <a:t>PHẦN THỨ NHẤT: KẾ HOẠCH THỰC HIỆN NHIỆM NĂM HỌC</a:t>
            </a:r>
            <a:endParaRPr lang="en-US" dirty="0"/>
          </a:p>
          <a:p>
            <a:endParaRPr lang="en-US" dirty="0"/>
          </a:p>
        </p:txBody>
      </p:sp>
      <p:sp>
        <p:nvSpPr>
          <p:cNvPr id="13" name="TextBox 12"/>
          <p:cNvSpPr txBox="1"/>
          <p:nvPr/>
        </p:nvSpPr>
        <p:spPr>
          <a:xfrm>
            <a:off x="3505200" y="2057400"/>
            <a:ext cx="4495800" cy="646331"/>
          </a:xfrm>
          <a:prstGeom prst="rect">
            <a:avLst/>
          </a:prstGeom>
          <a:noFill/>
        </p:spPr>
        <p:txBody>
          <a:bodyPr wrap="square" rtlCol="0">
            <a:spAutoFit/>
          </a:bodyPr>
          <a:lstStyle/>
          <a:p>
            <a:r>
              <a:rPr lang="pt-BR" b="1" dirty="0"/>
              <a:t>PHẦN THỨ HAI: KẾ HOẠCH CỤ THỂ, THEO TUẦN </a:t>
            </a:r>
            <a:endParaRPr lang="en-US" dirty="0"/>
          </a:p>
        </p:txBody>
      </p:sp>
      <p:sp>
        <p:nvSpPr>
          <p:cNvPr id="15" name="TextBox 14"/>
          <p:cNvSpPr txBox="1"/>
          <p:nvPr/>
        </p:nvSpPr>
        <p:spPr>
          <a:xfrm>
            <a:off x="3581400" y="2895600"/>
            <a:ext cx="3962400" cy="646331"/>
          </a:xfrm>
          <a:prstGeom prst="rect">
            <a:avLst/>
          </a:prstGeom>
          <a:noFill/>
        </p:spPr>
        <p:txBody>
          <a:bodyPr wrap="square" rtlCol="0">
            <a:spAutoFit/>
          </a:bodyPr>
          <a:lstStyle/>
          <a:p>
            <a:r>
              <a:rPr lang="nb-NO" b="1" dirty="0"/>
              <a:t>PHÂN PHỐI CHƯƠNG TRÌNH</a:t>
            </a:r>
            <a:endParaRPr lang="en-US" dirty="0"/>
          </a:p>
          <a:p>
            <a:endParaRPr lang="en-US" dirty="0"/>
          </a:p>
        </p:txBody>
      </p:sp>
      <p:sp>
        <p:nvSpPr>
          <p:cNvPr id="17" name="Isosceles Triangle 16">
            <a:hlinkClick r:id="rId9" action="ppaction://hlinkfile"/>
          </p:cNvPr>
          <p:cNvSpPr/>
          <p:nvPr/>
        </p:nvSpPr>
        <p:spPr>
          <a:xfrm>
            <a:off x="7543800" y="2743200"/>
            <a:ext cx="228600"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a:hlinkClick r:id="rId10" action="ppaction://hlinkfile"/>
          </p:cNvPr>
          <p:cNvSpPr/>
          <p:nvPr/>
        </p:nvSpPr>
        <p:spPr>
          <a:xfrm>
            <a:off x="6477000" y="3352800"/>
            <a:ext cx="228600" cy="18913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81400" y="4114800"/>
            <a:ext cx="3276600" cy="369332"/>
          </a:xfrm>
          <a:prstGeom prst="rect">
            <a:avLst/>
          </a:prstGeom>
          <a:noFill/>
        </p:spPr>
        <p:txBody>
          <a:bodyPr wrap="square" rtlCol="0">
            <a:spAutoFit/>
          </a:bodyPr>
          <a:lstStyle/>
          <a:p>
            <a:r>
              <a:rPr lang="en-US" b="1" dirty="0" smtClean="0"/>
              <a:t>MỤC TIÊU</a:t>
            </a:r>
            <a:endParaRPr lang="en-US" b="1" dirty="0"/>
          </a:p>
        </p:txBody>
      </p:sp>
      <p:sp>
        <p:nvSpPr>
          <p:cNvPr id="23" name="TextBox 22"/>
          <p:cNvSpPr txBox="1"/>
          <p:nvPr/>
        </p:nvSpPr>
        <p:spPr>
          <a:xfrm>
            <a:off x="3657600" y="5181600"/>
            <a:ext cx="3048000" cy="369332"/>
          </a:xfrm>
          <a:prstGeom prst="rect">
            <a:avLst/>
          </a:prstGeom>
          <a:noFill/>
        </p:spPr>
        <p:txBody>
          <a:bodyPr wrap="square" rtlCol="0">
            <a:spAutoFit/>
          </a:bodyPr>
          <a:lstStyle/>
          <a:p>
            <a:r>
              <a:rPr lang="en-US" b="1" dirty="0" smtClean="0"/>
              <a:t>TIẾN TRÌNH DẠY HỌC</a:t>
            </a:r>
            <a:endParaRPr lang="en-US" b="1" dirty="0"/>
          </a:p>
        </p:txBody>
      </p:sp>
    </p:spTree>
    <p:extLst>
      <p:ext uri="{BB962C8B-B14F-4D97-AF65-F5344CB8AC3E}">
        <p14:creationId xmlns:p14="http://schemas.microsoft.com/office/powerpoint/2010/main" val="230281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1" grpId="0"/>
      <p:bldP spid="13" grpId="0"/>
      <p:bldP spid="15" grpId="0"/>
      <p:bldP spid="17" grpId="0" animBg="1"/>
      <p:bldP spid="18" grpId="0" animBg="1"/>
      <p:bldP spid="19"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609600"/>
          </a:xfrm>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3326525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728037" y="457200"/>
            <a:ext cx="7162800" cy="523220"/>
          </a:xfrm>
          <a:prstGeom prst="rect">
            <a:avLst/>
          </a:prstGeom>
          <a:solidFill>
            <a:schemeClr val="accent2"/>
          </a:solidFill>
        </p:spPr>
        <p:txBody>
          <a:bodyPr wrap="square" rtlCol="0">
            <a:spAutoFit/>
          </a:bodyPr>
          <a:lstStyle/>
          <a:p>
            <a:pPr algn="ctr"/>
            <a:r>
              <a:rPr lang="en-US" sz="2800" b="1" dirty="0" smtClean="0">
                <a:solidFill>
                  <a:schemeClr val="bg1"/>
                </a:solidFill>
                <a:latin typeface="Times New Roman" pitchFamily="18" charset="0"/>
                <a:cs typeface="Times New Roman" pitchFamily="18" charset="0"/>
              </a:rPr>
              <a:t>MỤC TIÊU</a:t>
            </a:r>
            <a:endParaRPr lang="en-US" sz="2800" b="1" dirty="0">
              <a:solidFill>
                <a:schemeClr val="bg1"/>
              </a:solidFill>
              <a:latin typeface="Times New Roman" pitchFamily="18" charset="0"/>
              <a:cs typeface="Times New Roman" pitchFamily="18" charset="0"/>
            </a:endParaRPr>
          </a:p>
        </p:txBody>
      </p:sp>
      <p:sp>
        <p:nvSpPr>
          <p:cNvPr id="6" name="TextBox 5"/>
          <p:cNvSpPr txBox="1"/>
          <p:nvPr/>
        </p:nvSpPr>
        <p:spPr>
          <a:xfrm>
            <a:off x="728037" y="2133600"/>
            <a:ext cx="2472363" cy="1200329"/>
          </a:xfrm>
          <a:prstGeom prst="rect">
            <a:avLst/>
          </a:prstGeom>
          <a:noFill/>
        </p:spPr>
        <p:txBody>
          <a:bodyPr wrap="square" rtlCol="0">
            <a:spAutoFit/>
          </a:bodyPr>
          <a:lstStyle/>
          <a:p>
            <a:pPr algn="ctr"/>
            <a:r>
              <a:rPr lang="en-US" sz="3600" b="1" dirty="0" err="1">
                <a:solidFill>
                  <a:srgbClr val="0000FF"/>
                </a:solidFill>
                <a:latin typeface="Times New Roman" pitchFamily="18" charset="0"/>
                <a:cs typeface="Times New Roman" pitchFamily="18" charset="0"/>
              </a:rPr>
              <a:t>Về</a:t>
            </a:r>
            <a:r>
              <a:rPr lang="en-US" sz="3600" b="1" dirty="0">
                <a:solidFill>
                  <a:srgbClr val="0000FF"/>
                </a:solidFill>
                <a:latin typeface="Times New Roman" pitchFamily="18" charset="0"/>
                <a:cs typeface="Times New Roman" pitchFamily="18" charset="0"/>
              </a:rPr>
              <a:t> </a:t>
            </a:r>
            <a:endParaRPr lang="en-US" sz="3600" b="1" dirty="0" smtClean="0">
              <a:solidFill>
                <a:srgbClr val="0000FF"/>
              </a:solidFill>
              <a:latin typeface="Times New Roman" pitchFamily="18" charset="0"/>
              <a:cs typeface="Times New Roman" pitchFamily="18" charset="0"/>
            </a:endParaRPr>
          </a:p>
          <a:p>
            <a:pPr algn="ctr"/>
            <a:r>
              <a:rPr lang="en-US" sz="3600" b="1" dirty="0" err="1" smtClean="0">
                <a:solidFill>
                  <a:srgbClr val="0000FF"/>
                </a:solidFill>
                <a:latin typeface="Times New Roman" pitchFamily="18" charset="0"/>
                <a:cs typeface="Times New Roman" pitchFamily="18" charset="0"/>
              </a:rPr>
              <a:t>năng</a:t>
            </a:r>
            <a:r>
              <a:rPr lang="en-US" sz="3600" b="1" dirty="0" smtClean="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lực</a:t>
            </a:r>
            <a:endParaRPr lang="en-US" sz="3600" dirty="0">
              <a:solidFill>
                <a:srgbClr val="0000FF"/>
              </a:solidFill>
              <a:latin typeface="Times New Roman" pitchFamily="18" charset="0"/>
              <a:cs typeface="Times New Roman" pitchFamily="18" charset="0"/>
            </a:endParaRPr>
          </a:p>
        </p:txBody>
      </p:sp>
      <p:sp>
        <p:nvSpPr>
          <p:cNvPr id="8" name="TextBox 7"/>
          <p:cNvSpPr txBox="1"/>
          <p:nvPr/>
        </p:nvSpPr>
        <p:spPr>
          <a:xfrm>
            <a:off x="838200" y="4724400"/>
            <a:ext cx="2438400" cy="1200329"/>
          </a:xfrm>
          <a:prstGeom prst="rect">
            <a:avLst/>
          </a:prstGeom>
          <a:noFill/>
        </p:spPr>
        <p:txBody>
          <a:bodyPr wrap="square" rtlCol="0">
            <a:spAutoFit/>
          </a:bodyPr>
          <a:lstStyle/>
          <a:p>
            <a:pPr algn="ctr"/>
            <a:r>
              <a:rPr lang="en-US" sz="3600" b="1" dirty="0" err="1">
                <a:solidFill>
                  <a:srgbClr val="0000FF"/>
                </a:solidFill>
              </a:rPr>
              <a:t>Về</a:t>
            </a:r>
            <a:r>
              <a:rPr lang="en-US" sz="3600" b="1" dirty="0">
                <a:solidFill>
                  <a:srgbClr val="0000FF"/>
                </a:solidFill>
              </a:rPr>
              <a:t> </a:t>
            </a:r>
            <a:endParaRPr lang="en-US" sz="3600" b="1" dirty="0" smtClean="0">
              <a:solidFill>
                <a:srgbClr val="0000FF"/>
              </a:solidFill>
            </a:endParaRPr>
          </a:p>
          <a:p>
            <a:pPr algn="ctr"/>
            <a:r>
              <a:rPr lang="en-US" sz="3600" b="1" dirty="0" err="1" smtClean="0">
                <a:solidFill>
                  <a:srgbClr val="0000FF"/>
                </a:solidFill>
              </a:rPr>
              <a:t>phẩm</a:t>
            </a:r>
            <a:r>
              <a:rPr lang="en-US" sz="3600" b="1" dirty="0" smtClean="0">
                <a:solidFill>
                  <a:srgbClr val="0000FF"/>
                </a:solidFill>
              </a:rPr>
              <a:t> </a:t>
            </a:r>
            <a:r>
              <a:rPr lang="en-US" sz="3600" b="1" dirty="0" err="1">
                <a:solidFill>
                  <a:srgbClr val="0000FF"/>
                </a:solidFill>
              </a:rPr>
              <a:t>chất</a:t>
            </a:r>
            <a:r>
              <a:rPr lang="en-US" sz="3600" b="1" dirty="0">
                <a:solidFill>
                  <a:srgbClr val="0000FF"/>
                </a:solidFill>
              </a:rPr>
              <a:t> </a:t>
            </a:r>
            <a:endParaRPr lang="en-US" sz="3600" dirty="0">
              <a:solidFill>
                <a:srgbClr val="0000FF"/>
              </a:solidFill>
            </a:endParaRPr>
          </a:p>
        </p:txBody>
      </p:sp>
      <p:sp>
        <p:nvSpPr>
          <p:cNvPr id="10" name="TextBox 9"/>
          <p:cNvSpPr txBox="1"/>
          <p:nvPr/>
        </p:nvSpPr>
        <p:spPr>
          <a:xfrm>
            <a:off x="3581400" y="1225440"/>
            <a:ext cx="4419600" cy="1446550"/>
          </a:xfrm>
          <a:prstGeom prst="rect">
            <a:avLst/>
          </a:prstGeom>
          <a:noFill/>
        </p:spPr>
        <p:txBody>
          <a:bodyPr wrap="square" rtlCol="0">
            <a:spAutoFit/>
          </a:bodyPr>
          <a:lstStyle/>
          <a:p>
            <a:r>
              <a:rPr lang="en-US" sz="2200" b="1" dirty="0" err="1">
                <a:solidFill>
                  <a:srgbClr val="FF0000"/>
                </a:solidFill>
              </a:rPr>
              <a:t>Năng</a:t>
            </a:r>
            <a:r>
              <a:rPr lang="en-US" sz="2200" b="1" dirty="0">
                <a:solidFill>
                  <a:srgbClr val="FF0000"/>
                </a:solidFill>
              </a:rPr>
              <a:t> </a:t>
            </a:r>
            <a:r>
              <a:rPr lang="en-US" sz="2200" b="1" dirty="0" err="1">
                <a:solidFill>
                  <a:srgbClr val="FF0000"/>
                </a:solidFill>
              </a:rPr>
              <a:t>lực</a:t>
            </a:r>
            <a:r>
              <a:rPr lang="en-US" sz="2200" b="1" dirty="0">
                <a:solidFill>
                  <a:srgbClr val="FF0000"/>
                </a:solidFill>
              </a:rPr>
              <a:t> </a:t>
            </a:r>
            <a:r>
              <a:rPr lang="en-US" sz="2200" b="1" dirty="0" err="1" smtClean="0">
                <a:solidFill>
                  <a:srgbClr val="FF0000"/>
                </a:solidFill>
              </a:rPr>
              <a:t>chung</a:t>
            </a:r>
            <a:r>
              <a:rPr lang="en-US" sz="2200" b="1" dirty="0" smtClean="0">
                <a:solidFill>
                  <a:srgbClr val="FF0000"/>
                </a:solidFill>
              </a:rPr>
              <a:t>: </a:t>
            </a:r>
            <a:r>
              <a:rPr lang="en-US" sz="2200" b="1" dirty="0" err="1">
                <a:solidFill>
                  <a:srgbClr val="FF0000"/>
                </a:solidFill>
              </a:rPr>
              <a:t>giao</a:t>
            </a:r>
            <a:r>
              <a:rPr lang="en-US" sz="2200" b="1" dirty="0">
                <a:solidFill>
                  <a:srgbClr val="FF0000"/>
                </a:solidFill>
              </a:rPr>
              <a:t> </a:t>
            </a:r>
            <a:r>
              <a:rPr lang="en-US" sz="2200" b="1" dirty="0" err="1">
                <a:solidFill>
                  <a:srgbClr val="FF0000"/>
                </a:solidFill>
              </a:rPr>
              <a:t>tiếp</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hợp</a:t>
            </a:r>
            <a:r>
              <a:rPr lang="en-US" sz="2200" b="1" dirty="0">
                <a:solidFill>
                  <a:srgbClr val="FF0000"/>
                </a:solidFill>
              </a:rPr>
              <a:t> </a:t>
            </a:r>
            <a:r>
              <a:rPr lang="en-US" sz="2200" b="1" dirty="0" err="1">
                <a:solidFill>
                  <a:srgbClr val="FF0000"/>
                </a:solidFill>
              </a:rPr>
              <a:t>tác</a:t>
            </a:r>
            <a:r>
              <a:rPr lang="en-US" sz="2200" b="1" dirty="0">
                <a:solidFill>
                  <a:srgbClr val="FF0000"/>
                </a:solidFill>
              </a:rPr>
              <a:t>; </a:t>
            </a:r>
            <a:r>
              <a:rPr lang="en-US" sz="2200" b="1" dirty="0" err="1">
                <a:solidFill>
                  <a:srgbClr val="FF0000"/>
                </a:solidFill>
              </a:rPr>
              <a:t>tự</a:t>
            </a:r>
            <a:r>
              <a:rPr lang="en-US" sz="2200" b="1" dirty="0">
                <a:solidFill>
                  <a:srgbClr val="FF0000"/>
                </a:solidFill>
              </a:rPr>
              <a:t> </a:t>
            </a:r>
            <a:r>
              <a:rPr lang="en-US" sz="2200" b="1" dirty="0" err="1">
                <a:solidFill>
                  <a:srgbClr val="FF0000"/>
                </a:solidFill>
              </a:rPr>
              <a:t>chủ</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tự</a:t>
            </a:r>
            <a:r>
              <a:rPr lang="en-US" sz="2200" b="1" dirty="0">
                <a:solidFill>
                  <a:srgbClr val="FF0000"/>
                </a:solidFill>
              </a:rPr>
              <a:t> </a:t>
            </a:r>
            <a:r>
              <a:rPr lang="en-US" sz="2200" b="1" dirty="0" err="1">
                <a:solidFill>
                  <a:srgbClr val="FF0000"/>
                </a:solidFill>
              </a:rPr>
              <a:t>học</a:t>
            </a:r>
            <a:r>
              <a:rPr lang="en-US" sz="2200" b="1" dirty="0">
                <a:solidFill>
                  <a:srgbClr val="FF0000"/>
                </a:solidFill>
              </a:rPr>
              <a:t>; </a:t>
            </a:r>
            <a:r>
              <a:rPr lang="en-US" sz="2200" b="1" dirty="0" err="1">
                <a:solidFill>
                  <a:srgbClr val="FF0000"/>
                </a:solidFill>
              </a:rPr>
              <a:t>giải</a:t>
            </a:r>
            <a:r>
              <a:rPr lang="en-US" sz="2200" b="1" dirty="0">
                <a:solidFill>
                  <a:srgbClr val="FF0000"/>
                </a:solidFill>
              </a:rPr>
              <a:t> </a:t>
            </a:r>
            <a:r>
              <a:rPr lang="en-US" sz="2200" b="1" dirty="0" err="1">
                <a:solidFill>
                  <a:srgbClr val="FF0000"/>
                </a:solidFill>
              </a:rPr>
              <a:t>quyết</a:t>
            </a:r>
            <a:r>
              <a:rPr lang="en-US" sz="2200" b="1" dirty="0">
                <a:solidFill>
                  <a:srgbClr val="FF0000"/>
                </a:solidFill>
              </a:rPr>
              <a:t> </a:t>
            </a:r>
            <a:r>
              <a:rPr lang="en-US" sz="2200" b="1" dirty="0" err="1">
                <a:solidFill>
                  <a:srgbClr val="FF0000"/>
                </a:solidFill>
              </a:rPr>
              <a:t>vấn</a:t>
            </a:r>
            <a:r>
              <a:rPr lang="en-US" sz="2200" b="1" dirty="0">
                <a:solidFill>
                  <a:srgbClr val="FF0000"/>
                </a:solidFill>
              </a:rPr>
              <a:t> </a:t>
            </a:r>
            <a:r>
              <a:rPr lang="en-US" sz="2200" b="1" dirty="0" err="1">
                <a:solidFill>
                  <a:srgbClr val="FF0000"/>
                </a:solidFill>
              </a:rPr>
              <a:t>đề</a:t>
            </a:r>
            <a:r>
              <a:rPr lang="en-US" sz="2200" b="1" dirty="0">
                <a:solidFill>
                  <a:srgbClr val="FF0000"/>
                </a:solidFill>
              </a:rPr>
              <a:t> </a:t>
            </a:r>
            <a:r>
              <a:rPr lang="en-US" sz="2200" b="1" dirty="0" err="1">
                <a:solidFill>
                  <a:srgbClr val="FF0000"/>
                </a:solidFill>
              </a:rPr>
              <a:t>và</a:t>
            </a:r>
            <a:r>
              <a:rPr lang="en-US" sz="2200" b="1" dirty="0">
                <a:solidFill>
                  <a:srgbClr val="FF0000"/>
                </a:solidFill>
              </a:rPr>
              <a:t> </a:t>
            </a:r>
            <a:r>
              <a:rPr lang="en-US" sz="2200" b="1" dirty="0" err="1">
                <a:solidFill>
                  <a:srgbClr val="FF0000"/>
                </a:solidFill>
              </a:rPr>
              <a:t>sáng</a:t>
            </a:r>
            <a:r>
              <a:rPr lang="en-US" sz="2200" b="1" dirty="0">
                <a:solidFill>
                  <a:srgbClr val="FF0000"/>
                </a:solidFill>
              </a:rPr>
              <a:t> </a:t>
            </a:r>
            <a:r>
              <a:rPr lang="en-US" sz="2200" b="1" dirty="0" err="1">
                <a:solidFill>
                  <a:srgbClr val="FF0000"/>
                </a:solidFill>
              </a:rPr>
              <a:t>tạo</a:t>
            </a:r>
            <a:r>
              <a:rPr lang="en-US" sz="2200" b="1" dirty="0">
                <a:solidFill>
                  <a:srgbClr val="FF0000"/>
                </a:solidFill>
              </a:rPr>
              <a:t>. </a:t>
            </a:r>
            <a:endParaRPr lang="en-US" sz="2200" dirty="0">
              <a:solidFill>
                <a:srgbClr val="FF0000"/>
              </a:solidFill>
            </a:endParaRPr>
          </a:p>
          <a:p>
            <a:endParaRPr lang="en-US" sz="2200" dirty="0">
              <a:solidFill>
                <a:srgbClr val="FF0000"/>
              </a:solidFill>
            </a:endParaRPr>
          </a:p>
        </p:txBody>
      </p:sp>
      <p:sp>
        <p:nvSpPr>
          <p:cNvPr id="13" name="TextBox 12"/>
          <p:cNvSpPr txBox="1"/>
          <p:nvPr/>
        </p:nvSpPr>
        <p:spPr>
          <a:xfrm>
            <a:off x="3581400" y="2707695"/>
            <a:ext cx="4419600" cy="1384995"/>
          </a:xfrm>
          <a:prstGeom prst="rect">
            <a:avLst/>
          </a:prstGeom>
          <a:noFill/>
        </p:spPr>
        <p:txBody>
          <a:bodyPr wrap="square" rtlCol="0">
            <a:spAutoFit/>
          </a:bodyPr>
          <a:lstStyle/>
          <a:p>
            <a:pPr algn="just"/>
            <a:r>
              <a:rPr lang="en-US" sz="2200" b="1" dirty="0" err="1">
                <a:solidFill>
                  <a:srgbClr val="FF0000"/>
                </a:solidFill>
              </a:rPr>
              <a:t>Năng</a:t>
            </a:r>
            <a:r>
              <a:rPr lang="en-US" sz="2200" b="1" dirty="0">
                <a:solidFill>
                  <a:srgbClr val="FF0000"/>
                </a:solidFill>
              </a:rPr>
              <a:t> </a:t>
            </a:r>
            <a:r>
              <a:rPr lang="en-US" sz="2200" b="1" dirty="0" err="1">
                <a:solidFill>
                  <a:srgbClr val="FF0000"/>
                </a:solidFill>
              </a:rPr>
              <a:t>lực</a:t>
            </a:r>
            <a:r>
              <a:rPr lang="en-US" sz="2200" b="1" dirty="0">
                <a:solidFill>
                  <a:srgbClr val="FF0000"/>
                </a:solidFill>
              </a:rPr>
              <a:t> </a:t>
            </a:r>
            <a:r>
              <a:rPr lang="en-US" sz="2200" b="1" dirty="0" err="1">
                <a:solidFill>
                  <a:srgbClr val="FF0000"/>
                </a:solidFill>
              </a:rPr>
              <a:t>đặc</a:t>
            </a:r>
            <a:r>
              <a:rPr lang="en-US" sz="2200" b="1" dirty="0">
                <a:solidFill>
                  <a:srgbClr val="FF0000"/>
                </a:solidFill>
              </a:rPr>
              <a:t> </a:t>
            </a:r>
            <a:r>
              <a:rPr lang="en-US" sz="2200" b="1" dirty="0" err="1">
                <a:solidFill>
                  <a:srgbClr val="FF0000"/>
                </a:solidFill>
              </a:rPr>
              <a:t>thù</a:t>
            </a:r>
            <a:r>
              <a:rPr lang="en-US" sz="2200" b="1" dirty="0">
                <a:solidFill>
                  <a:srgbClr val="FF0000"/>
                </a:solidFill>
              </a:rPr>
              <a:t>: </a:t>
            </a:r>
            <a:r>
              <a:rPr lang="en-US" sz="2200" b="1" dirty="0" err="1">
                <a:solidFill>
                  <a:srgbClr val="FF0000"/>
                </a:solidFill>
              </a:rPr>
              <a:t>nhận</a:t>
            </a:r>
            <a:r>
              <a:rPr lang="en-US" sz="2200" b="1" dirty="0">
                <a:solidFill>
                  <a:srgbClr val="FF0000"/>
                </a:solidFill>
              </a:rPr>
              <a:t> </a:t>
            </a:r>
            <a:r>
              <a:rPr lang="en-US" sz="2200" b="1" dirty="0" err="1">
                <a:solidFill>
                  <a:srgbClr val="FF0000"/>
                </a:solidFill>
              </a:rPr>
              <a:t>thức</a:t>
            </a:r>
            <a:r>
              <a:rPr lang="en-US" sz="2200" b="1" dirty="0">
                <a:solidFill>
                  <a:srgbClr val="FF0000"/>
                </a:solidFill>
              </a:rPr>
              <a:t> KHTN; </a:t>
            </a:r>
            <a:r>
              <a:rPr lang="en-US" sz="2200" b="1" dirty="0" err="1">
                <a:solidFill>
                  <a:srgbClr val="FF0000"/>
                </a:solidFill>
              </a:rPr>
              <a:t>tìm</a:t>
            </a:r>
            <a:r>
              <a:rPr lang="en-US" sz="2200" b="1" dirty="0">
                <a:solidFill>
                  <a:srgbClr val="FF0000"/>
                </a:solidFill>
              </a:rPr>
              <a:t> </a:t>
            </a:r>
            <a:r>
              <a:rPr lang="en-US" sz="2200" b="1" dirty="0" err="1">
                <a:solidFill>
                  <a:srgbClr val="FF0000"/>
                </a:solidFill>
              </a:rPr>
              <a:t>hiểu</a:t>
            </a:r>
            <a:r>
              <a:rPr lang="en-US" sz="2200" b="1" dirty="0">
                <a:solidFill>
                  <a:srgbClr val="FF0000"/>
                </a:solidFill>
              </a:rPr>
              <a:t> </a:t>
            </a:r>
            <a:r>
              <a:rPr lang="en-US" sz="2200" b="1" dirty="0" err="1">
                <a:solidFill>
                  <a:srgbClr val="FF0000"/>
                </a:solidFill>
              </a:rPr>
              <a:t>thế</a:t>
            </a:r>
            <a:r>
              <a:rPr lang="en-US" sz="2200" b="1" dirty="0">
                <a:solidFill>
                  <a:srgbClr val="FF0000"/>
                </a:solidFill>
              </a:rPr>
              <a:t> </a:t>
            </a:r>
            <a:r>
              <a:rPr lang="en-US" sz="2200" b="1" dirty="0" err="1">
                <a:solidFill>
                  <a:srgbClr val="FF0000"/>
                </a:solidFill>
              </a:rPr>
              <a:t>giới</a:t>
            </a:r>
            <a:r>
              <a:rPr lang="en-US" sz="2200" b="1" dirty="0">
                <a:solidFill>
                  <a:srgbClr val="FF0000"/>
                </a:solidFill>
              </a:rPr>
              <a:t> </a:t>
            </a:r>
            <a:r>
              <a:rPr lang="en-US" sz="2200" b="1" dirty="0" err="1">
                <a:solidFill>
                  <a:srgbClr val="FF0000"/>
                </a:solidFill>
              </a:rPr>
              <a:t>sống</a:t>
            </a:r>
            <a:r>
              <a:rPr lang="en-US" sz="2200" b="1" dirty="0">
                <a:solidFill>
                  <a:srgbClr val="FF0000"/>
                </a:solidFill>
              </a:rPr>
              <a:t>; </a:t>
            </a:r>
            <a:r>
              <a:rPr lang="en-US" sz="2200" b="1" dirty="0" err="1">
                <a:solidFill>
                  <a:srgbClr val="FF0000"/>
                </a:solidFill>
              </a:rPr>
              <a:t>vận</a:t>
            </a:r>
            <a:r>
              <a:rPr lang="en-US" sz="2200" b="1" dirty="0">
                <a:solidFill>
                  <a:srgbClr val="FF0000"/>
                </a:solidFill>
              </a:rPr>
              <a:t> </a:t>
            </a:r>
            <a:r>
              <a:rPr lang="en-US" sz="2200" b="1" dirty="0" err="1">
                <a:solidFill>
                  <a:srgbClr val="FF0000"/>
                </a:solidFill>
              </a:rPr>
              <a:t>dụng</a:t>
            </a:r>
            <a:r>
              <a:rPr lang="en-US" sz="2200" b="1" dirty="0">
                <a:solidFill>
                  <a:srgbClr val="FF0000"/>
                </a:solidFill>
              </a:rPr>
              <a:t> </a:t>
            </a:r>
            <a:r>
              <a:rPr lang="en-US" sz="2200" b="1" dirty="0" err="1">
                <a:solidFill>
                  <a:srgbClr val="FF0000"/>
                </a:solidFill>
              </a:rPr>
              <a:t>kiến</a:t>
            </a:r>
            <a:r>
              <a:rPr lang="en-US" sz="2200" b="1" dirty="0">
                <a:solidFill>
                  <a:srgbClr val="FF0000"/>
                </a:solidFill>
              </a:rPr>
              <a:t> </a:t>
            </a:r>
            <a:r>
              <a:rPr lang="en-US" sz="2200" b="1" dirty="0" err="1">
                <a:solidFill>
                  <a:srgbClr val="FF0000"/>
                </a:solidFill>
              </a:rPr>
              <a:t>thức</a:t>
            </a:r>
            <a:r>
              <a:rPr lang="en-US" sz="2200" b="1" dirty="0">
                <a:solidFill>
                  <a:srgbClr val="FF0000"/>
                </a:solidFill>
              </a:rPr>
              <a:t> </a:t>
            </a:r>
            <a:r>
              <a:rPr lang="en-US" sz="2200" b="1" dirty="0" err="1">
                <a:solidFill>
                  <a:srgbClr val="FF0000"/>
                </a:solidFill>
              </a:rPr>
              <a:t>kĩ</a:t>
            </a:r>
            <a:r>
              <a:rPr lang="en-US" sz="2200" b="1" dirty="0">
                <a:solidFill>
                  <a:srgbClr val="FF0000"/>
                </a:solidFill>
              </a:rPr>
              <a:t> </a:t>
            </a:r>
            <a:r>
              <a:rPr lang="en-US" sz="2200" b="1" dirty="0" err="1">
                <a:solidFill>
                  <a:srgbClr val="FF0000"/>
                </a:solidFill>
              </a:rPr>
              <a:t>năng</a:t>
            </a:r>
            <a:r>
              <a:rPr lang="en-US" sz="2200" b="1" dirty="0">
                <a:solidFill>
                  <a:srgbClr val="FF0000"/>
                </a:solidFill>
              </a:rPr>
              <a:t>. </a:t>
            </a:r>
            <a:endParaRPr lang="en-US" sz="2200" dirty="0">
              <a:solidFill>
                <a:srgbClr val="FF0000"/>
              </a:solidFill>
            </a:endParaRPr>
          </a:p>
          <a:p>
            <a:endParaRPr lang="en-US" dirty="0"/>
          </a:p>
        </p:txBody>
      </p:sp>
      <p:sp>
        <p:nvSpPr>
          <p:cNvPr id="15" name="TextBox 14"/>
          <p:cNvSpPr txBox="1"/>
          <p:nvPr/>
        </p:nvSpPr>
        <p:spPr>
          <a:xfrm>
            <a:off x="3710722" y="4432012"/>
            <a:ext cx="3452078" cy="1785104"/>
          </a:xfrm>
          <a:prstGeom prst="rect">
            <a:avLst/>
          </a:prstGeom>
          <a:noFill/>
        </p:spPr>
        <p:txBody>
          <a:bodyPr wrap="square" rtlCol="0">
            <a:spAutoFit/>
          </a:bodyPr>
          <a:lstStyle/>
          <a:p>
            <a:r>
              <a:rPr lang="en-US" sz="2200" b="1" dirty="0" err="1">
                <a:solidFill>
                  <a:srgbClr val="FF0000"/>
                </a:solidFill>
              </a:rPr>
              <a:t>nêu</a:t>
            </a:r>
            <a:r>
              <a:rPr lang="en-US" sz="2200" b="1" dirty="0">
                <a:solidFill>
                  <a:srgbClr val="FF0000"/>
                </a:solidFill>
              </a:rPr>
              <a:t> </a:t>
            </a:r>
            <a:r>
              <a:rPr lang="en-US" sz="2200" b="1" dirty="0" err="1">
                <a:solidFill>
                  <a:srgbClr val="FF0000"/>
                </a:solidFill>
              </a:rPr>
              <a:t>cụ</a:t>
            </a:r>
            <a:r>
              <a:rPr lang="en-US" sz="2200" b="1" dirty="0">
                <a:solidFill>
                  <a:srgbClr val="FF0000"/>
                </a:solidFill>
              </a:rPr>
              <a:t> </a:t>
            </a:r>
            <a:r>
              <a:rPr lang="en-US" sz="2200" b="1" dirty="0" err="1">
                <a:solidFill>
                  <a:srgbClr val="FF0000"/>
                </a:solidFill>
              </a:rPr>
              <a:t>thể</a:t>
            </a:r>
            <a:r>
              <a:rPr lang="en-US" sz="2200" b="1" dirty="0">
                <a:solidFill>
                  <a:srgbClr val="FF0000"/>
                </a:solidFill>
              </a:rPr>
              <a:t> </a:t>
            </a:r>
            <a:r>
              <a:rPr lang="en-US" sz="2200" b="1" dirty="0" err="1">
                <a:solidFill>
                  <a:srgbClr val="FF0000"/>
                </a:solidFill>
              </a:rPr>
              <a:t>yêu</a:t>
            </a:r>
            <a:r>
              <a:rPr lang="en-US" sz="2200" b="1" dirty="0">
                <a:solidFill>
                  <a:srgbClr val="FF0000"/>
                </a:solidFill>
              </a:rPr>
              <a:t> </a:t>
            </a:r>
            <a:r>
              <a:rPr lang="en-US" sz="2200" b="1" dirty="0" err="1">
                <a:solidFill>
                  <a:srgbClr val="FF0000"/>
                </a:solidFill>
              </a:rPr>
              <a:t>cầu</a:t>
            </a:r>
            <a:r>
              <a:rPr lang="en-US" sz="2200" b="1" dirty="0">
                <a:solidFill>
                  <a:srgbClr val="FF0000"/>
                </a:solidFill>
              </a:rPr>
              <a:t> </a:t>
            </a:r>
            <a:r>
              <a:rPr lang="en-US" sz="2200" b="1" dirty="0" err="1">
                <a:solidFill>
                  <a:srgbClr val="FF0000"/>
                </a:solidFill>
              </a:rPr>
              <a:t>về</a:t>
            </a:r>
            <a:r>
              <a:rPr lang="en-US" sz="2200" b="1" dirty="0">
                <a:solidFill>
                  <a:srgbClr val="FF0000"/>
                </a:solidFill>
              </a:rPr>
              <a:t> </a:t>
            </a:r>
            <a:r>
              <a:rPr lang="en-US" sz="2200" b="1" dirty="0" err="1">
                <a:solidFill>
                  <a:srgbClr val="FF0000"/>
                </a:solidFill>
              </a:rPr>
              <a:t>hành</a:t>
            </a:r>
            <a:r>
              <a:rPr lang="en-US" sz="2200" b="1" dirty="0">
                <a:solidFill>
                  <a:srgbClr val="FF0000"/>
                </a:solidFill>
              </a:rPr>
              <a:t> vi, </a:t>
            </a:r>
            <a:r>
              <a:rPr lang="en-US" sz="2200" b="1" dirty="0" err="1">
                <a:solidFill>
                  <a:srgbClr val="FF0000"/>
                </a:solidFill>
              </a:rPr>
              <a:t>thái</a:t>
            </a:r>
            <a:r>
              <a:rPr lang="en-US" sz="2200" b="1" dirty="0">
                <a:solidFill>
                  <a:srgbClr val="FF0000"/>
                </a:solidFill>
              </a:rPr>
              <a:t> </a:t>
            </a:r>
            <a:r>
              <a:rPr lang="en-US" sz="2200" b="1" dirty="0" err="1">
                <a:solidFill>
                  <a:srgbClr val="FF0000"/>
                </a:solidFill>
              </a:rPr>
              <a:t>độ</a:t>
            </a:r>
            <a:r>
              <a:rPr lang="en-US" sz="2200" b="1" dirty="0">
                <a:solidFill>
                  <a:srgbClr val="FF0000"/>
                </a:solidFill>
              </a:rPr>
              <a:t> - </a:t>
            </a:r>
            <a:r>
              <a:rPr lang="en-US" sz="2200" b="1" dirty="0" err="1">
                <a:solidFill>
                  <a:srgbClr val="FF0000"/>
                </a:solidFill>
              </a:rPr>
              <a:t>biểu</a:t>
            </a:r>
            <a:r>
              <a:rPr lang="en-US" sz="2200" b="1" dirty="0">
                <a:solidFill>
                  <a:srgbClr val="FF0000"/>
                </a:solidFill>
              </a:rPr>
              <a:t> </a:t>
            </a:r>
            <a:r>
              <a:rPr lang="en-US" sz="2200" b="1" dirty="0" err="1">
                <a:solidFill>
                  <a:srgbClr val="FF0000"/>
                </a:solidFill>
              </a:rPr>
              <a:t>hiện</a:t>
            </a:r>
            <a:r>
              <a:rPr lang="en-US" sz="2200" b="1" dirty="0">
                <a:solidFill>
                  <a:srgbClr val="FF0000"/>
                </a:solidFill>
              </a:rPr>
              <a:t> </a:t>
            </a:r>
            <a:r>
              <a:rPr lang="en-US" sz="2200" b="1" dirty="0" err="1">
                <a:solidFill>
                  <a:srgbClr val="FF0000"/>
                </a:solidFill>
              </a:rPr>
              <a:t>cụ</a:t>
            </a:r>
            <a:r>
              <a:rPr lang="en-US" sz="2200" b="1" dirty="0">
                <a:solidFill>
                  <a:srgbClr val="FF0000"/>
                </a:solidFill>
              </a:rPr>
              <a:t> </a:t>
            </a:r>
            <a:r>
              <a:rPr lang="en-US" sz="2200" b="1" dirty="0" err="1">
                <a:solidFill>
                  <a:srgbClr val="FF0000"/>
                </a:solidFill>
              </a:rPr>
              <a:t>thể</a:t>
            </a:r>
            <a:r>
              <a:rPr lang="en-US" sz="2200" b="1" dirty="0">
                <a:solidFill>
                  <a:srgbClr val="FF0000"/>
                </a:solidFill>
              </a:rPr>
              <a:t> </a:t>
            </a:r>
            <a:r>
              <a:rPr lang="en-US" sz="2200" b="1" dirty="0" err="1">
                <a:solidFill>
                  <a:srgbClr val="FF0000"/>
                </a:solidFill>
              </a:rPr>
              <a:t>của</a:t>
            </a:r>
            <a:r>
              <a:rPr lang="en-US" sz="2200" b="1" dirty="0">
                <a:solidFill>
                  <a:srgbClr val="FF0000"/>
                </a:solidFill>
              </a:rPr>
              <a:t> </a:t>
            </a:r>
            <a:r>
              <a:rPr lang="en-US" sz="2200" b="1" dirty="0" err="1">
                <a:solidFill>
                  <a:srgbClr val="FF0000"/>
                </a:solidFill>
              </a:rPr>
              <a:t>phẩm</a:t>
            </a:r>
            <a:r>
              <a:rPr lang="en-US" sz="2200" b="1" dirty="0">
                <a:solidFill>
                  <a:srgbClr val="FF0000"/>
                </a:solidFill>
              </a:rPr>
              <a:t> </a:t>
            </a:r>
            <a:r>
              <a:rPr lang="en-US" sz="2200" b="1" dirty="0" err="1">
                <a:solidFill>
                  <a:srgbClr val="FF0000"/>
                </a:solidFill>
              </a:rPr>
              <a:t>chất</a:t>
            </a:r>
            <a:r>
              <a:rPr lang="en-US" sz="2200" b="1" dirty="0">
                <a:solidFill>
                  <a:srgbClr val="FF0000"/>
                </a:solidFill>
              </a:rPr>
              <a:t> </a:t>
            </a:r>
            <a:r>
              <a:rPr lang="en-US" sz="2200" b="1" dirty="0" err="1">
                <a:solidFill>
                  <a:srgbClr val="FF0000"/>
                </a:solidFill>
              </a:rPr>
              <a:t>cần</a:t>
            </a:r>
            <a:r>
              <a:rPr lang="en-US" sz="2200" b="1" dirty="0">
                <a:solidFill>
                  <a:srgbClr val="FF0000"/>
                </a:solidFill>
              </a:rPr>
              <a:t> </a:t>
            </a:r>
            <a:r>
              <a:rPr lang="en-US" sz="2200" b="1" dirty="0" err="1">
                <a:solidFill>
                  <a:srgbClr val="FF0000"/>
                </a:solidFill>
              </a:rPr>
              <a:t>phát</a:t>
            </a:r>
            <a:r>
              <a:rPr lang="en-US" sz="2200" b="1" dirty="0">
                <a:solidFill>
                  <a:srgbClr val="FF0000"/>
                </a:solidFill>
              </a:rPr>
              <a:t> </a:t>
            </a:r>
            <a:r>
              <a:rPr lang="en-US" sz="2200" b="1" dirty="0" err="1">
                <a:solidFill>
                  <a:srgbClr val="FF0000"/>
                </a:solidFill>
              </a:rPr>
              <a:t>triển</a:t>
            </a:r>
            <a:r>
              <a:rPr lang="en-US" sz="2200" b="1" dirty="0">
                <a:solidFill>
                  <a:srgbClr val="FF0000"/>
                </a:solidFill>
              </a:rPr>
              <a:t> </a:t>
            </a:r>
            <a:r>
              <a:rPr lang="en-US" sz="2200" b="1" dirty="0" err="1">
                <a:solidFill>
                  <a:srgbClr val="FF0000"/>
                </a:solidFill>
              </a:rPr>
              <a:t>gắn</a:t>
            </a:r>
            <a:r>
              <a:rPr lang="en-US" sz="2200" b="1" dirty="0">
                <a:solidFill>
                  <a:srgbClr val="FF0000"/>
                </a:solidFill>
              </a:rPr>
              <a:t> </a:t>
            </a:r>
            <a:r>
              <a:rPr lang="en-US" sz="2200" b="1" dirty="0" err="1">
                <a:solidFill>
                  <a:srgbClr val="FF0000"/>
                </a:solidFill>
              </a:rPr>
              <a:t>với</a:t>
            </a:r>
            <a:r>
              <a:rPr lang="en-US" sz="2200" b="1" dirty="0">
                <a:solidFill>
                  <a:srgbClr val="FF0000"/>
                </a:solidFill>
              </a:rPr>
              <a:t> </a:t>
            </a:r>
            <a:r>
              <a:rPr lang="en-US" sz="2200" b="1" dirty="0" err="1">
                <a:solidFill>
                  <a:srgbClr val="FF0000"/>
                </a:solidFill>
              </a:rPr>
              <a:t>nội</a:t>
            </a:r>
            <a:r>
              <a:rPr lang="en-US" sz="2200" b="1" dirty="0">
                <a:solidFill>
                  <a:srgbClr val="FF0000"/>
                </a:solidFill>
              </a:rPr>
              <a:t> dung </a:t>
            </a:r>
            <a:r>
              <a:rPr lang="en-US" sz="2200" b="1" dirty="0" err="1">
                <a:solidFill>
                  <a:srgbClr val="FF0000"/>
                </a:solidFill>
              </a:rPr>
              <a:t>bài</a:t>
            </a:r>
            <a:r>
              <a:rPr lang="en-US" sz="2200" b="1" dirty="0">
                <a:solidFill>
                  <a:srgbClr val="FF0000"/>
                </a:solidFill>
              </a:rPr>
              <a:t> </a:t>
            </a:r>
            <a:r>
              <a:rPr lang="en-US" sz="2200" b="1" dirty="0" err="1">
                <a:solidFill>
                  <a:srgbClr val="FF0000"/>
                </a:solidFill>
              </a:rPr>
              <a:t>dạy</a:t>
            </a:r>
            <a:endParaRPr lang="en-US" sz="2200" dirty="0">
              <a:solidFill>
                <a:srgbClr val="FF0000"/>
              </a:solidFill>
            </a:endParaRPr>
          </a:p>
        </p:txBody>
      </p:sp>
    </p:spTree>
    <p:extLst>
      <p:ext uri="{BB962C8B-B14F-4D97-AF65-F5344CB8AC3E}">
        <p14:creationId xmlns:p14="http://schemas.microsoft.com/office/powerpoint/2010/main" val="63268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10" grpId="0"/>
      <p:bldP spid="13" grpId="0"/>
      <p:bldP spid="1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1640</TotalTime>
  <Words>1749</Words>
  <PresentationFormat>On-screen Show (4:3)</PresentationFormat>
  <Paragraphs>154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PowerPoint Presentation</vt:lpstr>
      <vt:lpstr>NỘI DUNG TẬP HUẤN</vt:lpstr>
      <vt:lpstr>1. KIỂM TRA ĐÁNH GIÁ</vt:lpstr>
      <vt:lpstr>1. KIỂM TRA ĐÁNH GIÁ</vt:lpstr>
      <vt:lpstr>KIỂM TRA ĐÁNH GIÁ</vt:lpstr>
      <vt:lpstr>2. TỔ CHỨC DẠY HỌC MÔN KHTN</vt:lpstr>
      <vt:lpstr>2.1.TỔ CHỨC DẠY HỌC MÔN KHOA HỌC TỰ NHIÊN QUA VIỆC XÂY DỰNG KẾ HOẠCH TỔ CHUYÊN MÔN</vt:lpstr>
      <vt:lpstr>TỔ CHỨC DẠY HỌC MÔN KHOA HỌC TỰ NHIÊN QUA VIỆC XÂY DỰNG KẾ HOẠCH CÁ NHÂN</vt:lpstr>
      <vt:lpstr>PowerPoint Presentation</vt:lpstr>
      <vt:lpstr>Thiết bị dạy học và học liệu</vt:lpstr>
      <vt:lpstr>Tiến trình dạy học</vt:lpstr>
      <vt:lpstr>PowerPoint Presentation</vt:lpstr>
      <vt:lpstr>PowerPoint Presentation</vt:lpstr>
      <vt:lpstr>2.2 QUY TRÌNH XÂY DỰNG MA TRẬN, ĐẶC TẢ BÀI KIỂM TRA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2021-08-14T16:04:28Z</dcterms:created>
  <dcterms:modified xsi:type="dcterms:W3CDTF">2022-10-22T01:32:26Z</dcterms:modified>
</cp:coreProperties>
</file>