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01" r:id="rId2"/>
    <p:sldId id="500" r:id="rId3"/>
    <p:sldId id="495" r:id="rId4"/>
    <p:sldId id="502" r:id="rId5"/>
    <p:sldId id="503" r:id="rId6"/>
    <p:sldId id="504" r:id="rId7"/>
    <p:sldId id="505" r:id="rId8"/>
    <p:sldId id="321" r:id="rId9"/>
    <p:sldId id="506" r:id="rId10"/>
    <p:sldId id="26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1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96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9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8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0.sv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microsoft.com/office/2007/relationships/hdphoto" Target="../media/hdphoto3.wdp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4.sv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6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6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333FF"/>
                </a:solidFill>
                <a:latin typeface="More Sugar"/>
              </a:rPr>
              <a:t>BÀI 3: Đ</a:t>
            </a:r>
            <a:r>
              <a:rPr lang="vi-VN" sz="66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6600" b="1" dirty="0">
                <a:solidFill>
                  <a:srgbClr val="3333FF"/>
                </a:solidFill>
                <a:latin typeface="More Sugar"/>
              </a:rPr>
              <a:t>ỜNG TIỆM CẬN  CỦA ĐỒ THỊ HÀM SỐ (TIẾT 2)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27451" y="455693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3CA79869-68AE-410B-9806-C41D6BB847E6}"/>
              </a:ext>
            </a:extLst>
          </p:cNvPr>
          <p:cNvSpPr/>
          <p:nvPr/>
        </p:nvSpPr>
        <p:spPr>
          <a:xfrm rot="-1135901">
            <a:off x="1380767" y="165536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3C302CAD-92DB-4E01-A046-3A909348195F}"/>
              </a:ext>
            </a:extLst>
          </p:cNvPr>
          <p:cNvSpPr/>
          <p:nvPr/>
        </p:nvSpPr>
        <p:spPr>
          <a:xfrm rot="813216">
            <a:off x="1403444" y="254128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91">
            <a:extLst>
              <a:ext uri="{FF2B5EF4-FFF2-40B4-BE49-F238E27FC236}">
                <a16:creationId xmlns:a16="http://schemas.microsoft.com/office/drawing/2014/main" id="{721BB699-830B-40CF-B4B5-29F83D13D55C}"/>
              </a:ext>
            </a:extLst>
          </p:cNvPr>
          <p:cNvSpPr/>
          <p:nvPr/>
        </p:nvSpPr>
        <p:spPr>
          <a:xfrm>
            <a:off x="9860708" y="245990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2">
            <a:extLst>
              <a:ext uri="{FF2B5EF4-FFF2-40B4-BE49-F238E27FC236}">
                <a16:creationId xmlns:a16="http://schemas.microsoft.com/office/drawing/2014/main" id="{D41FF817-5CAC-4060-93CD-467A87EC2D77}"/>
              </a:ext>
            </a:extLst>
          </p:cNvPr>
          <p:cNvSpPr/>
          <p:nvPr/>
        </p:nvSpPr>
        <p:spPr>
          <a:xfrm rot="813216">
            <a:off x="9832373" y="320391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3.2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7040EA97-3D72-4392-8886-FD9131F933E6}"/>
              </a:ext>
            </a:extLst>
          </p:cNvPr>
          <p:cNvSpPr/>
          <p:nvPr/>
        </p:nvSpPr>
        <p:spPr>
          <a:xfrm rot="-1135901">
            <a:off x="4203164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B31A116-F1DC-439D-9DD5-9E4E76992532}"/>
              </a:ext>
            </a:extLst>
          </p:cNvPr>
          <p:cNvSpPr/>
          <p:nvPr/>
        </p:nvSpPr>
        <p:spPr>
          <a:xfrm rot="813216">
            <a:off x="4683339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D573D893-4542-46AE-B2E7-E203E17E446B}"/>
              </a:ext>
            </a:extLst>
          </p:cNvPr>
          <p:cNvSpPr/>
          <p:nvPr/>
        </p:nvSpPr>
        <p:spPr>
          <a:xfrm rot="-1135901">
            <a:off x="7029559" y="47020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D32B92CB-2A76-476A-B592-8A1291CE12E3}"/>
              </a:ext>
            </a:extLst>
          </p:cNvPr>
          <p:cNvSpPr/>
          <p:nvPr/>
        </p:nvSpPr>
        <p:spPr>
          <a:xfrm rot="813216">
            <a:off x="7509734" y="491275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1B1D85F-D5F7-3FB5-A72B-0FCFCA8C079D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A5A6EC-D1DC-442B-9023-2B4BF70DAC29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C68C379D-E937-47D4-9B41-F87EB955E011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30F1F6EB-48BF-489C-8BE1-D7447ADFD46E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78C42B45-2A6A-4809-B28F-748A4B47DB10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8BC5EDC3-31A1-468F-B72E-5D9181E91EB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22D2B8A3-4FC4-4B99-A565-DB203FE0DA3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1C7DE487-0E7B-41F2-B40B-F52A4612F8A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3ED988EF-6D9D-43E6-A7DD-7F6DE703D500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E7A8C642-38ED-4AEF-B04F-0AC7FD8457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ABC17A63-8D2E-4D14-AF32-08845AC39A1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C36584E-9730-4857-8802-20BCD7DBFE8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6F321EA-FB29-4A3B-9C2F-397324852E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00BE6F6C-889B-44B1-A77D-3241202A7B0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F36F2F56-2543-481C-9052-EF57DFFDD41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D90A7329-F8A0-4C90-BCCD-56BB845100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F6561C47-40ED-4335-858D-495EE114117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83433D6C-8A2E-4D39-9EA8-8C9CBD9FC2D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D46BA802-5746-4CCE-AB25-B7BF985E3184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4FE7CF6-D4D3-4E9E-93C3-4008B8879B26}"/>
              </a:ext>
            </a:extLst>
          </p:cNvPr>
          <p:cNvSpPr txBox="1">
            <a:spLocks/>
          </p:cNvSpPr>
          <p:nvPr/>
        </p:nvSpPr>
        <p:spPr>
          <a:xfrm>
            <a:off x="4994618" y="2241150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ĐƯỜNG TIỆM CẬN NGANG</a:t>
            </a:r>
            <a:endParaRPr lang="en-US" sz="36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4E0AF3C-35F1-4482-89D2-1E3B3A698E67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ĐƯỜNG TIỆM CẬN NGANG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46415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4.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T</m:t>
                    </m:r>
                    <m:r>
                      <m:rPr>
                        <m:nor/>
                      </m:rPr>
                      <a:rPr lang="en-US" sz="2400"/>
                      <m:t>ì</m:t>
                    </m:r>
                    <m:r>
                      <m:rPr>
                        <m:nor/>
                      </m:rPr>
                      <a:rPr lang="en-US" sz="2400"/>
                      <m:t>mli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400"/>
                      <m:t>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thắng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Ox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cắt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và </a:t>
                </a:r>
                <a:r>
                  <a:rPr lang="en-US" sz="2400" dirty="0" err="1"/>
                  <a:t>cắt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thắng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N (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4).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MN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464154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B25B0CF8-02D9-4677-BFBF-36642656D63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1603" y="1085537"/>
            <a:ext cx="4167805" cy="39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46415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dirty="0"/>
                  <a:t> </a:t>
                </a: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600"/>
                      <m:t>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   </a:t>
                </a:r>
                <a:r>
                  <a:rPr lang="en-US" sz="2600" dirty="0" err="1"/>
                  <a:t>Nhận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về</a:t>
                </a:r>
                <a:r>
                  <a:rPr lang="en-US" sz="2600" dirty="0"/>
                  <a:t> 0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hoặc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464154"/>
              </a:xfrm>
              <a:prstGeom prst="rect">
                <a:avLst/>
              </a:prstGeom>
              <a:blipFill>
                <a:blip r:embed="rId11"/>
                <a:stretch>
                  <a:fillRect l="-53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A0D01FA0-7B9A-4D10-9E54-9A8ADF0532E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292" y="3801599"/>
            <a:ext cx="2781662" cy="9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ngang</a:t>
                </a:r>
                <a:r>
                  <a:rPr lang="en-US" sz="2800" dirty="0"/>
                  <a:t> (hay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ngang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9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58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ngang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−2+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600"/>
                      <m:t>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−2+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ngang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56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71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cùng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ngang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đứng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6.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5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F504C107-D0A1-4481-8212-3D4C4B7358A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4674" y="2741150"/>
            <a:ext cx="3164047" cy="34757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67FF803-DE4D-4905-AF60-F8E2F3A245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C3D4E58-5CEC-410B-9BBF-2B535F71C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0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74330"/>
            <a:ext cx="4241635" cy="906842"/>
            <a:chOff x="3307257" y="1021477"/>
            <a:chExt cx="3502976" cy="1098112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685442" y="1021477"/>
              <a:ext cx="2746606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772" y="864212"/>
                <a:ext cx="11608926" cy="59336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3800" dirty="0" err="1"/>
                  <a:t>Tìm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tiệm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cận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ngang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của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đồ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thị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các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hàm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số</a:t>
                </a:r>
                <a:r>
                  <a:rPr lang="en-US" sz="3800" dirty="0"/>
                  <a:t> </a:t>
                </a:r>
                <a:r>
                  <a:rPr lang="en-US" sz="3800" dirty="0" err="1"/>
                  <a:t>sau</a:t>
                </a:r>
                <a:r>
                  <a:rPr lang="en-US" sz="3800" dirty="0"/>
                  <a:t>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800" dirty="0"/>
                  <a:t>a)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8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800" dirty="0"/>
                  <a:t>;			b)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8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380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38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800" b="1" dirty="0"/>
                  <a:t>Lời </a:t>
                </a:r>
                <a:r>
                  <a:rPr lang="en-US" sz="3800" b="1" dirty="0" err="1"/>
                  <a:t>giải</a:t>
                </a:r>
                <a:endParaRPr lang="en-US" sz="3800" b="1" dirty="0"/>
              </a:p>
              <a:p>
                <a:pPr>
                  <a:lnSpc>
                    <a:spcPct val="120000"/>
                  </a:lnSpc>
                </a:pPr>
                <a:r>
                  <a:rPr lang="en-US" sz="3800" dirty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8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80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8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3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8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</a:rPr>
                          <m:t>4+</m:t>
                        </m:r>
                        <m:f>
                          <m:f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3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dirty="0"/>
                  <a:t>;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38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80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38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8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38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4+</m:t>
                          </m:r>
                          <m:f>
                            <m:f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sz="3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800" dirty="0"/>
              </a:p>
              <a:p>
                <a:pPr>
                  <a:lnSpc>
                    <a:spcPct val="120000"/>
                  </a:lnSpc>
                </a:pPr>
                <a:r>
                  <a:rPr lang="en-US" sz="3800" dirty="0" err="1"/>
                  <a:t>Vậy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dirty="0"/>
                  <a:t> </a:t>
                </a:r>
                <a:r>
                  <a:rPr lang="en-US" sz="3800" dirty="0" err="1"/>
                  <a:t>là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tiệm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cận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ngang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của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đồ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thị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hàm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số</a:t>
                </a:r>
                <a:r>
                  <a:rPr lang="en-US" sz="3800" dirty="0"/>
                  <a:t>.</a:t>
                </a:r>
                <a:br>
                  <a:rPr lang="en-US" dirty="0"/>
                </a:br>
                <a:endParaRPr lang="fr-FR" sz="4622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72" y="864212"/>
                <a:ext cx="11608926" cy="5933698"/>
              </a:xfrm>
              <a:prstGeom prst="rect">
                <a:avLst/>
              </a:prstGeom>
              <a:blipFill>
                <a:blip r:embed="rId7"/>
                <a:stretch>
                  <a:fillRect l="-577" t="-6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74330"/>
            <a:ext cx="4241635" cy="906842"/>
            <a:chOff x="3307257" y="1021477"/>
            <a:chExt cx="3502976" cy="1098112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685442" y="1021477"/>
              <a:ext cx="2746606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772" y="864212"/>
                <a:ext cx="11608926" cy="59336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b="1" dirty="0"/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310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31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1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31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31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1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10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31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31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31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3100"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US" sz="3100" dirty="0"/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Vậy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1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tiệm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cận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ngang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đồ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hàm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br>
                  <a:rPr lang="en-US" dirty="0"/>
                </a:br>
                <a:endParaRPr lang="fr-FR" sz="4622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72" y="864212"/>
                <a:ext cx="11608926" cy="5933698"/>
              </a:xfrm>
              <a:prstGeom prst="rect">
                <a:avLst/>
              </a:prstGeom>
              <a:blipFill>
                <a:blip r:embed="rId7"/>
                <a:stretch>
                  <a:fillRect l="-52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86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543</Words>
  <Application>Microsoft Office PowerPoint</Application>
  <PresentationFormat>Widescreen</PresentationFormat>
  <Paragraphs>94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2024-11-18T01:41:36Z</dcterms:modified>
</cp:coreProperties>
</file>