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6" r:id="rId3"/>
    <p:sldId id="259" r:id="rId4"/>
    <p:sldId id="261" r:id="rId5"/>
    <p:sldId id="258" r:id="rId6"/>
  </p:sldIdLst>
  <p:sldSz cx="6858000" cy="51435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536" y="77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3012" y="2469846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333808" y="2730836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1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cá số 1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34158" y="2516627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164573" y="2905074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95902" y="4002783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2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số 2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164573" y="2905074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20449" y="2572047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3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cá số 3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3012" y="2469846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254651" y="2925084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367911" y="3978634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4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cá số 4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73" y="1576026"/>
            <a:ext cx="660243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7464" y="0"/>
            <a:ext cx="914846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otched Right Arrow 3"/>
          <p:cNvSpPr/>
          <p:nvPr/>
        </p:nvSpPr>
        <p:spPr>
          <a:xfrm>
            <a:off x="3860800" y="4019550"/>
            <a:ext cx="2895600" cy="100965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Đây là đáp án đúng *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66800" y="893434"/>
            <a:ext cx="5867400" cy="3430916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&gt;&gt;&gt;Thầy cô sửa đáp án phù hợp với nội dung câu hỏi.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&gt;&gt;&gt; Copy vị trí câu đúng phù hợp với câu hỏi thầy cô soạn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Mình làm sẵn 4 slide với 4 vị trí đúng khác nhau rồi đó nhé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1 cá 1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2 cá 2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3 cá 3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4 cá 4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Thầy cô phải đảo vị trí đúng để tránh học sinh đoán nhé</a:t>
            </a: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42" y="681603"/>
            <a:ext cx="3169658" cy="161530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flipH="1">
            <a:off x="5713319" y="338388"/>
            <a:ext cx="926003" cy="555046"/>
            <a:chOff x="9540552" y="4420621"/>
            <a:chExt cx="1619672" cy="9820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?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sp>
        <p:nvSpPr>
          <p:cNvPr id="12" name="Notched Right Arrow 11"/>
          <p:cNvSpPr/>
          <p:nvPr/>
        </p:nvSpPr>
        <p:spPr>
          <a:xfrm>
            <a:off x="3430682" y="133350"/>
            <a:ext cx="2512918" cy="100965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Sửa luôn ở đây</a:t>
            </a:r>
          </a:p>
        </p:txBody>
      </p:sp>
    </p:spTree>
    <p:extLst>
      <p:ext uri="{BB962C8B-B14F-4D97-AF65-F5344CB8AC3E}">
        <p14:creationId xmlns:p14="http://schemas.microsoft.com/office/powerpoint/2010/main" val="30590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130</Words>
  <PresentationFormat>Custom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2018-01-14T04:30:44Z</dcterms:created>
  <dcterms:modified xsi:type="dcterms:W3CDTF">2019-04-01T06:45:19Z</dcterms:modified>
</cp:coreProperties>
</file>