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60" r:id="rId4"/>
    <p:sldId id="261" r:id="rId5"/>
    <p:sldId id="283" r:id="rId6"/>
    <p:sldId id="284" r:id="rId7"/>
    <p:sldId id="285" r:id="rId8"/>
    <p:sldId id="286" r:id="rId9"/>
    <p:sldId id="287" r:id="rId10"/>
    <p:sldId id="288" r:id="rId11"/>
    <p:sldId id="292" r:id="rId12"/>
    <p:sldId id="269" r:id="rId13"/>
    <p:sldId id="289" r:id="rId14"/>
    <p:sldId id="290" r:id="rId15"/>
    <p:sldId id="291" r:id="rId16"/>
    <p:sldId id="293" r:id="rId17"/>
    <p:sldId id="294" r:id="rId18"/>
    <p:sldId id="295" r:id="rId19"/>
    <p:sldId id="296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7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4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5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image" Target="../media/image65.wmf"/><Relationship Id="rId3" Type="http://schemas.openxmlformats.org/officeDocument/2006/relationships/image" Target="../media/image66.png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6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64.wmf"/><Relationship Id="rId5" Type="http://schemas.openxmlformats.org/officeDocument/2006/relationships/image" Target="../media/image61.wmf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6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7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7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image" Target="../media/image81.gif"/><Relationship Id="rId3" Type="http://schemas.openxmlformats.org/officeDocument/2006/relationships/image" Target="../media/image79.gif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7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77.wmf"/><Relationship Id="rId4" Type="http://schemas.openxmlformats.org/officeDocument/2006/relationships/image" Target="../media/image80.gif"/><Relationship Id="rId9" Type="http://schemas.openxmlformats.org/officeDocument/2006/relationships/oleObject" Target="../embeddings/oleObject7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86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3.wmf"/><Relationship Id="rId11" Type="http://schemas.openxmlformats.org/officeDocument/2006/relationships/image" Target="../media/image81.gif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8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9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8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gi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12.png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7.bin"/><Relationship Id="rId4" Type="http://schemas.openxmlformats.org/officeDocument/2006/relationships/image" Target="../media/image7.wmf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7.bin"/><Relationship Id="rId18" Type="http://schemas.openxmlformats.org/officeDocument/2006/relationships/oleObject" Target="../embeddings/oleObject31.bin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7.wmf"/><Relationship Id="rId5" Type="http://schemas.openxmlformats.org/officeDocument/2006/relationships/image" Target="../media/image29.png"/><Relationship Id="rId15" Type="http://schemas.openxmlformats.org/officeDocument/2006/relationships/oleObject" Target="../embeddings/oleObject29.bin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24.wmf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40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5.wmf"/><Relationship Id="rId22" Type="http://schemas.openxmlformats.org/officeDocument/2006/relationships/image" Target="../media/image3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9125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TÍNH CHẤT CƠ BẢN CỦA PHÂN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75044" y="1062171"/>
            <a:ext cx="906895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353739"/>
              </p:ext>
            </p:extLst>
          </p:nvPr>
        </p:nvGraphicFramePr>
        <p:xfrm>
          <a:off x="2021075" y="2209800"/>
          <a:ext cx="2602301" cy="1021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0" name="Equation" r:id="rId3" imgW="1002960" imgH="393480" progId="Equation.DSMT4">
                  <p:embed/>
                </p:oleObj>
              </mc:Choice>
              <mc:Fallback>
                <p:oleObj name="Equation" r:id="rId3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1075" y="2209800"/>
                        <a:ext cx="2602301" cy="1021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-6927" y="3124200"/>
            <a:ext cx="90689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TH: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648313"/>
              </p:ext>
            </p:extLst>
          </p:nvPr>
        </p:nvGraphicFramePr>
        <p:xfrm>
          <a:off x="914400" y="3647420"/>
          <a:ext cx="98901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1" name="Equation" r:id="rId5" imgW="380880" imgH="393480" progId="Equation.DSMT4">
                  <p:embed/>
                </p:oleObj>
              </mc:Choice>
              <mc:Fallback>
                <p:oleObj name="Equation" r:id="rId5" imgW="3808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47420"/>
                        <a:ext cx="98901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110270"/>
              </p:ext>
            </p:extLst>
          </p:nvPr>
        </p:nvGraphicFramePr>
        <p:xfrm>
          <a:off x="838200" y="4572000"/>
          <a:ext cx="115411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2" name="Equation" r:id="rId7" imgW="444240" imgH="393480" progId="Equation.DSMT4">
                  <p:embed/>
                </p:oleObj>
              </mc:Choice>
              <mc:Fallback>
                <p:oleObj name="Equation" r:id="rId7" imgW="4442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572000"/>
                        <a:ext cx="115411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33137"/>
              </p:ext>
            </p:extLst>
          </p:nvPr>
        </p:nvGraphicFramePr>
        <p:xfrm>
          <a:off x="838200" y="5715000"/>
          <a:ext cx="955675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3" name="Equation" r:id="rId9" imgW="368280" imgH="393480" progId="Equation.DSMT4">
                  <p:embed/>
                </p:oleObj>
              </mc:Choice>
              <mc:Fallback>
                <p:oleObj name="Equation" r:id="rId9" imgW="36828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715000"/>
                        <a:ext cx="955675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665366"/>
              </p:ext>
            </p:extLst>
          </p:nvPr>
        </p:nvGraphicFramePr>
        <p:xfrm>
          <a:off x="2106613" y="3648075"/>
          <a:ext cx="890587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4" name="Equation" r:id="rId11" imgW="342720" imgH="393480" progId="Equation.DSMT4">
                  <p:embed/>
                </p:oleObj>
              </mc:Choice>
              <mc:Fallback>
                <p:oleObj name="Equation" r:id="rId11" imgW="34272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3648075"/>
                        <a:ext cx="890587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787406"/>
              </p:ext>
            </p:extLst>
          </p:nvPr>
        </p:nvGraphicFramePr>
        <p:xfrm>
          <a:off x="2138363" y="4648200"/>
          <a:ext cx="1120775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5" name="Equation" r:id="rId13" imgW="431640" imgH="393480" progId="Equation.DSMT4">
                  <p:embed/>
                </p:oleObj>
              </mc:Choice>
              <mc:Fallback>
                <p:oleObj name="Equation" r:id="rId13" imgW="43164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363" y="4648200"/>
                        <a:ext cx="1120775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033604"/>
              </p:ext>
            </p:extLst>
          </p:nvPr>
        </p:nvGraphicFramePr>
        <p:xfrm>
          <a:off x="1981200" y="5715000"/>
          <a:ext cx="69215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6" name="Equation" r:id="rId15" imgW="266400" imgH="393480" progId="Equation.DSMT4">
                  <p:embed/>
                </p:oleObj>
              </mc:Choice>
              <mc:Fallback>
                <p:oleObj name="Equation" r:id="rId15" imgW="2664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715000"/>
                        <a:ext cx="692150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230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6" name="Group 4"/>
          <p:cNvGrpSpPr>
            <a:grpSpLocks/>
          </p:cNvGrpSpPr>
          <p:nvPr/>
        </p:nvGrpSpPr>
        <p:grpSpPr bwMode="auto">
          <a:xfrm>
            <a:off x="457200" y="2667000"/>
            <a:ext cx="8458200" cy="1066800"/>
            <a:chOff x="432" y="2160"/>
            <a:chExt cx="5328" cy="67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5374" name="AutoShape 5"/>
            <p:cNvSpPr>
              <a:spLocks noChangeArrowheads="1"/>
            </p:cNvSpPr>
            <p:nvPr/>
          </p:nvSpPr>
          <p:spPr bwMode="auto">
            <a:xfrm>
              <a:off x="432" y="2160"/>
              <a:ext cx="5328" cy="672"/>
            </a:xfrm>
            <a:prstGeom prst="ribbon2">
              <a:avLst>
                <a:gd name="adj1" fmla="val 21606"/>
                <a:gd name="adj2" fmla="val 75000"/>
              </a:avLst>
            </a:prstGeom>
            <a:grp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b="1">
                <a:solidFill>
                  <a:schemeClr val="tx1"/>
                </a:solidFill>
                <a:latin typeface="VNI-Times" pitchFamily="2" charset="0"/>
              </a:endParaRPr>
            </a:p>
          </p:txBody>
        </p:sp>
        <p:sp>
          <p:nvSpPr>
            <p:cNvPr id="15375" name="Text Box 6"/>
            <p:cNvSpPr txBox="1">
              <a:spLocks noChangeArrowheads="1"/>
            </p:cNvSpPr>
            <p:nvPr/>
          </p:nvSpPr>
          <p:spPr bwMode="auto">
            <a:xfrm>
              <a:off x="1296" y="2256"/>
              <a:ext cx="3744" cy="3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err="1" smtClean="0">
                  <a:solidFill>
                    <a:schemeClr val="tx1"/>
                  </a:solidFill>
                  <a:cs typeface="Times New Roman" pitchFamily="18" charset="0"/>
                </a:rPr>
                <a:t>Tìm</a:t>
              </a:r>
              <a:r>
                <a:rPr lang="en-US" altLang="en-US" b="1" dirty="0" smtClean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b="1" dirty="0">
                  <a:solidFill>
                    <a:schemeClr val="tx1"/>
                  </a:solidFill>
                  <a:cs typeface="Times New Roman" pitchFamily="18" charset="0"/>
                </a:rPr>
                <a:t>5 </a:t>
              </a:r>
              <a:r>
                <a:rPr lang="en-US" altLang="en-US" b="1" dirty="0" err="1">
                  <a:solidFill>
                    <a:schemeClr val="tx1"/>
                  </a:solidFill>
                  <a:cs typeface="Times New Roman" pitchFamily="18" charset="0"/>
                </a:rPr>
                <a:t>phân</a:t>
              </a:r>
              <a:r>
                <a:rPr lang="en-US" altLang="en-US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  <a:cs typeface="Times New Roman" pitchFamily="18" charset="0"/>
                </a:rPr>
                <a:t>số</a:t>
              </a:r>
              <a:r>
                <a:rPr lang="en-US" altLang="en-US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  <a:cs typeface="Times New Roman" pitchFamily="18" charset="0"/>
                </a:rPr>
                <a:t>bằng</a:t>
              </a:r>
              <a:r>
                <a:rPr lang="en-US" altLang="en-US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  <a:cs typeface="Times New Roman" pitchFamily="18" charset="0"/>
                </a:rPr>
                <a:t>với</a:t>
              </a:r>
              <a:r>
                <a:rPr lang="en-US" altLang="en-US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  <a:cs typeface="Times New Roman" pitchFamily="18" charset="0"/>
                </a:rPr>
                <a:t>phân</a:t>
              </a:r>
              <a:r>
                <a:rPr lang="en-US" altLang="en-US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  <a:cs typeface="Times New Roman" pitchFamily="18" charset="0"/>
                </a:rPr>
                <a:t>số</a:t>
              </a:r>
              <a:r>
                <a:rPr lang="en-US" altLang="en-US" b="1" dirty="0">
                  <a:solidFill>
                    <a:schemeClr val="tx1"/>
                  </a:solidFill>
                  <a:cs typeface="Times New Roman" pitchFamily="18" charset="0"/>
                </a:rPr>
                <a:t>       ?</a:t>
              </a:r>
            </a:p>
          </p:txBody>
        </p:sp>
        <p:graphicFrame>
          <p:nvGraphicFramePr>
            <p:cNvPr id="15376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9938761"/>
                </p:ext>
              </p:extLst>
            </p:nvPr>
          </p:nvGraphicFramePr>
          <p:xfrm>
            <a:off x="4423" y="2208"/>
            <a:ext cx="281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51" name="Equation" r:id="rId3" imgW="228501" imgH="393529" progId="Equation.DSMT4">
                    <p:embed/>
                  </p:oleObj>
                </mc:Choice>
                <mc:Fallback>
                  <p:oleObj name="Equation" r:id="rId3" imgW="228501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3" y="2208"/>
                          <a:ext cx="281" cy="480"/>
                        </a:xfrm>
                        <a:prstGeom prst="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0601" name="Group 9"/>
          <p:cNvGrpSpPr>
            <a:grpSpLocks/>
          </p:cNvGrpSpPr>
          <p:nvPr/>
        </p:nvGrpSpPr>
        <p:grpSpPr bwMode="auto">
          <a:xfrm>
            <a:off x="-21180" y="1114770"/>
            <a:ext cx="9144398" cy="866263"/>
            <a:chOff x="822" y="1279"/>
            <a:chExt cx="3366" cy="634"/>
          </a:xfrm>
          <a:solidFill>
            <a:srgbClr val="92D050"/>
          </a:solidFill>
        </p:grpSpPr>
        <p:sp>
          <p:nvSpPr>
            <p:cNvPr id="15372" name="Text Box 11"/>
            <p:cNvSpPr txBox="1">
              <a:spLocks noChangeArrowheads="1"/>
            </p:cNvSpPr>
            <p:nvPr/>
          </p:nvSpPr>
          <p:spPr bwMode="auto">
            <a:xfrm>
              <a:off x="822" y="1440"/>
              <a:ext cx="3366" cy="33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00FF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Có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thể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viết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được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bao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nhiêu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phân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 smtClean="0">
                  <a:solidFill>
                    <a:schemeClr val="tx1"/>
                  </a:solidFill>
                  <a:cs typeface="Times New Roman" pitchFamily="18" charset="0"/>
                </a:rPr>
                <a:t>số</a:t>
              </a:r>
              <a:r>
                <a:rPr lang="en-US" altLang="en-US" sz="2400" b="1" dirty="0" smtClean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bằng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với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phân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chemeClr val="tx1"/>
                  </a:solidFill>
                  <a:cs typeface="Times New Roman" pitchFamily="18" charset="0"/>
                </a:rPr>
                <a:t>số</a:t>
              </a:r>
              <a:r>
                <a:rPr lang="en-US" altLang="en-US" sz="2400" b="1" dirty="0">
                  <a:solidFill>
                    <a:schemeClr val="tx1"/>
                  </a:solidFill>
                  <a:cs typeface="Times New Roman" pitchFamily="18" charset="0"/>
                </a:rPr>
                <a:t>       </a:t>
              </a:r>
              <a:r>
                <a:rPr lang="en-US" altLang="en-US" sz="2400" b="1" dirty="0" smtClean="0">
                  <a:solidFill>
                    <a:schemeClr val="tx1"/>
                  </a:solidFill>
                  <a:cs typeface="Times New Roman" pitchFamily="18" charset="0"/>
                </a:rPr>
                <a:t>  ? </a:t>
              </a:r>
              <a:endParaRPr lang="en-US" altLang="en-US" sz="2400" b="1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graphicFrame>
          <p:nvGraphicFramePr>
            <p:cNvPr id="1537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2393355"/>
                </p:ext>
              </p:extLst>
            </p:nvPr>
          </p:nvGraphicFramePr>
          <p:xfrm>
            <a:off x="3354" y="1279"/>
            <a:ext cx="308" cy="6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52" name="Equation" r:id="rId5" imgW="228600" imgH="393480" progId="Equation.DSMT4">
                    <p:embed/>
                  </p:oleObj>
                </mc:Choice>
                <mc:Fallback>
                  <p:oleObj name="Equation" r:id="rId5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4" y="1279"/>
                          <a:ext cx="308" cy="6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0" y="49125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TÍNH CHẤT CƠ BẢN CỦA PHÂN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52400" y="1261174"/>
            <a:ext cx="83612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687513" y="4267200"/>
          <a:ext cx="4460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3" name="Equation" r:id="rId7" imgW="228501" imgH="393529" progId="Equation.DSMT4">
                  <p:embed/>
                </p:oleObj>
              </mc:Choice>
              <mc:Fallback>
                <p:oleObj name="Equation" r:id="rId7" imgW="228501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7513" y="4267200"/>
                        <a:ext cx="446087" cy="762000"/>
                      </a:xfrm>
                      <a:prstGeom prst="rect">
                        <a:avLst/>
                      </a:prstGeom>
                      <a:solidFill>
                        <a:srgbClr val="92A907"/>
                      </a:solidFill>
                      <a:ln w="9525">
                        <a:solidFill>
                          <a:srgbClr val="92A907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906713" y="4267200"/>
          <a:ext cx="4460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4" name="Equation" r:id="rId9" imgW="228501" imgH="393529" progId="Equation.DSMT4">
                  <p:embed/>
                </p:oleObj>
              </mc:Choice>
              <mc:Fallback>
                <p:oleObj name="Equation" r:id="rId9" imgW="228501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4267200"/>
                        <a:ext cx="446087" cy="762000"/>
                      </a:xfrm>
                      <a:prstGeom prst="rect">
                        <a:avLst/>
                      </a:prstGeom>
                      <a:solidFill>
                        <a:srgbClr val="92A907"/>
                      </a:solidFill>
                      <a:ln w="9525">
                        <a:solidFill>
                          <a:srgbClr val="92A907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51300" y="4267200"/>
          <a:ext cx="5953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5" name="Equation" r:id="rId11" imgW="304536" imgH="393359" progId="Equation.DSMT4">
                  <p:embed/>
                </p:oleObj>
              </mc:Choice>
              <mc:Fallback>
                <p:oleObj name="Equation" r:id="rId11" imgW="304536" imgH="39335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4267200"/>
                        <a:ext cx="595313" cy="762000"/>
                      </a:xfrm>
                      <a:prstGeom prst="rect">
                        <a:avLst/>
                      </a:prstGeom>
                      <a:solidFill>
                        <a:srgbClr val="92A907"/>
                      </a:solidFill>
                      <a:ln w="9525">
                        <a:solidFill>
                          <a:srgbClr val="92A907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48288" y="4267200"/>
          <a:ext cx="5953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6" name="Equation" r:id="rId13" imgW="304536" imgH="393359" progId="Equation.DSMT4">
                  <p:embed/>
                </p:oleObj>
              </mc:Choice>
              <mc:Fallback>
                <p:oleObj name="Equation" r:id="rId13" imgW="304536" imgH="39335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288" y="4267200"/>
                        <a:ext cx="595312" cy="762000"/>
                      </a:xfrm>
                      <a:prstGeom prst="rect">
                        <a:avLst/>
                      </a:prstGeom>
                      <a:solidFill>
                        <a:srgbClr val="92A907"/>
                      </a:solidFill>
                      <a:ln w="9525">
                        <a:solidFill>
                          <a:srgbClr val="92A907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629400" y="4267200"/>
          <a:ext cx="7429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7" name="Equation" r:id="rId15" imgW="380835" imgH="393529" progId="Equation.DSMT4">
                  <p:embed/>
                </p:oleObj>
              </mc:Choice>
              <mc:Fallback>
                <p:oleObj name="Equation" r:id="rId15" imgW="380835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267200"/>
                        <a:ext cx="742950" cy="762000"/>
                      </a:xfrm>
                      <a:prstGeom prst="rect">
                        <a:avLst/>
                      </a:prstGeom>
                      <a:solidFill>
                        <a:srgbClr val="92A907"/>
                      </a:solidFill>
                      <a:ln w="9525">
                        <a:solidFill>
                          <a:srgbClr val="92A907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64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3022600" y="0"/>
            <a:ext cx="35687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76" name="TextBox 4"/>
          <p:cNvSpPr txBox="1">
            <a:spLocks noChangeArrowheads="1"/>
          </p:cNvSpPr>
          <p:nvPr/>
        </p:nvSpPr>
        <p:spPr bwMode="auto">
          <a:xfrm>
            <a:off x="3657600" y="179579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736920"/>
            <a:ext cx="9144000" cy="928326"/>
            <a:chOff x="0" y="736920"/>
            <a:chExt cx="9144000" cy="928326"/>
          </a:xfrm>
        </p:grpSpPr>
        <p:sp>
          <p:nvSpPr>
            <p:cNvPr id="15429" name="Text Box 129"/>
            <p:cNvSpPr txBox="1">
              <a:spLocks noChangeArrowheads="1"/>
            </p:cNvSpPr>
            <p:nvPr/>
          </p:nvSpPr>
          <p:spPr bwMode="auto">
            <a:xfrm>
              <a:off x="0" y="939473"/>
              <a:ext cx="91440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altLang="en-US" sz="28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1: </a:t>
              </a:r>
              <a:r>
                <a:rPr lang="en-US" altLang="en-US" sz="28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Rút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gọn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endParaRPr lang="en-US" alt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1446873"/>
                </p:ext>
              </p:extLst>
            </p:nvPr>
          </p:nvGraphicFramePr>
          <p:xfrm>
            <a:off x="4953000" y="736920"/>
            <a:ext cx="2455564" cy="928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2" name="Equation" r:id="rId3" imgW="1041120" imgH="393480" progId="Equation.DSMT4">
                    <p:embed/>
                  </p:oleObj>
                </mc:Choice>
                <mc:Fallback>
                  <p:oleObj name="Equation" r:id="rId3" imgW="104112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953000" y="736920"/>
                          <a:ext cx="2455564" cy="928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498677"/>
              </p:ext>
            </p:extLst>
          </p:nvPr>
        </p:nvGraphicFramePr>
        <p:xfrm>
          <a:off x="1016000" y="2438400"/>
          <a:ext cx="40132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" name="Equation" r:id="rId5" imgW="1701720" imgH="419040" progId="Equation.DSMT4">
                  <p:embed/>
                </p:oleObj>
              </mc:Choice>
              <mc:Fallback>
                <p:oleObj name="Equation" r:id="rId5" imgW="170172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2438400"/>
                        <a:ext cx="4013200" cy="98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394523"/>
              </p:ext>
            </p:extLst>
          </p:nvPr>
        </p:nvGraphicFramePr>
        <p:xfrm>
          <a:off x="1143000" y="3733800"/>
          <a:ext cx="719137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" name="Equation" r:id="rId7" imgW="304560" imgH="393480" progId="Equation.DSMT4">
                  <p:embed/>
                </p:oleObj>
              </mc:Choice>
              <mc:Fallback>
                <p:oleObj name="Equation" r:id="rId7" imgW="30456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733800"/>
                        <a:ext cx="719137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730025"/>
              </p:ext>
            </p:extLst>
          </p:nvPr>
        </p:nvGraphicFramePr>
        <p:xfrm>
          <a:off x="1881188" y="3733800"/>
          <a:ext cx="2576512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Equation" r:id="rId9" imgW="1091880" imgH="393480" progId="Equation.DSMT4">
                  <p:embed/>
                </p:oleObj>
              </mc:Choice>
              <mc:Fallback>
                <p:oleObj name="Equation" r:id="rId9" imgW="10918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3733800"/>
                        <a:ext cx="2576512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929891"/>
              </p:ext>
            </p:extLst>
          </p:nvPr>
        </p:nvGraphicFramePr>
        <p:xfrm>
          <a:off x="1219200" y="4876800"/>
          <a:ext cx="8985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" name="Equation" r:id="rId11" imgW="380880" imgH="393480" progId="Equation.DSMT4">
                  <p:embed/>
                </p:oleObj>
              </mc:Choice>
              <mc:Fallback>
                <p:oleObj name="Equation" r:id="rId11" imgW="3808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76800"/>
                        <a:ext cx="89852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706519"/>
              </p:ext>
            </p:extLst>
          </p:nvPr>
        </p:nvGraphicFramePr>
        <p:xfrm>
          <a:off x="2032000" y="4876800"/>
          <a:ext cx="4852988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" name="Equation" r:id="rId13" imgW="2057400" imgH="419040" progId="Equation.DSMT4">
                  <p:embed/>
                </p:oleObj>
              </mc:Choice>
              <mc:Fallback>
                <p:oleObj name="Equation" r:id="rId13" imgW="205740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4876800"/>
                        <a:ext cx="4852988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2306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3022600" y="0"/>
            <a:ext cx="35687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76" name="TextBox 4"/>
          <p:cNvSpPr txBox="1">
            <a:spLocks noChangeArrowheads="1"/>
          </p:cNvSpPr>
          <p:nvPr/>
        </p:nvSpPr>
        <p:spPr bwMode="auto">
          <a:xfrm>
            <a:off x="3904961" y="374398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0" y="732959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alt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alt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714775"/>
            <a:ext cx="8839200" cy="217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0" y="426720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219200" y="4064466"/>
            <a:ext cx="4285961" cy="928688"/>
            <a:chOff x="1219200" y="4064466"/>
            <a:chExt cx="4285961" cy="928688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1868135"/>
                </p:ext>
              </p:extLst>
            </p:nvPr>
          </p:nvGraphicFramePr>
          <p:xfrm>
            <a:off x="5144799" y="4064466"/>
            <a:ext cx="360362" cy="928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5" name="Equation" r:id="rId4" imgW="152280" imgH="393480" progId="Equation.DSMT4">
                    <p:embed/>
                  </p:oleObj>
                </mc:Choice>
                <mc:Fallback>
                  <p:oleObj name="Equation" r:id="rId4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4799" y="4064466"/>
                          <a:ext cx="360362" cy="928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4"/>
            <p:cNvSpPr txBox="1">
              <a:spLocks noChangeArrowheads="1"/>
            </p:cNvSpPr>
            <p:nvPr/>
          </p:nvSpPr>
          <p:spPr bwMode="auto">
            <a:xfrm>
              <a:off x="1219200" y="4267200"/>
              <a:ext cx="42859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tô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19200" y="4145054"/>
            <a:ext cx="7705725" cy="767510"/>
            <a:chOff x="131618" y="5735074"/>
            <a:chExt cx="7705725" cy="767510"/>
          </a:xfrm>
        </p:grpSpPr>
        <p:sp>
          <p:nvSpPr>
            <p:cNvPr id="15" name="TextBox 4"/>
            <p:cNvSpPr txBox="1">
              <a:spLocks noChangeArrowheads="1"/>
            </p:cNvSpPr>
            <p:nvPr/>
          </p:nvSpPr>
          <p:spPr bwMode="auto">
            <a:xfrm>
              <a:off x="131618" y="5857220"/>
              <a:ext cx="770572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nhỏ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dương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tô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4356082"/>
                </p:ext>
              </p:extLst>
            </p:nvPr>
          </p:nvGraphicFramePr>
          <p:xfrm>
            <a:off x="7194071" y="5735074"/>
            <a:ext cx="297821" cy="767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6" name="Equation" r:id="rId6" imgW="152280" imgH="393480" progId="Equation.DSMT4">
                    <p:embed/>
                  </p:oleObj>
                </mc:Choice>
                <mc:Fallback>
                  <p:oleObj name="Equation" r:id="rId6" imgW="152280" imgH="39348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94071" y="5735074"/>
                          <a:ext cx="297821" cy="7675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-6927" y="502920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219199" y="4955763"/>
            <a:ext cx="7705725" cy="767510"/>
            <a:chOff x="131618" y="5776639"/>
            <a:chExt cx="7705725" cy="767510"/>
          </a:xfrm>
        </p:grpSpPr>
        <p:sp>
          <p:nvSpPr>
            <p:cNvPr id="21" name="TextBox 4"/>
            <p:cNvSpPr txBox="1">
              <a:spLocks noChangeArrowheads="1"/>
            </p:cNvSpPr>
            <p:nvPr/>
          </p:nvSpPr>
          <p:spPr bwMode="auto">
            <a:xfrm>
              <a:off x="131618" y="5857220"/>
              <a:ext cx="770572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nhỏ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dương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tô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6546614"/>
                </p:ext>
              </p:extLst>
            </p:nvPr>
          </p:nvGraphicFramePr>
          <p:xfrm>
            <a:off x="7194071" y="5776639"/>
            <a:ext cx="297821" cy="767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7" name="Equation" r:id="rId8" imgW="152280" imgH="393480" progId="Equation.DSMT4">
                    <p:embed/>
                  </p:oleObj>
                </mc:Choice>
                <mc:Fallback>
                  <p:oleObj name="Equation" r:id="rId8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94071" y="5776639"/>
                          <a:ext cx="297821" cy="7675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-34636" y="5573419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066800" y="5490789"/>
            <a:ext cx="7924800" cy="767511"/>
            <a:chOff x="131618" y="5735730"/>
            <a:chExt cx="7924800" cy="767511"/>
          </a:xfrm>
        </p:grpSpPr>
        <p:sp>
          <p:nvSpPr>
            <p:cNvPr id="25" name="TextBox 4"/>
            <p:cNvSpPr txBox="1">
              <a:spLocks noChangeArrowheads="1"/>
            </p:cNvSpPr>
            <p:nvPr/>
          </p:nvSpPr>
          <p:spPr bwMode="auto">
            <a:xfrm>
              <a:off x="131618" y="5857220"/>
              <a:ext cx="770572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nhỏ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dương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tô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1455063"/>
                </p:ext>
              </p:extLst>
            </p:nvPr>
          </p:nvGraphicFramePr>
          <p:xfrm>
            <a:off x="7138030" y="5735730"/>
            <a:ext cx="918388" cy="767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8" name="Equation" r:id="rId10" imgW="469800" imgH="393480" progId="Equation.DSMT4">
                    <p:embed/>
                  </p:oleObj>
                </mc:Choice>
                <mc:Fallback>
                  <p:oleObj name="Equation" r:id="rId10" imgW="4698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38030" y="5735730"/>
                          <a:ext cx="918388" cy="7675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-34636" y="625858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052945" y="6167438"/>
            <a:ext cx="7705725" cy="766762"/>
            <a:chOff x="131618" y="5736479"/>
            <a:chExt cx="7705725" cy="766762"/>
          </a:xfrm>
        </p:grpSpPr>
        <p:sp>
          <p:nvSpPr>
            <p:cNvPr id="29" name="TextBox 4"/>
            <p:cNvSpPr txBox="1">
              <a:spLocks noChangeArrowheads="1"/>
            </p:cNvSpPr>
            <p:nvPr/>
          </p:nvSpPr>
          <p:spPr bwMode="auto">
            <a:xfrm>
              <a:off x="131618" y="5857220"/>
              <a:ext cx="770572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nhỏ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dương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tô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8386906"/>
                </p:ext>
              </p:extLst>
            </p:nvPr>
          </p:nvGraphicFramePr>
          <p:xfrm>
            <a:off x="7373361" y="5736479"/>
            <a:ext cx="446087" cy="76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9" name="Equation" r:id="rId12" imgW="228600" imgH="393480" progId="Equation.DSMT4">
                    <p:embed/>
                  </p:oleObj>
                </mc:Choice>
                <mc:Fallback>
                  <p:oleObj name="Equation" r:id="rId12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3361" y="5736479"/>
                          <a:ext cx="446087" cy="766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73623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15429" grpId="0"/>
      <p:bldP spid="13" grpId="0"/>
      <p:bldP spid="19" grpId="0"/>
      <p:bldP spid="23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1000" y="2133600"/>
            <a:ext cx="1524000" cy="609600"/>
          </a:xfrm>
          <a:prstGeom prst="rect">
            <a:avLst/>
          </a:prstGeom>
          <a:solidFill>
            <a:srgbClr val="FF9900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phút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2971800"/>
            <a:ext cx="1524000" cy="609600"/>
          </a:xfrm>
          <a:prstGeom prst="rect">
            <a:avLst/>
          </a:prstGeom>
          <a:solidFill>
            <a:srgbClr val="FFFF00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10 phút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1000" y="3810000"/>
            <a:ext cx="1524000" cy="685800"/>
          </a:xfrm>
          <a:prstGeom prst="rect">
            <a:avLst/>
          </a:prstGeom>
          <a:solidFill>
            <a:srgbClr val="FF3300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15 phút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4724400"/>
            <a:ext cx="1524000" cy="685800"/>
          </a:xfrm>
          <a:prstGeom prst="rect">
            <a:avLst/>
          </a:prstGeom>
          <a:solidFill>
            <a:srgbClr val="99CCF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45 phút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1000" y="5638800"/>
            <a:ext cx="1524000" cy="685800"/>
          </a:xfrm>
          <a:prstGeom prst="rect">
            <a:avLst/>
          </a:prstGeom>
          <a:solidFill>
            <a:srgbClr val="FF66FF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90 phút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715000" y="1905000"/>
          <a:ext cx="2286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0" name="Equation" r:id="rId3" imgW="20421600" imgH="9448800" progId="">
                  <p:embed/>
                </p:oleObj>
              </mc:Choice>
              <mc:Fallback>
                <p:oleObj name="Equation" r:id="rId3" imgW="20421600" imgH="94488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905000"/>
                        <a:ext cx="2286000" cy="990600"/>
                      </a:xfrm>
                      <a:prstGeom prst="rect">
                        <a:avLst/>
                      </a:prstGeom>
                      <a:solidFill>
                        <a:srgbClr val="99CC00"/>
                      </a:solidFill>
                      <a:ln w="76200" cmpd="tri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2"/>
          <p:cNvGraphicFramePr>
            <a:graphicFrameLocks noChangeAspect="1"/>
          </p:cNvGraphicFramePr>
          <p:nvPr/>
        </p:nvGraphicFramePr>
        <p:xfrm>
          <a:off x="3048000" y="2819400"/>
          <a:ext cx="2057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name="Equation" r:id="rId5" imgW="18897600" imgH="9448800" progId="Equation.3">
                  <p:embed/>
                </p:oleObj>
              </mc:Choice>
              <mc:Fallback>
                <p:oleObj name="Equation" r:id="rId5" imgW="18897600" imgH="944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819400"/>
                        <a:ext cx="2057400" cy="990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76200" cmpd="tri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5"/>
          <p:cNvGraphicFramePr>
            <a:graphicFrameLocks noChangeAspect="1"/>
          </p:cNvGraphicFramePr>
          <p:nvPr/>
        </p:nvGraphicFramePr>
        <p:xfrm>
          <a:off x="5791200" y="3657600"/>
          <a:ext cx="2209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2" name="Equation" r:id="rId7" imgW="18897600" imgH="9448800" progId="Equation.3">
                  <p:embed/>
                </p:oleObj>
              </mc:Choice>
              <mc:Fallback>
                <p:oleObj name="Equation" r:id="rId7" imgW="18897600" imgH="944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657600"/>
                        <a:ext cx="2209800" cy="990600"/>
                      </a:xfrm>
                      <a:prstGeom prst="rect">
                        <a:avLst/>
                      </a:prstGeom>
                      <a:solidFill>
                        <a:srgbClr val="00CCFF"/>
                      </a:solidFill>
                      <a:ln w="76200" cmpd="tri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8"/>
          <p:cNvGraphicFramePr>
            <a:graphicFrameLocks noChangeAspect="1"/>
          </p:cNvGraphicFramePr>
          <p:nvPr/>
        </p:nvGraphicFramePr>
        <p:xfrm>
          <a:off x="3048000" y="4648200"/>
          <a:ext cx="2057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3" name="Equation" r:id="rId9" imgW="18897600" imgH="9448800" progId="Equation.3">
                  <p:embed/>
                </p:oleObj>
              </mc:Choice>
              <mc:Fallback>
                <p:oleObj name="Equation" r:id="rId9" imgW="18897600" imgH="944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648200"/>
                        <a:ext cx="2057400" cy="1066800"/>
                      </a:xfrm>
                      <a:prstGeom prst="rect">
                        <a:avLst/>
                      </a:prstGeom>
                      <a:solidFill>
                        <a:srgbClr val="FF6600"/>
                      </a:solidFill>
                      <a:ln w="76200" cmpd="tri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1"/>
          <p:cNvGraphicFramePr>
            <a:graphicFrameLocks noChangeAspect="1"/>
          </p:cNvGraphicFramePr>
          <p:nvPr/>
        </p:nvGraphicFramePr>
        <p:xfrm>
          <a:off x="5791200" y="5486400"/>
          <a:ext cx="2209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4" name="Equation" r:id="rId11" imgW="18897600" imgH="9448800" progId="Equation.3">
                  <p:embed/>
                </p:oleObj>
              </mc:Choice>
              <mc:Fallback>
                <p:oleObj name="Equation" r:id="rId11" imgW="18897600" imgH="944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486400"/>
                        <a:ext cx="2209800" cy="1066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76200" cmpd="tri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Line 23"/>
          <p:cNvSpPr>
            <a:spLocks noChangeShapeType="1"/>
          </p:cNvSpPr>
          <p:nvPr/>
        </p:nvSpPr>
        <p:spPr bwMode="auto">
          <a:xfrm>
            <a:off x="1917700" y="2438400"/>
            <a:ext cx="3657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5"/>
          <p:cNvSpPr>
            <a:spLocks noChangeShapeType="1"/>
          </p:cNvSpPr>
          <p:nvPr/>
        </p:nvSpPr>
        <p:spPr bwMode="auto">
          <a:xfrm>
            <a:off x="1905000" y="33528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>
            <a:off x="1881188" y="4191000"/>
            <a:ext cx="3810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>
            <a:off x="1905000" y="51054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8"/>
          <p:cNvSpPr>
            <a:spLocks noChangeShapeType="1"/>
          </p:cNvSpPr>
          <p:nvPr/>
        </p:nvSpPr>
        <p:spPr bwMode="auto">
          <a:xfrm>
            <a:off x="1917700" y="6019800"/>
            <a:ext cx="3733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1025696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chiếm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bao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̀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3"/>
          <p:cNvSpPr txBox="1">
            <a:spLocks noChangeArrowheads="1"/>
          </p:cNvSpPr>
          <p:nvPr/>
        </p:nvSpPr>
        <p:spPr bwMode="auto">
          <a:xfrm>
            <a:off x="3022600" y="0"/>
            <a:ext cx="35687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68801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1371600" y="4267200"/>
            <a:ext cx="4724400" cy="1123950"/>
            <a:chOff x="1008" y="2160"/>
            <a:chExt cx="2976" cy="708"/>
          </a:xfrm>
        </p:grpSpPr>
        <p:graphicFrame>
          <p:nvGraphicFramePr>
            <p:cNvPr id="17429" name="Object 5"/>
            <p:cNvGraphicFramePr>
              <a:graphicFrameLocks noChangeAspect="1"/>
            </p:cNvGraphicFramePr>
            <p:nvPr/>
          </p:nvGraphicFramePr>
          <p:xfrm>
            <a:off x="1008" y="2160"/>
            <a:ext cx="2976" cy="7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9" name="Equation" r:id="rId3" imgW="1574800" imgH="393700" progId="Equation.DSMT4">
                    <p:embed/>
                  </p:oleObj>
                </mc:Choice>
                <mc:Fallback>
                  <p:oleObj name="Equation" r:id="rId3" imgW="1574800" imgH="393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2160"/>
                          <a:ext cx="2976" cy="7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30" name="Rectangle 6"/>
            <p:cNvSpPr>
              <a:spLocks noChangeArrowheads="1"/>
            </p:cNvSpPr>
            <p:nvPr/>
          </p:nvSpPr>
          <p:spPr bwMode="auto">
            <a:xfrm>
              <a:off x="1392" y="2160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7431" name="Rectangle 7"/>
            <p:cNvSpPr>
              <a:spLocks noChangeArrowheads="1"/>
            </p:cNvSpPr>
            <p:nvPr/>
          </p:nvSpPr>
          <p:spPr bwMode="auto">
            <a:xfrm>
              <a:off x="1968" y="2160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7432" name="Rectangle 8"/>
            <p:cNvSpPr>
              <a:spLocks noChangeArrowheads="1"/>
            </p:cNvSpPr>
            <p:nvPr/>
          </p:nvSpPr>
          <p:spPr bwMode="auto">
            <a:xfrm>
              <a:off x="2496" y="2160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7433" name="Rectangle 9"/>
            <p:cNvSpPr>
              <a:spLocks noChangeArrowheads="1"/>
            </p:cNvSpPr>
            <p:nvPr/>
          </p:nvSpPr>
          <p:spPr bwMode="auto">
            <a:xfrm>
              <a:off x="3072" y="259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7434" name="Rectangle 10"/>
            <p:cNvSpPr>
              <a:spLocks noChangeArrowheads="1"/>
            </p:cNvSpPr>
            <p:nvPr/>
          </p:nvSpPr>
          <p:spPr bwMode="auto">
            <a:xfrm>
              <a:off x="3648" y="259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11627" name="Group 11"/>
          <p:cNvGrpSpPr>
            <a:grpSpLocks/>
          </p:cNvGrpSpPr>
          <p:nvPr/>
        </p:nvGrpSpPr>
        <p:grpSpPr bwMode="auto">
          <a:xfrm>
            <a:off x="1295400" y="2590800"/>
            <a:ext cx="4598988" cy="1066800"/>
            <a:chOff x="432" y="3408"/>
            <a:chExt cx="2897" cy="672"/>
          </a:xfrm>
        </p:grpSpPr>
        <p:graphicFrame>
          <p:nvGraphicFramePr>
            <p:cNvPr id="17423" name="Object 12"/>
            <p:cNvGraphicFramePr>
              <a:graphicFrameLocks noChangeAspect="1"/>
            </p:cNvGraphicFramePr>
            <p:nvPr/>
          </p:nvGraphicFramePr>
          <p:xfrm>
            <a:off x="432" y="3408"/>
            <a:ext cx="912" cy="6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10" name="Equation" r:id="rId5" imgW="393529" imgH="393529" progId="Equation.DSMT4">
                    <p:embed/>
                  </p:oleObj>
                </mc:Choice>
                <mc:Fallback>
                  <p:oleObj name="Equation" r:id="rId5" imgW="393529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3408"/>
                          <a:ext cx="912" cy="6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24" name="Rectangle 13"/>
            <p:cNvSpPr>
              <a:spLocks noChangeArrowheads="1"/>
            </p:cNvSpPr>
            <p:nvPr/>
          </p:nvSpPr>
          <p:spPr bwMode="auto">
            <a:xfrm>
              <a:off x="1056" y="3447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7425" name="Rectangle 14"/>
            <p:cNvSpPr>
              <a:spLocks noChangeArrowheads="1"/>
            </p:cNvSpPr>
            <p:nvPr/>
          </p:nvSpPr>
          <p:spPr bwMode="auto">
            <a:xfrm>
              <a:off x="1056" y="3840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graphicFrame>
          <p:nvGraphicFramePr>
            <p:cNvPr id="17426" name="Object 15"/>
            <p:cNvGraphicFramePr>
              <a:graphicFrameLocks noChangeAspect="1"/>
            </p:cNvGraphicFramePr>
            <p:nvPr/>
          </p:nvGraphicFramePr>
          <p:xfrm>
            <a:off x="2496" y="3408"/>
            <a:ext cx="833" cy="6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11" name="Equation" r:id="rId7" imgW="469696" imgH="393529" progId="Equation.DSMT4">
                    <p:embed/>
                  </p:oleObj>
                </mc:Choice>
                <mc:Fallback>
                  <p:oleObj name="Equation" r:id="rId7" imgW="469696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3408"/>
                          <a:ext cx="833" cy="6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27" name="Rectangle 16"/>
            <p:cNvSpPr>
              <a:spLocks noChangeArrowheads="1"/>
            </p:cNvSpPr>
            <p:nvPr/>
          </p:nvSpPr>
          <p:spPr bwMode="auto">
            <a:xfrm>
              <a:off x="3072" y="3840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7428" name="Rectangle 17"/>
            <p:cNvSpPr>
              <a:spLocks noChangeArrowheads="1"/>
            </p:cNvSpPr>
            <p:nvPr/>
          </p:nvSpPr>
          <p:spPr bwMode="auto">
            <a:xfrm>
              <a:off x="3072" y="3408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sp>
        <p:nvSpPr>
          <p:cNvPr id="111636" name="Text Box 20"/>
          <p:cNvSpPr txBox="1">
            <a:spLocks noChangeArrowheads="1"/>
          </p:cNvSpPr>
          <p:nvPr/>
        </p:nvSpPr>
        <p:spPr bwMode="auto">
          <a:xfrm>
            <a:off x="2286000" y="2590800"/>
            <a:ext cx="381000" cy="519113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2</a:t>
            </a:r>
          </a:p>
        </p:txBody>
      </p:sp>
      <p:sp>
        <p:nvSpPr>
          <p:cNvPr id="111637" name="Text Box 21"/>
          <p:cNvSpPr txBox="1">
            <a:spLocks noChangeArrowheads="1"/>
          </p:cNvSpPr>
          <p:nvPr/>
        </p:nvSpPr>
        <p:spPr bwMode="auto">
          <a:xfrm>
            <a:off x="2286000" y="3200400"/>
            <a:ext cx="457200" cy="519113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tx1"/>
                </a:solidFill>
                <a:latin typeface="Arial" charset="0"/>
              </a:rPr>
              <a:t>8</a:t>
            </a:r>
          </a:p>
        </p:txBody>
      </p:sp>
      <p:sp>
        <p:nvSpPr>
          <p:cNvPr id="111638" name="Text Box 22"/>
          <p:cNvSpPr txBox="1">
            <a:spLocks noChangeArrowheads="1"/>
          </p:cNvSpPr>
          <p:nvPr/>
        </p:nvSpPr>
        <p:spPr bwMode="auto">
          <a:xfrm>
            <a:off x="1952625" y="4211638"/>
            <a:ext cx="609600" cy="51911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2</a:t>
            </a:r>
          </a:p>
        </p:txBody>
      </p:sp>
      <p:sp>
        <p:nvSpPr>
          <p:cNvPr id="111639" name="Text Box 23"/>
          <p:cNvSpPr txBox="1">
            <a:spLocks noChangeArrowheads="1"/>
          </p:cNvSpPr>
          <p:nvPr/>
        </p:nvSpPr>
        <p:spPr bwMode="auto">
          <a:xfrm>
            <a:off x="2846388" y="4191000"/>
            <a:ext cx="685800" cy="519113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-4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3727450" y="4211638"/>
            <a:ext cx="533400" cy="51911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6</a:t>
            </a:r>
          </a:p>
        </p:txBody>
      </p:sp>
      <p:sp>
        <p:nvSpPr>
          <p:cNvPr id="111641" name="Text Box 25"/>
          <p:cNvSpPr txBox="1">
            <a:spLocks noChangeArrowheads="1"/>
          </p:cNvSpPr>
          <p:nvPr/>
        </p:nvSpPr>
        <p:spPr bwMode="auto">
          <a:xfrm>
            <a:off x="4598988" y="4876800"/>
            <a:ext cx="609600" cy="519113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-8</a:t>
            </a:r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5437188" y="4876800"/>
            <a:ext cx="685800" cy="519113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10</a:t>
            </a: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5451475" y="2514600"/>
            <a:ext cx="533400" cy="519113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-6</a:t>
            </a: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5472113" y="3200400"/>
            <a:ext cx="609600" cy="519113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2900" y="1026154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3"/>
          <p:cNvSpPr txBox="1">
            <a:spLocks noChangeArrowheads="1"/>
          </p:cNvSpPr>
          <p:nvPr/>
        </p:nvSpPr>
        <p:spPr bwMode="auto">
          <a:xfrm>
            <a:off x="3022600" y="0"/>
            <a:ext cx="35687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233012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1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6" grpId="0" animBg="1"/>
      <p:bldP spid="111637" grpId="0" animBg="1"/>
      <p:bldP spid="111638" grpId="0" animBg="1"/>
      <p:bldP spid="111639" grpId="0" animBg="1"/>
      <p:bldP spid="111640" grpId="0" animBg="1"/>
      <p:bldP spid="111641" grpId="0" animBg="1"/>
      <p:bldP spid="111642" grpId="0" animBg="1"/>
      <p:bldP spid="111643" grpId="0" animBg="1"/>
      <p:bldP spid="1116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00013" y="1292046"/>
            <a:ext cx="80772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33CC"/>
                </a:solidFill>
              </a:rPr>
              <a:t>a)</a:t>
            </a:r>
            <a:r>
              <a:rPr lang="en-US" sz="2800" b="1" i="1">
                <a:solidFill>
                  <a:srgbClr val="0000FF"/>
                </a:solidFill>
              </a:rPr>
              <a:t> </a:t>
            </a:r>
            <a:r>
              <a:rPr lang="en-US" sz="2400" b="1" i="1">
                <a:solidFill>
                  <a:srgbClr val="0000FF"/>
                </a:solidFill>
              </a:rPr>
              <a:t>Neáu ta coäng caû töû vaø maãu cuûa moät phaân soá vôùi cuøng moät soá nguyeân khaùc 0 thì ñöôïc moät phaân soá baèng phaân soá ñaõ cho.</a:t>
            </a:r>
            <a:endParaRPr lang="en-US" sz="2800" b="1" i="1">
              <a:solidFill>
                <a:srgbClr val="0000FF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755073" y="766439"/>
            <a:ext cx="5867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5:</a:t>
            </a:r>
            <a:r>
              <a:rPr lang="en-US" sz="32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2075" y="2268359"/>
            <a:ext cx="8213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33CC"/>
                </a:solidFill>
              </a:rPr>
              <a:t>b)</a:t>
            </a:r>
            <a:r>
              <a:rPr lang="en-US" sz="2400" b="1" i="1">
                <a:solidFill>
                  <a:srgbClr val="0000FF"/>
                </a:solidFill>
              </a:rPr>
              <a:t> Neáu ta chia caû töû cuûa moät phaân soá cho cuøng moät öôùc chung cuûa chuùng thì ta ñöôïc moät phaân soá baèng phaân soá ñaõ cho.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4300" y="3222446"/>
            <a:ext cx="80391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rgbClr val="FF33CC"/>
                </a:solidFill>
              </a:rPr>
              <a:t>c)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Neáu</a:t>
            </a:r>
            <a:r>
              <a:rPr lang="en-US" sz="2400" b="1" i="1" dirty="0">
                <a:solidFill>
                  <a:srgbClr val="0000FF"/>
                </a:solidFill>
              </a:rPr>
              <a:t> ta </a:t>
            </a:r>
            <a:r>
              <a:rPr lang="en-US" sz="2400" b="1" i="1" dirty="0" err="1">
                <a:solidFill>
                  <a:srgbClr val="0000FF"/>
                </a:solidFill>
              </a:rPr>
              <a:t>nhaân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maãu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cuûa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moät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phaân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soá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vôùi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cuøng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moät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soá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nguyeân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khaùc</a:t>
            </a:r>
            <a:r>
              <a:rPr lang="en-US" sz="2400" b="1" i="1" dirty="0">
                <a:solidFill>
                  <a:srgbClr val="0000FF"/>
                </a:solidFill>
              </a:rPr>
              <a:t> 0 </a:t>
            </a:r>
            <a:r>
              <a:rPr lang="en-US" sz="2400" b="1" i="1" dirty="0" err="1">
                <a:solidFill>
                  <a:srgbClr val="0000FF"/>
                </a:solidFill>
              </a:rPr>
              <a:t>thì</a:t>
            </a:r>
            <a:r>
              <a:rPr lang="en-US" sz="2400" b="1" i="1" dirty="0">
                <a:solidFill>
                  <a:srgbClr val="0000FF"/>
                </a:solidFill>
              </a:rPr>
              <a:t> ta </a:t>
            </a:r>
            <a:r>
              <a:rPr lang="en-US" sz="2400" b="1" i="1" dirty="0" err="1">
                <a:solidFill>
                  <a:srgbClr val="0000FF"/>
                </a:solidFill>
              </a:rPr>
              <a:t>ñöôïc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moät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phaân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soá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baèng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phaân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soá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ñaõ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cho</a:t>
            </a:r>
            <a:r>
              <a:rPr lang="en-US" sz="2400" b="1" i="1" dirty="0">
                <a:solidFill>
                  <a:srgbClr val="0000FF"/>
                </a:solidFill>
              </a:rPr>
              <a:t>.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00013" y="4271784"/>
            <a:ext cx="79009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rgbClr val="FF33CC"/>
                </a:solidFill>
              </a:rPr>
              <a:t>d)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Neáu</a:t>
            </a:r>
            <a:r>
              <a:rPr lang="en-US" sz="2400" b="1" i="1" dirty="0">
                <a:solidFill>
                  <a:srgbClr val="0000FF"/>
                </a:solidFill>
              </a:rPr>
              <a:t> ta </a:t>
            </a:r>
            <a:r>
              <a:rPr lang="en-US" sz="2400" b="1" i="1" dirty="0" err="1">
                <a:solidFill>
                  <a:srgbClr val="0000FF"/>
                </a:solidFill>
              </a:rPr>
              <a:t>nhaân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caû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töû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vaø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maãu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cuûa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moät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phaân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soá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vôùi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cuøng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moät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soá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nguyeân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khaùc</a:t>
            </a:r>
            <a:r>
              <a:rPr lang="en-US" sz="2400" b="1" i="1" dirty="0">
                <a:solidFill>
                  <a:srgbClr val="0000FF"/>
                </a:solidFill>
              </a:rPr>
              <a:t> 0 </a:t>
            </a:r>
            <a:r>
              <a:rPr lang="en-US" sz="2400" b="1" i="1" dirty="0" err="1">
                <a:solidFill>
                  <a:srgbClr val="0000FF"/>
                </a:solidFill>
              </a:rPr>
              <a:t>thì</a:t>
            </a:r>
            <a:r>
              <a:rPr lang="en-US" sz="2400" b="1" i="1" dirty="0">
                <a:solidFill>
                  <a:srgbClr val="0000FF"/>
                </a:solidFill>
              </a:rPr>
              <a:t> ta </a:t>
            </a:r>
            <a:r>
              <a:rPr lang="en-US" sz="2400" b="1" i="1" dirty="0" err="1">
                <a:solidFill>
                  <a:srgbClr val="0000FF"/>
                </a:solidFill>
              </a:rPr>
              <a:t>ñöôïc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moät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phaân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soá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baèng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phaân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soá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ñaõ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cho</a:t>
            </a:r>
            <a:r>
              <a:rPr lang="en-US" sz="2400" b="1" i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8224838" y="1444446"/>
            <a:ext cx="609600" cy="544513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2800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8343900" y="1431746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Avo" pitchFamily="2" charset="0"/>
              </a:rPr>
              <a:t>S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8250238" y="2481084"/>
            <a:ext cx="646112" cy="544512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2800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8355013" y="2468384"/>
            <a:ext cx="4841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Avo" pitchFamily="2" charset="0"/>
              </a:rPr>
              <a:t>S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8258175" y="3478034"/>
            <a:ext cx="609600" cy="544512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2800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8362950" y="3465334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Avo" pitchFamily="2" charset="0"/>
              </a:rPr>
              <a:t>S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8258175" y="4497209"/>
            <a:ext cx="609600" cy="544512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2800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8291513" y="4468634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Avo" pitchFamily="2" charset="0"/>
              </a:rPr>
              <a:t>Ñ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152400" y="5581471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i="1" dirty="0">
                <a:solidFill>
                  <a:srgbClr val="FF33CC"/>
                </a:solidFill>
                <a:latin typeface="VNI-Times" pitchFamily="2" charset="0"/>
                <a:cs typeface="Times New Roman" pitchFamily="18" charset="0"/>
              </a:rPr>
              <a:t>e)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Neáu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ta chia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caû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töû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vaø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maãu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cuûa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moät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phaân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soá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cho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cuøng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moät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öôùc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chung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cuûa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chuùng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thì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ta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ñöôïc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moät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phaân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soá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baèng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phaân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soá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ñaõ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cho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.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8229600" y="5702121"/>
            <a:ext cx="609600" cy="544513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2800"/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8262938" y="5673546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Avo" pitchFamily="2" charset="0"/>
              </a:rPr>
              <a:t>Ñ</a:t>
            </a:r>
          </a:p>
        </p:txBody>
      </p:sp>
      <p:sp>
        <p:nvSpPr>
          <p:cNvPr id="18" name="TextBox 3"/>
          <p:cNvSpPr txBox="1">
            <a:spLocks noChangeArrowheads="1"/>
          </p:cNvSpPr>
          <p:nvPr/>
        </p:nvSpPr>
        <p:spPr bwMode="auto">
          <a:xfrm>
            <a:off x="3022600" y="0"/>
            <a:ext cx="35687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344333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75"/>
                            </p:stCondLst>
                            <p:childTnLst>
                              <p:par>
                                <p:cTn id="5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4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50"/>
                            </p:stCondLst>
                            <p:childTnLst>
                              <p:par>
                                <p:cTn id="7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150"/>
                            </p:stCondLst>
                            <p:childTnLst>
                              <p:par>
                                <p:cTn id="9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900" decel="100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  <p:bldP spid="23556" grpId="0"/>
      <p:bldP spid="23557" grpId="0"/>
      <p:bldP spid="23558" grpId="0"/>
      <p:bldP spid="23559" grpId="0" animBg="1"/>
      <p:bldP spid="23560" grpId="0"/>
      <p:bldP spid="23561" grpId="0" animBg="1"/>
      <p:bldP spid="23562" grpId="0"/>
      <p:bldP spid="23563" grpId="0" animBg="1"/>
      <p:bldP spid="23564" grpId="0"/>
      <p:bldP spid="23565" grpId="0" animBg="1"/>
      <p:bldP spid="23566" grpId="0"/>
      <p:bldP spid="23567" grpId="0"/>
      <p:bldP spid="23568" grpId="0" animBg="1"/>
      <p:bldP spid="235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2209800" y="954088"/>
            <a:ext cx="5105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5" name="Picture 8" descr="Picture2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205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14600" y="1600200"/>
            <a:ext cx="51101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609600" y="2971800"/>
            <a:ext cx="533400" cy="457200"/>
          </a:xfrm>
          <a:prstGeom prst="ellipse">
            <a:avLst/>
          </a:prstGeom>
          <a:gradFill rotWithShape="1">
            <a:gsLst>
              <a:gs pos="0">
                <a:srgbClr val="A01200"/>
              </a:gs>
              <a:gs pos="50000">
                <a:srgbClr val="E61F00"/>
              </a:gs>
              <a:gs pos="100000">
                <a:srgbClr val="FF2800"/>
              </a:gs>
            </a:gsLst>
            <a:lin ang="108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A</a:t>
            </a: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09600" y="3886200"/>
            <a:ext cx="533400" cy="457200"/>
          </a:xfrm>
          <a:prstGeom prst="ellipse">
            <a:avLst/>
          </a:prstGeom>
          <a:gradFill rotWithShape="1">
            <a:gsLst>
              <a:gs pos="0">
                <a:srgbClr val="A01200"/>
              </a:gs>
              <a:gs pos="50000">
                <a:srgbClr val="E61F00"/>
              </a:gs>
              <a:gs pos="100000">
                <a:srgbClr val="FF2800"/>
              </a:gs>
            </a:gsLst>
            <a:lin ang="108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B</a:t>
            </a: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09600" y="4800600"/>
            <a:ext cx="533400" cy="457200"/>
          </a:xfrm>
          <a:prstGeom prst="ellipse">
            <a:avLst/>
          </a:prstGeom>
          <a:gradFill rotWithShape="1">
            <a:gsLst>
              <a:gs pos="0">
                <a:srgbClr val="A01200"/>
              </a:gs>
              <a:gs pos="50000">
                <a:srgbClr val="E61F00"/>
              </a:gs>
              <a:gs pos="100000">
                <a:srgbClr val="FF2800"/>
              </a:gs>
            </a:gsLst>
            <a:lin ang="108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</a:t>
            </a:r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609600" y="5791200"/>
            <a:ext cx="533400" cy="457200"/>
          </a:xfrm>
          <a:prstGeom prst="ellipse">
            <a:avLst/>
          </a:prstGeom>
          <a:gradFill rotWithShape="1">
            <a:gsLst>
              <a:gs pos="0">
                <a:srgbClr val="A01200"/>
              </a:gs>
              <a:gs pos="50000">
                <a:srgbClr val="E61F00"/>
              </a:gs>
              <a:gs pos="100000">
                <a:srgbClr val="FF2800"/>
              </a:gs>
            </a:gsLst>
            <a:lin ang="108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D</a:t>
            </a:r>
          </a:p>
        </p:txBody>
      </p:sp>
      <p:pic>
        <p:nvPicPr>
          <p:cNvPr id="14" name="Picture 14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095625"/>
            <a:ext cx="12192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Object 15"/>
          <p:cNvGraphicFramePr>
            <a:graphicFrameLocks noChangeAspect="1"/>
          </p:cNvGraphicFramePr>
          <p:nvPr/>
        </p:nvGraphicFramePr>
        <p:xfrm>
          <a:off x="2514600" y="2590800"/>
          <a:ext cx="3276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Phương trình" r:id="rId5" imgW="774364" imgH="393529" progId="Equation.3">
                  <p:embed/>
                </p:oleObj>
              </mc:Choice>
              <mc:Fallback>
                <p:oleObj name="Phương trình" r:id="rId5" imgW="77436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590800"/>
                        <a:ext cx="3276600" cy="990600"/>
                      </a:xfrm>
                      <a:prstGeom prst="rect">
                        <a:avLst/>
                      </a:prstGeom>
                      <a:solidFill>
                        <a:srgbClr val="FF00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7"/>
          <p:cNvGraphicFramePr>
            <a:graphicFrameLocks noChangeAspect="1"/>
          </p:cNvGraphicFramePr>
          <p:nvPr/>
        </p:nvGraphicFramePr>
        <p:xfrm>
          <a:off x="2514600" y="3581400"/>
          <a:ext cx="3276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Phương trình" r:id="rId7" imgW="1016000" imgH="393700" progId="Equation.3">
                  <p:embed/>
                </p:oleObj>
              </mc:Choice>
              <mc:Fallback>
                <p:oleObj name="Phương trình" r:id="rId7" imgW="1016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581400"/>
                        <a:ext cx="3276600" cy="990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0"/>
          <p:cNvGraphicFramePr>
            <a:graphicFrameLocks noChangeAspect="1"/>
          </p:cNvGraphicFramePr>
          <p:nvPr/>
        </p:nvGraphicFramePr>
        <p:xfrm>
          <a:off x="2514600" y="4572000"/>
          <a:ext cx="3276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Equation" r:id="rId9" imgW="837836" imgH="393529" progId="Equation.3">
                  <p:embed/>
                </p:oleObj>
              </mc:Choice>
              <mc:Fallback>
                <p:oleObj name="Equation" r:id="rId9" imgW="8378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572000"/>
                        <a:ext cx="3276600" cy="990600"/>
                      </a:xfrm>
                      <a:prstGeom prst="rect">
                        <a:avLst/>
                      </a:prstGeom>
                      <a:solidFill>
                        <a:srgbClr val="00C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3"/>
          <p:cNvGraphicFramePr>
            <a:graphicFrameLocks noChangeAspect="1"/>
          </p:cNvGraphicFramePr>
          <p:nvPr/>
        </p:nvGraphicFramePr>
        <p:xfrm>
          <a:off x="2514600" y="5562600"/>
          <a:ext cx="3276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Equation" r:id="rId11" imgW="1079032" imgH="393529" progId="Equation.3">
                  <p:embed/>
                </p:oleObj>
              </mc:Choice>
              <mc:Fallback>
                <p:oleObj name="Equation" r:id="rId11" imgW="107903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62600"/>
                        <a:ext cx="3276600" cy="990600"/>
                      </a:xfrm>
                      <a:prstGeom prst="rect">
                        <a:avLst/>
                      </a:prstGeom>
                      <a:solidFill>
                        <a:srgbClr val="99CC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26" descr="Picture29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21113"/>
            <a:ext cx="2057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Line 27"/>
          <p:cNvSpPr>
            <a:spLocks noChangeShapeType="1"/>
          </p:cNvSpPr>
          <p:nvPr/>
        </p:nvSpPr>
        <p:spPr bwMode="auto">
          <a:xfrm>
            <a:off x="1143000" y="3200400"/>
            <a:ext cx="1371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>
            <a:off x="1143000" y="4114800"/>
            <a:ext cx="1371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>
            <a:off x="1143000" y="50292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auto">
          <a:xfrm>
            <a:off x="1219200" y="60960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Box 3"/>
          <p:cNvSpPr txBox="1">
            <a:spLocks noChangeArrowheads="1"/>
          </p:cNvSpPr>
          <p:nvPr/>
        </p:nvSpPr>
        <p:spPr bwMode="auto">
          <a:xfrm>
            <a:off x="3022600" y="0"/>
            <a:ext cx="35687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215165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203200" y="1155700"/>
            <a:ext cx="8934450" cy="1209675"/>
          </a:xfrm>
          <a:solidFill>
            <a:srgbClr val="92D050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endParaRPr lang="vi-V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>
            <a:off x="911225" y="2805113"/>
            <a:ext cx="5334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A</a:t>
            </a:r>
          </a:p>
        </p:txBody>
      </p:sp>
      <p:sp>
        <p:nvSpPr>
          <p:cNvPr id="4" name="Line 27"/>
          <p:cNvSpPr>
            <a:spLocks noChangeShapeType="1"/>
          </p:cNvSpPr>
          <p:nvPr/>
        </p:nvSpPr>
        <p:spPr bwMode="auto">
          <a:xfrm>
            <a:off x="1504950" y="3030538"/>
            <a:ext cx="1371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223639"/>
              </p:ext>
            </p:extLst>
          </p:nvPr>
        </p:nvGraphicFramePr>
        <p:xfrm>
          <a:off x="2911475" y="2555875"/>
          <a:ext cx="29210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Phương trình" r:id="rId3" imgW="710891" imgH="393529" progId="Equation.3">
                  <p:embed/>
                </p:oleObj>
              </mc:Choice>
              <mc:Fallback>
                <p:oleObj name="Phương trình" r:id="rId3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5" y="2555875"/>
                        <a:ext cx="2921000" cy="962025"/>
                      </a:xfrm>
                      <a:prstGeom prst="rect">
                        <a:avLst/>
                      </a:prstGeom>
                      <a:solidFill>
                        <a:srgbClr val="D6ECEE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911225" y="4022725"/>
            <a:ext cx="5334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B</a:t>
            </a:r>
          </a:p>
        </p:txBody>
      </p:sp>
      <p:sp>
        <p:nvSpPr>
          <p:cNvPr id="7" name="Line 28"/>
          <p:cNvSpPr>
            <a:spLocks noChangeShapeType="1"/>
          </p:cNvSpPr>
          <p:nvPr/>
        </p:nvSpPr>
        <p:spPr bwMode="auto">
          <a:xfrm>
            <a:off x="1477963" y="4279900"/>
            <a:ext cx="1371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18308"/>
              </p:ext>
            </p:extLst>
          </p:nvPr>
        </p:nvGraphicFramePr>
        <p:xfrm>
          <a:off x="2876550" y="4719638"/>
          <a:ext cx="30083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Phương trình" r:id="rId5" imgW="812447" imgH="393529" progId="Equation.3">
                  <p:embed/>
                </p:oleObj>
              </mc:Choice>
              <mc:Fallback>
                <p:oleObj name="Phương trình" r:id="rId5" imgW="8124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4719638"/>
                        <a:ext cx="3008313" cy="990600"/>
                      </a:xfrm>
                      <a:prstGeom prst="rect">
                        <a:avLst/>
                      </a:prstGeom>
                      <a:solidFill>
                        <a:srgbClr val="00B05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1023938" y="4986338"/>
            <a:ext cx="5334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</a:t>
            </a:r>
          </a:p>
        </p:txBody>
      </p:sp>
      <p:sp>
        <p:nvSpPr>
          <p:cNvPr id="10" name="Line 29"/>
          <p:cNvSpPr>
            <a:spLocks noChangeShapeType="1"/>
          </p:cNvSpPr>
          <p:nvPr/>
        </p:nvSpPr>
        <p:spPr bwMode="auto">
          <a:xfrm>
            <a:off x="1581150" y="52324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175846"/>
              </p:ext>
            </p:extLst>
          </p:nvPr>
        </p:nvGraphicFramePr>
        <p:xfrm>
          <a:off x="2876550" y="3594100"/>
          <a:ext cx="299085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Phương trình" r:id="rId7" imgW="1054100" imgH="393700" progId="Equation.3">
                  <p:embed/>
                </p:oleObj>
              </mc:Choice>
              <mc:Fallback>
                <p:oleObj name="Phương trình" r:id="rId7" imgW="1054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3594100"/>
                        <a:ext cx="2990850" cy="1008063"/>
                      </a:xfrm>
                      <a:prstGeom prst="rect">
                        <a:avLst/>
                      </a:prstGeom>
                      <a:solidFill>
                        <a:srgbClr val="0070C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1047750" y="6003925"/>
            <a:ext cx="5334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D</a:t>
            </a:r>
          </a:p>
        </p:txBody>
      </p:sp>
      <p:sp>
        <p:nvSpPr>
          <p:cNvPr id="13" name="Line 30"/>
          <p:cNvSpPr>
            <a:spLocks noChangeShapeType="1"/>
          </p:cNvSpPr>
          <p:nvPr/>
        </p:nvSpPr>
        <p:spPr bwMode="auto">
          <a:xfrm>
            <a:off x="1581150" y="6270625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010492"/>
              </p:ext>
            </p:extLst>
          </p:nvPr>
        </p:nvGraphicFramePr>
        <p:xfrm>
          <a:off x="2876550" y="5791200"/>
          <a:ext cx="30083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Phương trình" r:id="rId9" imgW="837836" imgH="393529" progId="Equation.3">
                  <p:embed/>
                </p:oleObj>
              </mc:Choice>
              <mc:Fallback>
                <p:oleObj name="Phương trình" r:id="rId9" imgW="8378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5791200"/>
                        <a:ext cx="3008313" cy="990600"/>
                      </a:xfrm>
                      <a:prstGeom prst="rect">
                        <a:avLst/>
                      </a:prstGeom>
                      <a:solidFill>
                        <a:srgbClr val="FF66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26" descr="Picture29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" y="2976700"/>
            <a:ext cx="2057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Ảnh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00" y="1338263"/>
            <a:ext cx="97313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Ảnh 1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1338263"/>
            <a:ext cx="879475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022600" y="0"/>
            <a:ext cx="35687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6445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0" y="1219775"/>
            <a:ext cx="7620000" cy="584775"/>
          </a:xfrm>
          <a:prstGeom prst="rect">
            <a:avLst/>
          </a:prstGeom>
          <a:solidFill>
            <a:srgbClr val="92D050"/>
          </a:solidFill>
          <a:ln w="76200" cmpd="tri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957263" y="3479800"/>
          <a:ext cx="69691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Equation" r:id="rId3" imgW="266469" imgH="393359" progId="Equation.3">
                  <p:embed/>
                </p:oleObj>
              </mc:Choice>
              <mc:Fallback>
                <p:oleObj name="Equation" r:id="rId3" imgW="266469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3479800"/>
                        <a:ext cx="696912" cy="1219200"/>
                      </a:xfrm>
                      <a:prstGeom prst="rect">
                        <a:avLst/>
                      </a:prstGeom>
                      <a:solidFill>
                        <a:srgbClr val="FF00FF">
                          <a:alpha val="50980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5334000" y="2638425"/>
          <a:ext cx="1195388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Phương trình" r:id="rId5" imgW="317225" imgH="393359" progId="Equation.3">
                  <p:embed/>
                </p:oleObj>
              </mc:Choice>
              <mc:Fallback>
                <p:oleObj name="Phương trình" r:id="rId5" imgW="317225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638425"/>
                        <a:ext cx="1195388" cy="1146175"/>
                      </a:xfrm>
                      <a:prstGeom prst="rect">
                        <a:avLst/>
                      </a:prstGeom>
                      <a:solidFill>
                        <a:srgbClr val="99CC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4"/>
          <p:cNvGraphicFramePr>
            <a:graphicFrameLocks noChangeAspect="1"/>
          </p:cNvGraphicFramePr>
          <p:nvPr/>
        </p:nvGraphicFramePr>
        <p:xfrm>
          <a:off x="3109913" y="2260600"/>
          <a:ext cx="79375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7" name="Phương trình" r:id="rId7" imgW="253890" imgH="393529" progId="Equation.3">
                  <p:embed/>
                </p:oleObj>
              </mc:Choice>
              <mc:Fallback>
                <p:oleObj name="Phương trình" r:id="rId7" imgW="25389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913" y="2260600"/>
                        <a:ext cx="793750" cy="1076325"/>
                      </a:xfrm>
                      <a:prstGeom prst="rect">
                        <a:avLst/>
                      </a:prstGeom>
                      <a:solidFill>
                        <a:srgbClr val="FFFF00">
                          <a:alpha val="58823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7"/>
          <p:cNvGraphicFramePr>
            <a:graphicFrameLocks noChangeAspect="1"/>
          </p:cNvGraphicFramePr>
          <p:nvPr/>
        </p:nvGraphicFramePr>
        <p:xfrm>
          <a:off x="4125913" y="5080000"/>
          <a:ext cx="69691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Phương trình" r:id="rId9" imgW="228501" imgH="393529" progId="Equation.3">
                  <p:embed/>
                </p:oleObj>
              </mc:Choice>
              <mc:Fallback>
                <p:oleObj name="Phương trình" r:id="rId9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913" y="5080000"/>
                        <a:ext cx="696912" cy="1219200"/>
                      </a:xfrm>
                      <a:prstGeom prst="rect">
                        <a:avLst/>
                      </a:prstGeom>
                      <a:solidFill>
                        <a:schemeClr val="hlink">
                          <a:alpha val="61176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0"/>
          <p:cNvGraphicFramePr>
            <a:graphicFrameLocks noChangeAspect="1"/>
          </p:cNvGraphicFramePr>
          <p:nvPr/>
        </p:nvGraphicFramePr>
        <p:xfrm>
          <a:off x="5638800" y="4241800"/>
          <a:ext cx="71755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Phương trình" r:id="rId11" imgW="152334" imgH="393529" progId="Equation.3">
                  <p:embed/>
                </p:oleObj>
              </mc:Choice>
              <mc:Fallback>
                <p:oleObj name="Phương trình" r:id="rId11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241800"/>
                        <a:ext cx="717550" cy="1147763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Line 23"/>
          <p:cNvSpPr>
            <a:spLocks noChangeShapeType="1"/>
          </p:cNvSpPr>
          <p:nvPr/>
        </p:nvSpPr>
        <p:spPr bwMode="auto">
          <a:xfrm flipV="1">
            <a:off x="1752600" y="2857500"/>
            <a:ext cx="1271588" cy="1003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>
            <a:off x="1752600" y="4332288"/>
            <a:ext cx="2330450" cy="143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5"/>
          <p:cNvSpPr>
            <a:spLocks noChangeShapeType="1"/>
          </p:cNvSpPr>
          <p:nvPr/>
        </p:nvSpPr>
        <p:spPr bwMode="auto">
          <a:xfrm flipV="1">
            <a:off x="1752600" y="3297238"/>
            <a:ext cx="3673475" cy="715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>
            <a:off x="1752600" y="4206875"/>
            <a:ext cx="3814763" cy="64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022600" y="0"/>
            <a:ext cx="35687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5041932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09921 L 0.00121 -0.2338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19 3.7037E-6 L 0.26719 3.7037E-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74565" y="22226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4105" name="TextBox 3"/>
          <p:cNvSpPr txBox="1">
            <a:spLocks noChangeArrowheads="1"/>
          </p:cNvSpPr>
          <p:nvPr/>
        </p:nvSpPr>
        <p:spPr bwMode="auto">
          <a:xfrm>
            <a:off x="892391" y="5256924"/>
            <a:ext cx="7664015" cy="5232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1255059" y="3900982"/>
            <a:ext cx="6133029" cy="954107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9996" y="1198132"/>
            <a:ext cx="5388195" cy="1236507"/>
            <a:chOff x="69996" y="1198132"/>
            <a:chExt cx="5388195" cy="1236507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6004757"/>
                </p:ext>
              </p:extLst>
            </p:nvPr>
          </p:nvGraphicFramePr>
          <p:xfrm>
            <a:off x="2971800" y="1198584"/>
            <a:ext cx="677587" cy="12356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70" name="Equation" r:id="rId4" imgW="215640" imgH="393480" progId="Equation.DSMT4">
                    <p:embed/>
                  </p:oleObj>
                </mc:Choice>
                <mc:Fallback>
                  <p:oleObj name="Equation" r:id="rId4" imgW="21564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971800" y="1198584"/>
                          <a:ext cx="677587" cy="12356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744906"/>
                </p:ext>
              </p:extLst>
            </p:nvPr>
          </p:nvGraphicFramePr>
          <p:xfrm>
            <a:off x="4020057" y="1198132"/>
            <a:ext cx="718197" cy="1236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71" name="Equation" r:id="rId6" imgW="228600" imgH="393480" progId="Equation.DSMT4">
                    <p:embed/>
                  </p:oleObj>
                </mc:Choice>
                <mc:Fallback>
                  <p:oleObj name="Equation" r:id="rId6" imgW="228600" imgH="393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0057" y="1198132"/>
                          <a:ext cx="718197" cy="12365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3"/>
            <p:cNvSpPr txBox="1">
              <a:spLocks noChangeArrowheads="1"/>
            </p:cNvSpPr>
            <p:nvPr/>
          </p:nvSpPr>
          <p:spPr bwMode="auto">
            <a:xfrm>
              <a:off x="69996" y="1523999"/>
              <a:ext cx="538819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indent="0" eaLnBrk="1" hangingPunct="1"/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Cho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523787"/>
              </p:ext>
            </p:extLst>
          </p:nvPr>
        </p:nvGraphicFramePr>
        <p:xfrm>
          <a:off x="3124200" y="2514600"/>
          <a:ext cx="1754187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2" name="Equation" r:id="rId8" imgW="558720" imgH="393480" progId="Equation.DSMT4">
                  <p:embed/>
                </p:oleObj>
              </mc:Choice>
              <mc:Fallback>
                <p:oleObj name="Equation" r:id="rId8" imgW="55872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14600"/>
                        <a:ext cx="1754187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699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05" grpId="0" animBg="1"/>
      <p:bldP spid="4105" grpId="1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D:\DU LIEU QUAN TRONG -HUEBOM\CA VIDEO NEN PPT\hinh nen powerpoint don gian tinh te dep nha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68337" y="3428999"/>
            <a:ext cx="7807326" cy="76944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spcBef>
                <a:spcPct val="1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CHÚC CÁC EM HỌC TỐT</a:t>
            </a:r>
            <a:endParaRPr lang="vi-VN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393700" y="655638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 err="1">
                <a:solidFill>
                  <a:srgbClr val="3333FF"/>
                </a:solidFill>
                <a:latin typeface="VNI-Brush" pitchFamily="2" charset="0"/>
              </a:rPr>
              <a:t>Bài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 </a:t>
            </a:r>
            <a:r>
              <a:rPr lang="en-US" sz="6600" b="1" i="1" u="sng" dirty="0" smtClean="0">
                <a:solidFill>
                  <a:srgbClr val="3333FF"/>
                </a:solidFill>
                <a:latin typeface="VNI-Brush" pitchFamily="2" charset="0"/>
              </a:rPr>
              <a:t>2</a:t>
            </a:r>
            <a:endParaRPr lang="en-US" sz="6600" b="1" i="1" dirty="0">
              <a:solidFill>
                <a:srgbClr val="3333FF"/>
              </a:solidFill>
              <a:latin typeface="VNI-Brush" pitchFamily="2" charset="0"/>
            </a:endParaRPr>
          </a:p>
        </p:txBody>
      </p: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TÍNH CHẤT CƠ BẢN CỦA PHÂN SỐ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9125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TÍNH CHẤT CƠ BẢN CỦA PHÂN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14350" y="1038758"/>
            <a:ext cx="4965120" cy="884104"/>
            <a:chOff x="514350" y="1038758"/>
            <a:chExt cx="4965120" cy="884104"/>
          </a:xfrm>
        </p:grpSpPr>
        <p:grpSp>
          <p:nvGrpSpPr>
            <p:cNvPr id="4" name="Group 3"/>
            <p:cNvGrpSpPr/>
            <p:nvPr/>
          </p:nvGrpSpPr>
          <p:grpSpPr>
            <a:xfrm>
              <a:off x="907470" y="1038758"/>
              <a:ext cx="4572000" cy="884104"/>
              <a:chOff x="304800" y="1018981"/>
              <a:chExt cx="4572000" cy="884104"/>
            </a:xfrm>
          </p:grpSpPr>
          <p:graphicFrame>
            <p:nvGraphicFramePr>
              <p:cNvPr id="18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72641592"/>
                  </p:ext>
                </p:extLst>
              </p:nvPr>
            </p:nvGraphicFramePr>
            <p:xfrm>
              <a:off x="2895600" y="1058535"/>
              <a:ext cx="488950" cy="844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49" name="Equation" r:id="rId3" imgW="228600" imgH="393480" progId="Equation.DSMT4">
                      <p:embed/>
                    </p:oleObj>
                  </mc:Choice>
                  <mc:Fallback>
                    <p:oleObj name="Equation" r:id="rId3" imgW="228600" imgH="393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895600" y="1058535"/>
                            <a:ext cx="488950" cy="84455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" name="TextBox 4"/>
              <p:cNvSpPr txBox="1">
                <a:spLocks noChangeArrowheads="1"/>
              </p:cNvSpPr>
              <p:nvPr/>
            </p:nvSpPr>
            <p:spPr bwMode="auto">
              <a:xfrm>
                <a:off x="304800" y="1219200"/>
                <a:ext cx="4572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3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34190425"/>
                  </p:ext>
                </p:extLst>
              </p:nvPr>
            </p:nvGraphicFramePr>
            <p:xfrm>
              <a:off x="3808412" y="1018981"/>
              <a:ext cx="623888" cy="844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50" name="Equation" r:id="rId5" imgW="291960" imgH="393480" progId="Equation.DSMT4">
                      <p:embed/>
                    </p:oleObj>
                  </mc:Choice>
                  <mc:Fallback>
                    <p:oleObj name="Equation" r:id="rId5" imgW="291960" imgH="393480" progId="Equation.DSMT4">
                      <p:embed/>
                      <p:pic>
                        <p:nvPicPr>
                          <p:cNvPr id="0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08412" y="1018981"/>
                            <a:ext cx="623888" cy="844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5259" name="Picture 13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350" y="1238977"/>
              <a:ext cx="476250" cy="476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0" y="4616745"/>
            <a:ext cx="9086850" cy="1454150"/>
            <a:chOff x="304800" y="5327650"/>
            <a:chExt cx="9086850" cy="1454150"/>
          </a:xfrm>
          <a:solidFill>
            <a:srgbClr val="92D050"/>
          </a:solidFill>
        </p:grpSpPr>
        <p:sp>
          <p:nvSpPr>
            <p:cNvPr id="25" name="TextBox 4"/>
            <p:cNvSpPr txBox="1">
              <a:spLocks noChangeArrowheads="1"/>
            </p:cNvSpPr>
            <p:nvPr/>
          </p:nvSpPr>
          <p:spPr bwMode="auto">
            <a:xfrm>
              <a:off x="304800" y="5334000"/>
              <a:ext cx="9086850" cy="13075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tử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5028202"/>
                </p:ext>
              </p:extLst>
            </p:nvPr>
          </p:nvGraphicFramePr>
          <p:xfrm>
            <a:off x="5234995" y="5327650"/>
            <a:ext cx="4889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1" name="Equation" r:id="rId8" imgW="228600" imgH="393480" progId="Equation.DSMT4">
                    <p:embed/>
                  </p:oleObj>
                </mc:Choice>
                <mc:Fallback>
                  <p:oleObj name="Equation" r:id="rId8" imgW="2286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234995" y="5327650"/>
                          <a:ext cx="488950" cy="844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0538272"/>
                </p:ext>
              </p:extLst>
            </p:nvPr>
          </p:nvGraphicFramePr>
          <p:xfrm>
            <a:off x="2895600" y="5937250"/>
            <a:ext cx="623888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2" name="Equation" r:id="rId10" imgW="291960" imgH="393480" progId="Equation.DSMT4">
                    <p:embed/>
                  </p:oleObj>
                </mc:Choice>
                <mc:Fallback>
                  <p:oleObj name="Equation" r:id="rId10" imgW="2919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5600" y="5937250"/>
                          <a:ext cx="623888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" name="Group 28"/>
          <p:cNvGrpSpPr/>
          <p:nvPr/>
        </p:nvGrpSpPr>
        <p:grpSpPr>
          <a:xfrm>
            <a:off x="64077" y="2098964"/>
            <a:ext cx="9086850" cy="872836"/>
            <a:chOff x="304800" y="5299364"/>
            <a:chExt cx="9086850" cy="872836"/>
          </a:xfrm>
          <a:noFill/>
        </p:grpSpPr>
        <p:sp>
          <p:nvSpPr>
            <p:cNvPr id="30" name="TextBox 4"/>
            <p:cNvSpPr txBox="1">
              <a:spLocks noChangeArrowheads="1"/>
            </p:cNvSpPr>
            <p:nvPr/>
          </p:nvSpPr>
          <p:spPr bwMode="auto">
            <a:xfrm>
              <a:off x="304800" y="5334000"/>
              <a:ext cx="9086850" cy="6612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tử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-7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0167085"/>
                </p:ext>
              </p:extLst>
            </p:nvPr>
          </p:nvGraphicFramePr>
          <p:xfrm>
            <a:off x="4812723" y="5327650"/>
            <a:ext cx="4889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3" name="Equation" r:id="rId12" imgW="228600" imgH="393480" progId="Equation.DSMT4">
                    <p:embed/>
                  </p:oleObj>
                </mc:Choice>
                <mc:Fallback>
                  <p:oleObj name="Equation" r:id="rId12" imgW="2286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812723" y="5327650"/>
                          <a:ext cx="488950" cy="844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3720247"/>
                </p:ext>
              </p:extLst>
            </p:nvPr>
          </p:nvGraphicFramePr>
          <p:xfrm>
            <a:off x="8622723" y="5299364"/>
            <a:ext cx="623888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4" name="Equation" r:id="rId13" imgW="291960" imgH="393480" progId="Equation.DSMT4">
                    <p:embed/>
                  </p:oleObj>
                </mc:Choice>
                <mc:Fallback>
                  <p:oleObj name="Equation" r:id="rId13" imgW="2919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22723" y="5299364"/>
                          <a:ext cx="623888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1371600" y="4361485"/>
            <a:ext cx="6116785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608189"/>
              </p:ext>
            </p:extLst>
          </p:nvPr>
        </p:nvGraphicFramePr>
        <p:xfrm>
          <a:off x="2057400" y="3124200"/>
          <a:ext cx="29337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5" name="Equation" r:id="rId14" imgW="1371600" imgH="419040" progId="Equation.DSMT4">
                  <p:embed/>
                </p:oleObj>
              </mc:Choice>
              <mc:Fallback>
                <p:oleObj name="Equation" r:id="rId14" imgW="1371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057400" y="3124200"/>
                        <a:ext cx="2933700" cy="89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33" grpId="0" animBg="1"/>
      <p:bldP spid="3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9125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TÍNH CHẤT CƠ BẢN CỦA PHÂN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94095" y="2057400"/>
            <a:ext cx="1600200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204271"/>
              </p:ext>
            </p:extLst>
          </p:nvPr>
        </p:nvGraphicFramePr>
        <p:xfrm>
          <a:off x="1362075" y="2209800"/>
          <a:ext cx="28797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1" name="Equation" r:id="rId3" imgW="1346040" imgH="393480" progId="Equation.DSMT4">
                  <p:embed/>
                </p:oleObj>
              </mc:Choice>
              <mc:Fallback>
                <p:oleObj name="Equation" r:id="rId3" imgW="1346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2075" y="2209800"/>
                        <a:ext cx="2879725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94095" y="1099107"/>
            <a:ext cx="8992755" cy="830997"/>
          </a:xfrm>
          <a:prstGeom prst="rect">
            <a:avLst/>
          </a:prstGeom>
          <a:noFill/>
          <a:ln>
            <a:solidFill>
              <a:srgbClr val="0000FF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615435"/>
              </p:ext>
            </p:extLst>
          </p:nvPr>
        </p:nvGraphicFramePr>
        <p:xfrm>
          <a:off x="1371600" y="3200400"/>
          <a:ext cx="353218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Equation" r:id="rId5" imgW="1650960" imgH="419040" progId="Equation.DSMT4">
                  <p:embed/>
                </p:oleObj>
              </mc:Choice>
              <mc:Fallback>
                <p:oleObj name="Equation" r:id="rId5" imgW="1650960" imgH="41904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200400"/>
                        <a:ext cx="353218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173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9125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TÍNH CHẤT CƠ BẢN CỦA PHÂN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94095" y="1099107"/>
            <a:ext cx="8992755" cy="830997"/>
          </a:xfrm>
          <a:prstGeom prst="rect">
            <a:avLst/>
          </a:prstGeom>
          <a:noFill/>
          <a:ln>
            <a:solidFill>
              <a:srgbClr val="0000FF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4094" y="2005013"/>
            <a:ext cx="9049905" cy="896937"/>
            <a:chOff x="94094" y="2005013"/>
            <a:chExt cx="9049905" cy="896937"/>
          </a:xfrm>
        </p:grpSpPr>
        <p:sp>
          <p:nvSpPr>
            <p:cNvPr id="25" name="TextBox 4"/>
            <p:cNvSpPr txBox="1">
              <a:spLocks noChangeArrowheads="1"/>
            </p:cNvSpPr>
            <p:nvPr/>
          </p:nvSpPr>
          <p:spPr bwMode="auto">
            <a:xfrm>
              <a:off x="94094" y="2057400"/>
              <a:ext cx="904990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Ví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dụ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2: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Quy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9450576"/>
                </p:ext>
              </p:extLst>
            </p:nvPr>
          </p:nvGraphicFramePr>
          <p:xfrm>
            <a:off x="5597235" y="2057400"/>
            <a:ext cx="4889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88" name="Equation" r:id="rId3" imgW="228600" imgH="393480" progId="Equation.DSMT4">
                    <p:embed/>
                  </p:oleObj>
                </mc:Choice>
                <mc:Fallback>
                  <p:oleObj name="Equation" r:id="rId3" imgW="2286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597235" y="2057400"/>
                          <a:ext cx="488950" cy="844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1079639"/>
                </p:ext>
              </p:extLst>
            </p:nvPr>
          </p:nvGraphicFramePr>
          <p:xfrm>
            <a:off x="6389113" y="2005013"/>
            <a:ext cx="652462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89" name="Equation" r:id="rId5" imgW="304560" imgH="393480" progId="Equation.DSMT4">
                    <p:embed/>
                  </p:oleObj>
                </mc:Choice>
                <mc:Fallback>
                  <p:oleObj name="Equation" r:id="rId5" imgW="304560" imgH="393480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89113" y="2005013"/>
                          <a:ext cx="652462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28601" y="3094304"/>
            <a:ext cx="1447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977994"/>
              </p:ext>
            </p:extLst>
          </p:nvPr>
        </p:nvGraphicFramePr>
        <p:xfrm>
          <a:off x="1295400" y="3094304"/>
          <a:ext cx="27178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0" name="Equation" r:id="rId7" imgW="1269720" imgH="419040" progId="Equation.DSMT4">
                  <p:embed/>
                </p:oleObj>
              </mc:Choice>
              <mc:Fallback>
                <p:oleObj name="Equation" r:id="rId7" imgW="12697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95400" y="3094304"/>
                        <a:ext cx="2717800" cy="89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727271"/>
              </p:ext>
            </p:extLst>
          </p:nvPr>
        </p:nvGraphicFramePr>
        <p:xfrm>
          <a:off x="1343601" y="4114800"/>
          <a:ext cx="328930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1" name="Equation" r:id="rId9" imgW="1536480" imgH="419040" progId="Equation.DSMT4">
                  <p:embed/>
                </p:oleObj>
              </mc:Choice>
              <mc:Fallback>
                <p:oleObj name="Equation" r:id="rId9" imgW="15364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601" y="4114800"/>
                        <a:ext cx="3289300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835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9125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TÍNH CHẤT CƠ BẢN CỦA PHÂN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94095" y="1099107"/>
            <a:ext cx="8992755" cy="830997"/>
          </a:xfrm>
          <a:prstGeom prst="rect">
            <a:avLst/>
          </a:prstGeom>
          <a:noFill/>
          <a:ln>
            <a:solidFill>
              <a:srgbClr val="0000FF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4094" y="2005013"/>
            <a:ext cx="9049905" cy="896937"/>
            <a:chOff x="94094" y="2005013"/>
            <a:chExt cx="9049905" cy="896937"/>
          </a:xfrm>
        </p:grpSpPr>
        <p:sp>
          <p:nvSpPr>
            <p:cNvPr id="25" name="TextBox 4"/>
            <p:cNvSpPr txBox="1">
              <a:spLocks noChangeArrowheads="1"/>
            </p:cNvSpPr>
            <p:nvPr/>
          </p:nvSpPr>
          <p:spPr bwMode="auto">
            <a:xfrm>
              <a:off x="94094" y="2057400"/>
              <a:ext cx="904990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Ví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dụ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3: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Quy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4207447"/>
                </p:ext>
              </p:extLst>
            </p:nvPr>
          </p:nvGraphicFramePr>
          <p:xfrm>
            <a:off x="5502275" y="2057400"/>
            <a:ext cx="6794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2" name="Equation" r:id="rId3" imgW="317160" imgH="393480" progId="Equation.DSMT4">
                    <p:embed/>
                  </p:oleObj>
                </mc:Choice>
                <mc:Fallback>
                  <p:oleObj name="Equation" r:id="rId3" imgW="31716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502275" y="2057400"/>
                          <a:ext cx="679450" cy="844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5652710"/>
                </p:ext>
              </p:extLst>
            </p:nvPr>
          </p:nvGraphicFramePr>
          <p:xfrm>
            <a:off x="6786563" y="2005013"/>
            <a:ext cx="4889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3" name="Equation" r:id="rId5" imgW="228600" imgH="393480" progId="Equation.DSMT4">
                    <p:embed/>
                  </p:oleObj>
                </mc:Choice>
                <mc:Fallback>
                  <p:oleObj name="Equation" r:id="rId5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6563" y="2005013"/>
                          <a:ext cx="488950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28601" y="3094304"/>
            <a:ext cx="1447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081984"/>
              </p:ext>
            </p:extLst>
          </p:nvPr>
        </p:nvGraphicFramePr>
        <p:xfrm>
          <a:off x="1581150" y="3121025"/>
          <a:ext cx="21463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4" name="Equation" r:id="rId7" imgW="1002960" imgH="393480" progId="Equation.DSMT4">
                  <p:embed/>
                </p:oleObj>
              </mc:Choice>
              <mc:Fallback>
                <p:oleObj name="Equation" r:id="rId7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1150" y="3121025"/>
                        <a:ext cx="2146300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682600"/>
              </p:ext>
            </p:extLst>
          </p:nvPr>
        </p:nvGraphicFramePr>
        <p:xfrm>
          <a:off x="1524000" y="4114800"/>
          <a:ext cx="1957387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5" name="Equation" r:id="rId9" imgW="914400" imgH="393480" progId="Equation.DSMT4">
                  <p:embed/>
                </p:oleObj>
              </mc:Choice>
              <mc:Fallback>
                <p:oleObj name="Equation" r:id="rId9" imgW="914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14800"/>
                        <a:ext cx="1957387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674944"/>
              </p:ext>
            </p:extLst>
          </p:nvPr>
        </p:nvGraphicFramePr>
        <p:xfrm>
          <a:off x="1439720" y="5139301"/>
          <a:ext cx="28829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6" name="Equation" r:id="rId11" imgW="1346040" imgH="393480" progId="Equation.DSMT4">
                  <p:embed/>
                </p:oleObj>
              </mc:Choice>
              <mc:Fallback>
                <p:oleObj name="Equation" r:id="rId11" imgW="134604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720" y="5139301"/>
                        <a:ext cx="2882900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242456" y="5985439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6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9125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TÍNH CHẤT CƠ BẢN CỦA PHÂN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7168" y="1042049"/>
            <a:ext cx="8828232" cy="859992"/>
            <a:chOff x="87168" y="1042049"/>
            <a:chExt cx="8828232" cy="859992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5866168"/>
                </p:ext>
              </p:extLst>
            </p:nvPr>
          </p:nvGraphicFramePr>
          <p:xfrm>
            <a:off x="3962400" y="1055904"/>
            <a:ext cx="654050" cy="846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42" name="Equation" r:id="rId3" imgW="304560" imgH="393480" progId="Equation.DSMT4">
                    <p:embed/>
                  </p:oleObj>
                </mc:Choice>
                <mc:Fallback>
                  <p:oleObj name="Equation" r:id="rId3" imgW="304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2400" y="1055904"/>
                          <a:ext cx="654050" cy="8461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4"/>
            <p:cNvSpPr txBox="1">
              <a:spLocks noChangeArrowheads="1"/>
            </p:cNvSpPr>
            <p:nvPr/>
          </p:nvSpPr>
          <p:spPr bwMode="auto">
            <a:xfrm>
              <a:off x="685800" y="1203889"/>
              <a:ext cx="82296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sát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7650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168" y="1217468"/>
              <a:ext cx="457200" cy="495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4362426"/>
                </p:ext>
              </p:extLst>
            </p:nvPr>
          </p:nvGraphicFramePr>
          <p:xfrm>
            <a:off x="5029200" y="1042049"/>
            <a:ext cx="490537" cy="846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43" name="Equation" r:id="rId6" imgW="228600" imgH="393480" progId="Equation.DSMT4">
                    <p:embed/>
                  </p:oleObj>
                </mc:Choice>
                <mc:Fallback>
                  <p:oleObj name="Equation" r:id="rId6" imgW="228600" imgH="39348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9200" y="1042049"/>
                          <a:ext cx="490537" cy="846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942109" y="4800600"/>
            <a:ext cx="7308273" cy="1361392"/>
            <a:chOff x="921327" y="3429000"/>
            <a:chExt cx="7308273" cy="1361392"/>
          </a:xfrm>
          <a:solidFill>
            <a:srgbClr val="92D050"/>
          </a:solidFill>
        </p:grpSpPr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921327" y="3429000"/>
              <a:ext cx="7308273" cy="1200329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Chia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tử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?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096704"/>
                </p:ext>
              </p:extLst>
            </p:nvPr>
          </p:nvGraphicFramePr>
          <p:xfrm>
            <a:off x="4953000" y="3429000"/>
            <a:ext cx="594591" cy="769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44" name="Equation" r:id="rId8" imgW="304560" imgH="393480" progId="Equation.DSMT4">
                    <p:embed/>
                  </p:oleObj>
                </mc:Choice>
                <mc:Fallback>
                  <p:oleObj name="Equation" r:id="rId8" imgW="304560" imgH="39348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3000" y="3429000"/>
                          <a:ext cx="594591" cy="769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9291884"/>
                </p:ext>
              </p:extLst>
            </p:nvPr>
          </p:nvGraphicFramePr>
          <p:xfrm>
            <a:off x="3733800" y="3944254"/>
            <a:ext cx="490538" cy="846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45" name="Equation" r:id="rId10" imgW="228600" imgH="393480" progId="Equation.DSMT4">
                    <p:embed/>
                  </p:oleObj>
                </mc:Choice>
                <mc:Fallback>
                  <p:oleObj name="Equation" r:id="rId10" imgW="228600" imgH="39348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800" y="3944254"/>
                          <a:ext cx="490538" cy="846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1545" y="2067827"/>
            <a:ext cx="8461014" cy="846138"/>
            <a:chOff x="256309" y="3329096"/>
            <a:chExt cx="8461014" cy="846138"/>
          </a:xfrm>
          <a:solidFill>
            <a:srgbClr val="92D050"/>
          </a:solidFill>
        </p:grpSpPr>
        <p:sp>
          <p:nvSpPr>
            <p:cNvPr id="22" name="TextBox 4"/>
            <p:cNvSpPr txBox="1">
              <a:spLocks noChangeArrowheads="1"/>
            </p:cNvSpPr>
            <p:nvPr/>
          </p:nvSpPr>
          <p:spPr bwMode="auto">
            <a:xfrm>
              <a:off x="256309" y="3429000"/>
              <a:ext cx="8215745" cy="6463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Chia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tử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-5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0141586"/>
                </p:ext>
              </p:extLst>
            </p:nvPr>
          </p:nvGraphicFramePr>
          <p:xfrm>
            <a:off x="4342715" y="3436255"/>
            <a:ext cx="540537" cy="699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46" name="Equation" r:id="rId12" imgW="304560" imgH="393480" progId="Equation.DSMT4">
                    <p:embed/>
                  </p:oleObj>
                </mc:Choice>
                <mc:Fallback>
                  <p:oleObj name="Equation" r:id="rId12" imgW="304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2715" y="3436255"/>
                          <a:ext cx="540537" cy="6992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0914063"/>
                </p:ext>
              </p:extLst>
            </p:nvPr>
          </p:nvGraphicFramePr>
          <p:xfrm>
            <a:off x="8226785" y="3329096"/>
            <a:ext cx="490538" cy="846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47" name="Equation" r:id="rId13" imgW="228600" imgH="393480" progId="Equation.DSMT4">
                    <p:embed/>
                  </p:oleObj>
                </mc:Choice>
                <mc:Fallback>
                  <p:oleObj name="Equation" r:id="rId13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6785" y="3329096"/>
                          <a:ext cx="490538" cy="846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Group 25"/>
          <p:cNvGrpSpPr/>
          <p:nvPr/>
        </p:nvGrpSpPr>
        <p:grpSpPr>
          <a:xfrm>
            <a:off x="544368" y="3531393"/>
            <a:ext cx="7308273" cy="846138"/>
            <a:chOff x="921327" y="3329096"/>
            <a:chExt cx="7308273" cy="846138"/>
          </a:xfrm>
          <a:solidFill>
            <a:srgbClr val="92D050"/>
          </a:solidFill>
        </p:grpSpPr>
        <p:sp>
          <p:nvSpPr>
            <p:cNvPr id="28" name="TextBox 4"/>
            <p:cNvSpPr txBox="1">
              <a:spLocks noChangeArrowheads="1"/>
            </p:cNvSpPr>
            <p:nvPr/>
          </p:nvSpPr>
          <p:spPr bwMode="auto">
            <a:xfrm>
              <a:off x="921327" y="3429000"/>
              <a:ext cx="7308273" cy="646331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3676938"/>
                </p:ext>
              </p:extLst>
            </p:nvPr>
          </p:nvGraphicFramePr>
          <p:xfrm>
            <a:off x="2566555" y="3367557"/>
            <a:ext cx="594591" cy="769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48" name="Equation" r:id="rId14" imgW="304560" imgH="393480" progId="Equation.DSMT4">
                    <p:embed/>
                  </p:oleObj>
                </mc:Choice>
                <mc:Fallback>
                  <p:oleObj name="Equation" r:id="rId14" imgW="304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6555" y="3367557"/>
                          <a:ext cx="594591" cy="769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0097470"/>
                </p:ext>
              </p:extLst>
            </p:nvPr>
          </p:nvGraphicFramePr>
          <p:xfrm>
            <a:off x="3464286" y="3329096"/>
            <a:ext cx="490538" cy="846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49" name="Equation" r:id="rId15" imgW="228600" imgH="393480" progId="Equation.DSMT4">
                    <p:embed/>
                  </p:oleObj>
                </mc:Choice>
                <mc:Fallback>
                  <p:oleObj name="Equation" r:id="rId15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4286" y="3329096"/>
                          <a:ext cx="490538" cy="846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612854"/>
              </p:ext>
            </p:extLst>
          </p:nvPr>
        </p:nvGraphicFramePr>
        <p:xfrm>
          <a:off x="2643981" y="2861359"/>
          <a:ext cx="1265238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0" name="Equation" r:id="rId16" imgW="647640" imgH="393480" progId="Equation.DSMT4">
                  <p:embed/>
                </p:oleObj>
              </mc:Choice>
              <mc:Fallback>
                <p:oleObj name="Equation" r:id="rId16" imgW="647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981" y="2861359"/>
                        <a:ext cx="1265238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494145" y="4928834"/>
            <a:ext cx="8153400" cy="714730"/>
            <a:chOff x="-1295400" y="4353828"/>
            <a:chExt cx="8153400" cy="714730"/>
          </a:xfrm>
        </p:grpSpPr>
        <p:sp>
          <p:nvSpPr>
            <p:cNvPr id="34" name="TextBox 4"/>
            <p:cNvSpPr txBox="1">
              <a:spLocks noChangeArrowheads="1"/>
            </p:cNvSpPr>
            <p:nvPr/>
          </p:nvSpPr>
          <p:spPr bwMode="auto">
            <a:xfrm>
              <a:off x="-1295400" y="4353828"/>
              <a:ext cx="8153400" cy="646331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gì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-5 so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tử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2608918"/>
                </p:ext>
              </p:extLst>
            </p:nvPr>
          </p:nvGraphicFramePr>
          <p:xfrm>
            <a:off x="6026518" y="4369272"/>
            <a:ext cx="540537" cy="699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51" name="Equation" r:id="rId18" imgW="304560" imgH="393480" progId="Equation.DSMT4">
                    <p:embed/>
                  </p:oleObj>
                </mc:Choice>
                <mc:Fallback>
                  <p:oleObj name="Equation" r:id="rId18" imgW="304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26518" y="4369272"/>
                          <a:ext cx="540537" cy="6992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315768" y="3947535"/>
            <a:ext cx="79802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-5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-20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4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9125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TÍNH CHẤT CƠ BẢN CỦA PHÂN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101333"/>
              </p:ext>
            </p:extLst>
          </p:nvPr>
        </p:nvGraphicFramePr>
        <p:xfrm>
          <a:off x="1752600" y="2057400"/>
          <a:ext cx="25558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2" name="Equation" r:id="rId3" imgW="1307880" imgH="393480" progId="Equation.DSMT4">
                  <p:embed/>
                </p:oleObj>
              </mc:Choice>
              <mc:Fallback>
                <p:oleObj name="Equation" r:id="rId3" imgW="1307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057400"/>
                        <a:ext cx="2555875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80108" y="1071397"/>
            <a:ext cx="8832274" cy="83099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nẫu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80108" y="2057400"/>
            <a:ext cx="25630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95827" y="2819400"/>
            <a:ext cx="895003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ta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-1.</a:t>
            </a:r>
            <a:endParaRPr lang="en-US" sz="28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180108" y="3779505"/>
            <a:ext cx="54586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551839"/>
              </p:ext>
            </p:extLst>
          </p:nvPr>
        </p:nvGraphicFramePr>
        <p:xfrm>
          <a:off x="457200" y="4316580"/>
          <a:ext cx="893762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3" name="Equation" r:id="rId5" imgW="457200" imgH="393480" progId="Equation.DSMT4">
                  <p:embed/>
                </p:oleObj>
              </mc:Choice>
              <mc:Fallback>
                <p:oleObj name="Equation" r:id="rId5" imgW="457200" imgH="3934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316580"/>
                        <a:ext cx="893762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18348"/>
              </p:ext>
            </p:extLst>
          </p:nvPr>
        </p:nvGraphicFramePr>
        <p:xfrm>
          <a:off x="457200" y="5105400"/>
          <a:ext cx="893763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4" name="Equation" r:id="rId7" imgW="457200" imgH="393480" progId="Equation.DSMT4">
                  <p:embed/>
                </p:oleObj>
              </mc:Choice>
              <mc:Fallback>
                <p:oleObj name="Equation" r:id="rId7" imgW="4572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05400"/>
                        <a:ext cx="893763" cy="769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094254"/>
              </p:ext>
            </p:extLst>
          </p:nvPr>
        </p:nvGraphicFramePr>
        <p:xfrm>
          <a:off x="457200" y="5867400"/>
          <a:ext cx="992187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5" name="Equation" r:id="rId9" imgW="507960" imgH="393480" progId="Equation.DSMT4">
                  <p:embed/>
                </p:oleObj>
              </mc:Choice>
              <mc:Fallback>
                <p:oleObj name="Equation" r:id="rId9" imgW="5079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867400"/>
                        <a:ext cx="992187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476014"/>
              </p:ext>
            </p:extLst>
          </p:nvPr>
        </p:nvGraphicFramePr>
        <p:xfrm>
          <a:off x="1371600" y="4286250"/>
          <a:ext cx="2160587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6" name="Equation" r:id="rId11" imgW="1104840" imgH="419040" progId="Equation.DSMT4">
                  <p:embed/>
                </p:oleObj>
              </mc:Choice>
              <mc:Fallback>
                <p:oleObj name="Equation" r:id="rId11" imgW="110484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286250"/>
                        <a:ext cx="2160587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418899"/>
              </p:ext>
            </p:extLst>
          </p:nvPr>
        </p:nvGraphicFramePr>
        <p:xfrm>
          <a:off x="1551781" y="5029200"/>
          <a:ext cx="2382838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7" name="Equation" r:id="rId13" imgW="1218960" imgH="419040" progId="Equation.DSMT4">
                  <p:embed/>
                </p:oleObj>
              </mc:Choice>
              <mc:Fallback>
                <p:oleObj name="Equation" r:id="rId13" imgW="121896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1781" y="5029200"/>
                        <a:ext cx="2382838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083967"/>
              </p:ext>
            </p:extLst>
          </p:nvPr>
        </p:nvGraphicFramePr>
        <p:xfrm>
          <a:off x="1632310" y="5867400"/>
          <a:ext cx="2554287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8" name="Equation" r:id="rId15" imgW="1307880" imgH="419040" progId="Equation.DSMT4">
                  <p:embed/>
                </p:oleObj>
              </mc:Choice>
              <mc:Fallback>
                <p:oleObj name="Equation" r:id="rId15" imgW="130788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2310" y="5867400"/>
                        <a:ext cx="2554287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675633"/>
              </p:ext>
            </p:extLst>
          </p:nvPr>
        </p:nvGraphicFramePr>
        <p:xfrm>
          <a:off x="5494338" y="4302125"/>
          <a:ext cx="8921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9" name="Equation" r:id="rId17" imgW="457200" imgH="393480" progId="Equation.DSMT4">
                  <p:embed/>
                </p:oleObj>
              </mc:Choice>
              <mc:Fallback>
                <p:oleObj name="Equation" r:id="rId17" imgW="45720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338" y="4302125"/>
                        <a:ext cx="892175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912929"/>
              </p:ext>
            </p:extLst>
          </p:nvPr>
        </p:nvGraphicFramePr>
        <p:xfrm>
          <a:off x="5459413" y="5334000"/>
          <a:ext cx="10160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60" name="Equation" r:id="rId19" imgW="520560" imgH="393480" progId="Equation.DSMT4">
                  <p:embed/>
                </p:oleObj>
              </mc:Choice>
              <mc:Fallback>
                <p:oleObj name="Equation" r:id="rId19" imgW="520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3" y="5334000"/>
                        <a:ext cx="1016000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029037"/>
              </p:ext>
            </p:extLst>
          </p:nvPr>
        </p:nvGraphicFramePr>
        <p:xfrm>
          <a:off x="6283325" y="4302725"/>
          <a:ext cx="215582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61" name="Equation" r:id="rId21" imgW="1104840" imgH="419040" progId="Equation.DSMT4">
                  <p:embed/>
                </p:oleObj>
              </mc:Choice>
              <mc:Fallback>
                <p:oleObj name="Equation" r:id="rId21" imgW="1104840" imgH="4190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3325" y="4302725"/>
                        <a:ext cx="2155825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333331"/>
              </p:ext>
            </p:extLst>
          </p:nvPr>
        </p:nvGraphicFramePr>
        <p:xfrm>
          <a:off x="6435725" y="5334000"/>
          <a:ext cx="2403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62" name="Equation" r:id="rId23" imgW="1231560" imgH="419040" progId="Equation.DSMT4">
                  <p:embed/>
                </p:oleObj>
              </mc:Choice>
              <mc:Fallback>
                <p:oleObj name="Equation" r:id="rId23" imgW="1231560" imgH="41904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5725" y="5334000"/>
                        <a:ext cx="2403475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373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984</Words>
  <Application>Microsoft Office PowerPoint</Application>
  <PresentationFormat>On-screen Show 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Office Theme</vt:lpstr>
      <vt:lpstr>Equation</vt:lpstr>
      <vt:lpstr>MathType 6.0 Equation</vt:lpstr>
      <vt:lpstr>MathType 5.0 Equation</vt:lpstr>
      <vt:lpstr>Phương trình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b. Hãy chọn ra câu đúng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76</cp:revision>
  <dcterms:created xsi:type="dcterms:W3CDTF">2021-07-27T23:26:22Z</dcterms:created>
  <dcterms:modified xsi:type="dcterms:W3CDTF">2021-07-28T08:41:45Z</dcterms:modified>
</cp:coreProperties>
</file>