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0" r:id="rId2"/>
    <p:sldId id="276" r:id="rId3"/>
    <p:sldId id="293" r:id="rId4"/>
    <p:sldId id="292" r:id="rId5"/>
    <p:sldId id="295" r:id="rId6"/>
    <p:sldId id="296" r:id="rId7"/>
    <p:sldId id="308" r:id="rId8"/>
    <p:sldId id="297" r:id="rId9"/>
    <p:sldId id="311" r:id="rId10"/>
    <p:sldId id="299" r:id="rId11"/>
    <p:sldId id="309" r:id="rId12"/>
    <p:sldId id="315" r:id="rId13"/>
    <p:sldId id="312" r:id="rId14"/>
    <p:sldId id="314" r:id="rId15"/>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8FE2FF"/>
    <a:srgbClr val="AFE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81" autoAdjust="0"/>
  </p:normalViewPr>
  <p:slideViewPr>
    <p:cSldViewPr>
      <p:cViewPr varScale="1">
        <p:scale>
          <a:sx n="54" d="100"/>
          <a:sy n="54" d="100"/>
        </p:scale>
        <p:origin x="164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AD53D6-F9AE-4A7A-8B4A-399D226E2AEB}" type="datetimeFigureOut">
              <a:rPr lang="en-US" smtClean="0"/>
              <a:t>8/18/2021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B254D0-D385-4390-9C21-B76E3A32ADCD}" type="slidenum">
              <a:rPr lang="en-US" smtClean="0"/>
              <a:t>‹#›</a:t>
            </a:fld>
            <a:endParaRPr lang="en-US"/>
          </a:p>
        </p:txBody>
      </p:sp>
    </p:spTree>
    <p:extLst>
      <p:ext uri="{BB962C8B-B14F-4D97-AF65-F5344CB8AC3E}">
        <p14:creationId xmlns:p14="http://schemas.microsoft.com/office/powerpoint/2010/main" val="3471563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B254D0-D385-4390-9C21-B76E3A32ADCD}" type="slidenum">
              <a:rPr lang="en-US" smtClean="0"/>
              <a:t>3</a:t>
            </a:fld>
            <a:endParaRPr lang="en-US"/>
          </a:p>
        </p:txBody>
      </p:sp>
    </p:spTree>
    <p:extLst>
      <p:ext uri="{BB962C8B-B14F-4D97-AF65-F5344CB8AC3E}">
        <p14:creationId xmlns:p14="http://schemas.microsoft.com/office/powerpoint/2010/main" val="428732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B254D0-D385-4390-9C21-B76E3A32ADCD}" type="slidenum">
              <a:rPr lang="en-US" smtClean="0"/>
              <a:t>4</a:t>
            </a:fld>
            <a:endParaRPr lang="en-US"/>
          </a:p>
        </p:txBody>
      </p:sp>
    </p:spTree>
    <p:extLst>
      <p:ext uri="{BB962C8B-B14F-4D97-AF65-F5344CB8AC3E}">
        <p14:creationId xmlns:p14="http://schemas.microsoft.com/office/powerpoint/2010/main" val="137324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B254D0-D385-4390-9C21-B76E3A32ADCD}" type="slidenum">
              <a:rPr lang="en-US" smtClean="0"/>
              <a:t>5</a:t>
            </a:fld>
            <a:endParaRPr lang="en-US"/>
          </a:p>
        </p:txBody>
      </p:sp>
    </p:spTree>
    <p:extLst>
      <p:ext uri="{BB962C8B-B14F-4D97-AF65-F5344CB8AC3E}">
        <p14:creationId xmlns:p14="http://schemas.microsoft.com/office/powerpoint/2010/main" val="1586927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A3226D32-79A9-4E6E-9133-69F462CF5197}" type="datetimeFigureOut">
              <a:rPr lang="vi-VN" smtClean="0"/>
              <a:pPr/>
              <a:t>18/08/2021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EF101AB-4552-4821-9943-600C008EDC77}" type="slidenum">
              <a:rPr lang="vi-VN" smtClean="0"/>
              <a:pPr/>
              <a:t>‹#›</a:t>
            </a:fld>
            <a:endParaRPr lang="vi-VN"/>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3226D32-79A9-4E6E-9133-69F462CF5197}" type="datetimeFigureOut">
              <a:rPr lang="vi-VN" smtClean="0"/>
              <a:pPr/>
              <a:t>18/08/2021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EF101AB-4552-4821-9943-600C008EDC77}" type="slidenum">
              <a:rPr lang="vi-VN" smtClean="0"/>
              <a:pPr/>
              <a:t>‹#›</a:t>
            </a:fld>
            <a:endParaRPr lang="vi-VN"/>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3226D32-79A9-4E6E-9133-69F462CF5197}" type="datetimeFigureOut">
              <a:rPr lang="vi-VN" smtClean="0"/>
              <a:pPr/>
              <a:t>18/08/2021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EF101AB-4552-4821-9943-600C008EDC77}" type="slidenum">
              <a:rPr lang="vi-VN" smtClean="0"/>
              <a:pPr/>
              <a:t>‹#›</a:t>
            </a:fld>
            <a:endParaRPr lang="vi-VN"/>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3226D32-79A9-4E6E-9133-69F462CF5197}" type="datetimeFigureOut">
              <a:rPr lang="vi-VN" smtClean="0"/>
              <a:pPr/>
              <a:t>18/08/2021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EF101AB-4552-4821-9943-600C008EDC77}" type="slidenum">
              <a:rPr lang="vi-VN" smtClean="0"/>
              <a:pPr/>
              <a:t>‹#›</a:t>
            </a:fld>
            <a:endParaRPr lang="vi-VN"/>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226D32-79A9-4E6E-9133-69F462CF5197}" type="datetimeFigureOut">
              <a:rPr lang="vi-VN" smtClean="0"/>
              <a:pPr/>
              <a:t>18/08/2021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EF101AB-4552-4821-9943-600C008EDC77}" type="slidenum">
              <a:rPr lang="vi-VN" smtClean="0"/>
              <a:pPr/>
              <a:t>‹#›</a:t>
            </a:fld>
            <a:endParaRPr lang="vi-VN"/>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A3226D32-79A9-4E6E-9133-69F462CF5197}" type="datetimeFigureOut">
              <a:rPr lang="vi-VN" smtClean="0"/>
              <a:pPr/>
              <a:t>18/08/2021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EF101AB-4552-4821-9943-600C008EDC77}" type="slidenum">
              <a:rPr lang="vi-VN" smtClean="0"/>
              <a:pPr/>
              <a:t>‹#›</a:t>
            </a:fld>
            <a:endParaRPr lang="vi-VN"/>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A3226D32-79A9-4E6E-9133-69F462CF5197}" type="datetimeFigureOut">
              <a:rPr lang="vi-VN" smtClean="0"/>
              <a:pPr/>
              <a:t>18/08/2021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EF101AB-4552-4821-9943-600C008EDC77}" type="slidenum">
              <a:rPr lang="vi-VN" smtClean="0"/>
              <a:pPr/>
              <a:t>‹#›</a:t>
            </a:fld>
            <a:endParaRPr lang="vi-VN"/>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A3226D32-79A9-4E6E-9133-69F462CF5197}" type="datetimeFigureOut">
              <a:rPr lang="vi-VN" smtClean="0"/>
              <a:pPr/>
              <a:t>18/08/2021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EF101AB-4552-4821-9943-600C008EDC77}" type="slidenum">
              <a:rPr lang="vi-VN" smtClean="0"/>
              <a:pPr/>
              <a:t>‹#›</a:t>
            </a:fld>
            <a:endParaRPr lang="vi-VN"/>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26D32-79A9-4E6E-9133-69F462CF5197}" type="datetimeFigureOut">
              <a:rPr lang="vi-VN" smtClean="0"/>
              <a:pPr/>
              <a:t>18/08/2021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EF101AB-4552-4821-9943-600C008EDC77}" type="slidenum">
              <a:rPr lang="vi-VN" smtClean="0"/>
              <a:pPr/>
              <a:t>‹#›</a:t>
            </a:fld>
            <a:endParaRPr lang="vi-VN"/>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226D32-79A9-4E6E-9133-69F462CF5197}" type="datetimeFigureOut">
              <a:rPr lang="vi-VN" smtClean="0"/>
              <a:pPr/>
              <a:t>18/08/2021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EF101AB-4552-4821-9943-600C008EDC77}" type="slidenum">
              <a:rPr lang="vi-VN" smtClean="0"/>
              <a:pPr/>
              <a:t>‹#›</a:t>
            </a:fld>
            <a:endParaRPr lang="vi-VN"/>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226D32-79A9-4E6E-9133-69F462CF5197}" type="datetimeFigureOut">
              <a:rPr lang="vi-VN" smtClean="0"/>
              <a:pPr/>
              <a:t>18/08/2021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EF101AB-4552-4821-9943-600C008EDC77}" type="slidenum">
              <a:rPr lang="vi-VN" smtClean="0"/>
              <a:pPr/>
              <a:t>‹#›</a:t>
            </a:fld>
            <a:endParaRPr lang="vi-VN"/>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26D32-79A9-4E6E-9133-69F462CF5197}" type="datetimeFigureOut">
              <a:rPr lang="vi-VN" smtClean="0"/>
              <a:pPr/>
              <a:t>18/08/2021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101AB-4552-4821-9943-600C008EDC77}"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7.jp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41ACBB-0BED-4E7D-ADFD-F3CD60353F7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59337" y="-34247"/>
            <a:ext cx="8625326" cy="6531627"/>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5A29241A-2F2A-4178-8D7C-C4D570DD39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0"/>
            <a:ext cx="8382000" cy="2911913"/>
          </a:xfrm>
          <a:prstGeom prst="rect">
            <a:avLst/>
          </a:prstGeom>
        </p:spPr>
      </p:pic>
      <p:sp>
        <p:nvSpPr>
          <p:cNvPr id="9" name="Rectangle: Rounded Corners 8">
            <a:extLst>
              <a:ext uri="{FF2B5EF4-FFF2-40B4-BE49-F238E27FC236}">
                <a16:creationId xmlns:a16="http://schemas.microsoft.com/office/drawing/2014/main" id="{2C2C0A65-6A2B-4344-AE3B-5460FDCB711D}"/>
              </a:ext>
            </a:extLst>
          </p:cNvPr>
          <p:cNvSpPr/>
          <p:nvPr/>
        </p:nvSpPr>
        <p:spPr>
          <a:xfrm>
            <a:off x="4114800" y="2825114"/>
            <a:ext cx="1871004" cy="570216"/>
          </a:xfrm>
          <a:prstGeom prst="roundRect">
            <a:avLst>
              <a:gd name="adj" fmla="val 16667"/>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TIẾT 1</a:t>
            </a:r>
          </a:p>
        </p:txBody>
      </p:sp>
    </p:spTree>
    <p:extLst>
      <p:ext uri="{BB962C8B-B14F-4D97-AF65-F5344CB8AC3E}">
        <p14:creationId xmlns:p14="http://schemas.microsoft.com/office/powerpoint/2010/main" val="17198526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1FD9F9-858F-4928-9677-EDAAA756EB1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59337" y="-34247"/>
            <a:ext cx="8625326" cy="6531627"/>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1AD7D560-7515-4696-8F1B-9E5C7FEEE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1265"/>
            <a:ext cx="8382000" cy="2911913"/>
          </a:xfrm>
          <a:prstGeom prst="rect">
            <a:avLst/>
          </a:prstGeom>
        </p:spPr>
      </p:pic>
      <p:sp>
        <p:nvSpPr>
          <p:cNvPr id="6" name="Rectangle: Rounded Corners 5">
            <a:extLst>
              <a:ext uri="{FF2B5EF4-FFF2-40B4-BE49-F238E27FC236}">
                <a16:creationId xmlns:a16="http://schemas.microsoft.com/office/drawing/2014/main" id="{0344A253-EA02-496C-B4DF-ACF24FF242E9}"/>
              </a:ext>
            </a:extLst>
          </p:cNvPr>
          <p:cNvSpPr/>
          <p:nvPr/>
        </p:nvSpPr>
        <p:spPr>
          <a:xfrm>
            <a:off x="4114800" y="2825114"/>
            <a:ext cx="1871004" cy="570216"/>
          </a:xfrm>
          <a:prstGeom prst="roundRect">
            <a:avLst>
              <a:gd name="adj" fmla="val 16667"/>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TIẾT 2</a:t>
            </a:r>
          </a:p>
        </p:txBody>
      </p:sp>
    </p:spTree>
    <p:extLst>
      <p:ext uri="{BB962C8B-B14F-4D97-AF65-F5344CB8AC3E}">
        <p14:creationId xmlns:p14="http://schemas.microsoft.com/office/powerpoint/2010/main" val="39574337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B918982-2334-4DB7-B243-C14278429D18}"/>
              </a:ext>
            </a:extLst>
          </p:cNvPr>
          <p:cNvSpPr/>
          <p:nvPr/>
        </p:nvSpPr>
        <p:spPr>
          <a:xfrm>
            <a:off x="2170465" y="194919"/>
            <a:ext cx="4800600" cy="590795"/>
          </a:xfrm>
          <a:prstGeom prst="roundRect">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2060"/>
                </a:solidFill>
                <a:latin typeface="Times New Roman" panose="02020603050405020304" pitchFamily="18" charset="0"/>
                <a:cs typeface="Times New Roman" panose="02020603050405020304" pitchFamily="18" charset="0"/>
              </a:rPr>
              <a:t>1. Quan </a:t>
            </a:r>
            <a:r>
              <a:rPr lang="en-US" sz="3000" b="1" dirty="0" err="1">
                <a:solidFill>
                  <a:srgbClr val="002060"/>
                </a:solidFill>
                <a:latin typeface="Times New Roman" panose="02020603050405020304" pitchFamily="18" charset="0"/>
                <a:cs typeface="Times New Roman" panose="02020603050405020304" pitchFamily="18" charset="0"/>
              </a:rPr>
              <a:t>sát</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nhận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biết</a:t>
            </a:r>
            <a:endParaRPr lang="en-US" sz="3000" b="1" dirty="0">
              <a:solidFill>
                <a:srgbClr val="002060"/>
              </a:solidFill>
              <a:latin typeface="Times New Roman" panose="02020603050405020304" pitchFamily="18" charset="0"/>
              <a:cs typeface="Times New Roman" panose="02020603050405020304" pitchFamily="18" charset="0"/>
            </a:endParaRPr>
          </a:p>
        </p:txBody>
      </p:sp>
      <p:pic>
        <p:nvPicPr>
          <p:cNvPr id="5" name="Picture 4" descr="A picture containing text, accessory&#10;&#10;Description automatically generated">
            <a:extLst>
              <a:ext uri="{FF2B5EF4-FFF2-40B4-BE49-F238E27FC236}">
                <a16:creationId xmlns:a16="http://schemas.microsoft.com/office/drawing/2014/main" id="{44F646E4-EED4-486E-AE43-6502FA522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72" y="982457"/>
            <a:ext cx="3478789" cy="2028972"/>
          </a:xfrm>
          <a:prstGeom prst="rect">
            <a:avLst/>
          </a:prstGeom>
          <a:ln>
            <a:solidFill>
              <a:schemeClr val="accent4">
                <a:lumMod val="50000"/>
              </a:schemeClr>
            </a:solidFill>
          </a:ln>
        </p:spPr>
      </p:pic>
      <p:pic>
        <p:nvPicPr>
          <p:cNvPr id="6" name="Picture 5" descr="A close-up of a keychain&#10;&#10;Description automatically generated with low confidence">
            <a:extLst>
              <a:ext uri="{FF2B5EF4-FFF2-40B4-BE49-F238E27FC236}">
                <a16:creationId xmlns:a16="http://schemas.microsoft.com/office/drawing/2014/main" id="{D6236E21-B920-4814-AA23-48C6D29DB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36" y="3932152"/>
            <a:ext cx="3000023" cy="1630713"/>
          </a:xfrm>
          <a:prstGeom prst="rect">
            <a:avLst/>
          </a:prstGeom>
          <a:ln>
            <a:solidFill>
              <a:srgbClr val="002060"/>
            </a:solidFill>
          </a:ln>
        </p:spPr>
      </p:pic>
      <p:pic>
        <p:nvPicPr>
          <p:cNvPr id="7" name="Picture 6" descr="A picture containing shape&#10;&#10;Description automatically generated">
            <a:extLst>
              <a:ext uri="{FF2B5EF4-FFF2-40B4-BE49-F238E27FC236}">
                <a16:creationId xmlns:a16="http://schemas.microsoft.com/office/drawing/2014/main" id="{4E692D31-74CB-4F86-B678-5A375E3FD0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2855" y="1043194"/>
            <a:ext cx="3518743" cy="1937125"/>
          </a:xfrm>
          <a:prstGeom prst="rect">
            <a:avLst/>
          </a:prstGeom>
          <a:ln>
            <a:solidFill>
              <a:srgbClr val="002060"/>
            </a:solidFill>
          </a:ln>
        </p:spPr>
      </p:pic>
      <p:sp>
        <p:nvSpPr>
          <p:cNvPr id="8" name="Rectangle 7">
            <a:extLst>
              <a:ext uri="{FF2B5EF4-FFF2-40B4-BE49-F238E27FC236}">
                <a16:creationId xmlns:a16="http://schemas.microsoft.com/office/drawing/2014/main" id="{0EFD4B47-C032-4FA5-AF1E-AE06D710DFDC}"/>
              </a:ext>
            </a:extLst>
          </p:cNvPr>
          <p:cNvSpPr/>
          <p:nvPr/>
        </p:nvSpPr>
        <p:spPr>
          <a:xfrm>
            <a:off x="6392140" y="2994837"/>
            <a:ext cx="2186774" cy="451406"/>
          </a:xfrm>
          <a:prstGeom prst="rect">
            <a:avLst/>
          </a:prstGeom>
          <a:solidFill>
            <a:schemeClr val="accent6">
              <a:lumMod val="60000"/>
              <a:lumOff val="40000"/>
            </a:schemeClr>
          </a:solidFill>
        </p:spPr>
        <p:txBody>
          <a:bodyPr wrap="square">
            <a:spAutoFit/>
          </a:bodyPr>
          <a:lstStyle/>
          <a:p>
            <a:pPr>
              <a:lnSpc>
                <a:spcPts val="2800"/>
              </a:lnSpc>
              <a:buNone/>
            </a:pPr>
            <a:r>
              <a:rPr lang="en-US" sz="28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Màu</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đậm</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màu</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nhạt</a:t>
            </a:r>
            <a:endParaRPr lang="vi-VN" sz="1600" dirty="0">
              <a:solidFill>
                <a:srgbClr val="002060"/>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4CD197E9-E9F3-4BB0-BF59-7FE1BC917DD6}"/>
              </a:ext>
            </a:extLst>
          </p:cNvPr>
          <p:cNvSpPr/>
          <p:nvPr/>
        </p:nvSpPr>
        <p:spPr>
          <a:xfrm>
            <a:off x="1153474" y="3055866"/>
            <a:ext cx="1605971" cy="463926"/>
          </a:xfrm>
          <a:prstGeom prst="rect">
            <a:avLst/>
          </a:prstGeom>
          <a:solidFill>
            <a:schemeClr val="accent6">
              <a:lumMod val="60000"/>
              <a:lumOff val="40000"/>
            </a:schemeClr>
          </a:solidFill>
        </p:spPr>
        <p:txBody>
          <a:bodyPr wrap="square">
            <a:spAutoFit/>
          </a:bodyPr>
          <a:lstStyle/>
          <a:p>
            <a:pPr>
              <a:lnSpc>
                <a:spcPts val="2800"/>
              </a:lnSpc>
              <a:buNone/>
            </a:pPr>
            <a:r>
              <a:rPr lang="en-US" sz="28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Màu</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cơ</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bản</a:t>
            </a:r>
            <a:endParaRPr lang="vi-VN" sz="1600" dirty="0">
              <a:solidFill>
                <a:srgbClr val="002060"/>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1BBEA33C-6213-4111-8E67-4E267CB652EA}"/>
              </a:ext>
            </a:extLst>
          </p:cNvPr>
          <p:cNvSpPr/>
          <p:nvPr/>
        </p:nvSpPr>
        <p:spPr>
          <a:xfrm>
            <a:off x="595861" y="5545631"/>
            <a:ext cx="2515229" cy="451406"/>
          </a:xfrm>
          <a:prstGeom prst="rect">
            <a:avLst/>
          </a:prstGeom>
          <a:solidFill>
            <a:schemeClr val="accent6">
              <a:lumMod val="60000"/>
              <a:lumOff val="40000"/>
            </a:schemeClr>
          </a:solidFill>
        </p:spPr>
        <p:txBody>
          <a:bodyPr wrap="square">
            <a:spAutoFit/>
          </a:bodyPr>
          <a:lstStyle/>
          <a:p>
            <a:pPr>
              <a:lnSpc>
                <a:spcPts val="2800"/>
              </a:lnSpc>
              <a:buNone/>
            </a:pPr>
            <a:r>
              <a:rPr lang="en-US" sz="28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Lặp</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lại</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đối</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xứng</a:t>
            </a:r>
            <a:r>
              <a:rPr lang="en-US" sz="1600" dirty="0">
                <a:solidFill>
                  <a:srgbClr val="002060"/>
                </a:solidFill>
                <a:latin typeface="Times New Roman" pitchFamily="18" charset="0"/>
                <a:cs typeface="Times New Roman" pitchFamily="18" charset="0"/>
              </a:rPr>
              <a:t>, xen </a:t>
            </a:r>
            <a:r>
              <a:rPr lang="en-US" sz="1600" dirty="0" err="1">
                <a:solidFill>
                  <a:srgbClr val="002060"/>
                </a:solidFill>
                <a:latin typeface="Times New Roman" pitchFamily="18" charset="0"/>
                <a:cs typeface="Times New Roman" pitchFamily="18" charset="0"/>
              </a:rPr>
              <a:t>kẽ</a:t>
            </a:r>
            <a:endParaRPr lang="vi-VN" sz="1600" dirty="0">
              <a:solidFill>
                <a:srgbClr val="002060"/>
              </a:solidFill>
              <a:latin typeface="Times New Roman" pitchFamily="18" charset="0"/>
              <a:cs typeface="Times New Roman" pitchFamily="18" charset="0"/>
            </a:endParaRPr>
          </a:p>
        </p:txBody>
      </p:sp>
      <p:pic>
        <p:nvPicPr>
          <p:cNvPr id="11" name="Picture 10" descr="A picture containing text&#10;&#10;Description automatically generated">
            <a:extLst>
              <a:ext uri="{FF2B5EF4-FFF2-40B4-BE49-F238E27FC236}">
                <a16:creationId xmlns:a16="http://schemas.microsoft.com/office/drawing/2014/main" id="{AC05CD79-AE34-48D3-B45D-2AFA0944F7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3926" y="3907004"/>
            <a:ext cx="1304705" cy="1598219"/>
          </a:xfrm>
          <a:prstGeom prst="rect">
            <a:avLst/>
          </a:prstGeom>
        </p:spPr>
      </p:pic>
      <p:pic>
        <p:nvPicPr>
          <p:cNvPr id="12" name="Picture 11" descr="Background pattern&#10;&#10;Description automatically generated">
            <a:extLst>
              <a:ext uri="{FF2B5EF4-FFF2-40B4-BE49-F238E27FC236}">
                <a16:creationId xmlns:a16="http://schemas.microsoft.com/office/drawing/2014/main" id="{6F0D600B-B64D-4184-86C3-3513DB68B3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2462" y="3935874"/>
            <a:ext cx="1911464" cy="1540481"/>
          </a:xfrm>
          <a:prstGeom prst="rect">
            <a:avLst/>
          </a:prstGeom>
          <a:ln>
            <a:solidFill>
              <a:srgbClr val="002060"/>
            </a:solidFill>
          </a:ln>
        </p:spPr>
      </p:pic>
      <p:sp>
        <p:nvSpPr>
          <p:cNvPr id="14" name="Rectangle 13">
            <a:extLst>
              <a:ext uri="{FF2B5EF4-FFF2-40B4-BE49-F238E27FC236}">
                <a16:creationId xmlns:a16="http://schemas.microsoft.com/office/drawing/2014/main" id="{F9B049A4-0653-491F-A1D2-A95133742FA3}"/>
              </a:ext>
            </a:extLst>
          </p:cNvPr>
          <p:cNvSpPr/>
          <p:nvPr/>
        </p:nvSpPr>
        <p:spPr>
          <a:xfrm>
            <a:off x="6477000" y="5498395"/>
            <a:ext cx="2186774" cy="409728"/>
          </a:xfrm>
          <a:prstGeom prst="rect">
            <a:avLst/>
          </a:prstGeom>
          <a:solidFill>
            <a:schemeClr val="accent6">
              <a:lumMod val="60000"/>
              <a:lumOff val="40000"/>
            </a:schemeClr>
          </a:solidFill>
        </p:spPr>
        <p:txBody>
          <a:bodyPr wrap="square">
            <a:spAutoFit/>
          </a:bodyPr>
          <a:lstStyle/>
          <a:p>
            <a:pPr algn="ctr">
              <a:lnSpc>
                <a:spcPts val="2800"/>
              </a:lnSpc>
              <a:buNone/>
            </a:pPr>
            <a:r>
              <a:rPr lang="en-US" sz="1600" dirty="0" err="1">
                <a:solidFill>
                  <a:srgbClr val="002060"/>
                </a:solidFill>
                <a:latin typeface="Times New Roman" pitchFamily="18" charset="0"/>
                <a:cs typeface="Times New Roman" pitchFamily="18" charset="0"/>
              </a:rPr>
              <a:t>Tạo</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sản</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phẩm</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tranh</a:t>
            </a:r>
            <a:r>
              <a:rPr lang="en-US" sz="1600" dirty="0">
                <a:solidFill>
                  <a:srgbClr val="002060"/>
                </a:solidFill>
                <a:latin typeface="Times New Roman" pitchFamily="18" charset="0"/>
                <a:cs typeface="Times New Roman" pitchFamily="18" charset="0"/>
              </a:rPr>
              <a:t> in</a:t>
            </a:r>
            <a:endParaRPr lang="vi-VN" sz="1600" dirty="0">
              <a:solidFill>
                <a:srgbClr val="002060"/>
              </a:solidFill>
              <a:latin typeface="Times New Roman" pitchFamily="18" charset="0"/>
              <a:cs typeface="Times New Roman" pitchFamily="18" charset="0"/>
            </a:endParaRPr>
          </a:p>
        </p:txBody>
      </p:sp>
      <p:sp>
        <p:nvSpPr>
          <p:cNvPr id="15" name="Rectangle: Rounded Corners 14">
            <a:extLst>
              <a:ext uri="{FF2B5EF4-FFF2-40B4-BE49-F238E27FC236}">
                <a16:creationId xmlns:a16="http://schemas.microsoft.com/office/drawing/2014/main" id="{769253CF-019F-4DBA-BD1B-E0EB71783738}"/>
              </a:ext>
            </a:extLst>
          </p:cNvPr>
          <p:cNvSpPr/>
          <p:nvPr/>
        </p:nvSpPr>
        <p:spPr>
          <a:xfrm rot="2913200">
            <a:off x="3498529" y="2466085"/>
            <a:ext cx="2107128" cy="1984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17C1C301-123A-4F00-8E4C-5260810ACFC8}"/>
              </a:ext>
            </a:extLst>
          </p:cNvPr>
          <p:cNvSpPr/>
          <p:nvPr/>
        </p:nvSpPr>
        <p:spPr>
          <a:xfrm>
            <a:off x="3517015" y="2731005"/>
            <a:ext cx="2030991" cy="1394157"/>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Chúng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gì</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7" name="Picture 13">
            <a:extLst>
              <a:ext uri="{FF2B5EF4-FFF2-40B4-BE49-F238E27FC236}">
                <a16:creationId xmlns:a16="http://schemas.microsoft.com/office/drawing/2014/main" id="{3C26B515-62F3-4D6A-BC1A-E9B8ED4791DC}"/>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4045" y="1508699"/>
            <a:ext cx="939386" cy="113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B8C3AAD4-98EB-44E1-A0B9-6DFCFE6539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9582" y="4807220"/>
            <a:ext cx="2307057" cy="1201778"/>
          </a:xfrm>
          <a:prstGeom prst="rect">
            <a:avLst/>
          </a:prstGeom>
          <a:ln>
            <a:solidFill>
              <a:srgbClr val="002060"/>
            </a:solidFill>
          </a:ln>
        </p:spPr>
      </p:pic>
      <p:sp>
        <p:nvSpPr>
          <p:cNvPr id="19" name="Rectangle 18">
            <a:extLst>
              <a:ext uri="{FF2B5EF4-FFF2-40B4-BE49-F238E27FC236}">
                <a16:creationId xmlns:a16="http://schemas.microsoft.com/office/drawing/2014/main" id="{13E447E8-5664-472F-A958-9376125376C6}"/>
              </a:ext>
            </a:extLst>
          </p:cNvPr>
          <p:cNvSpPr/>
          <p:nvPr/>
        </p:nvSpPr>
        <p:spPr>
          <a:xfrm>
            <a:off x="3458706" y="6057834"/>
            <a:ext cx="2186774" cy="409728"/>
          </a:xfrm>
          <a:prstGeom prst="rect">
            <a:avLst/>
          </a:prstGeom>
          <a:solidFill>
            <a:schemeClr val="accent6">
              <a:lumMod val="60000"/>
              <a:lumOff val="40000"/>
            </a:schemeClr>
          </a:solidFill>
        </p:spPr>
        <p:txBody>
          <a:bodyPr wrap="square">
            <a:spAutoFit/>
          </a:bodyPr>
          <a:lstStyle/>
          <a:p>
            <a:pPr algn="ctr">
              <a:lnSpc>
                <a:spcPts val="2800"/>
              </a:lnSpc>
              <a:buNone/>
            </a:pPr>
            <a:r>
              <a:rPr lang="en-US" sz="1600" dirty="0" err="1">
                <a:solidFill>
                  <a:srgbClr val="002060"/>
                </a:solidFill>
                <a:latin typeface="Times New Roman" pitchFamily="18" charset="0"/>
                <a:cs typeface="Times New Roman" pitchFamily="18" charset="0"/>
              </a:rPr>
              <a:t>Có</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nhiều</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cách</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tạo</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nét</a:t>
            </a:r>
            <a:endParaRPr lang="vi-VN" sz="1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58560917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p 123+] Hình nền Powerpoint “ĐẸP NHỨC NÁCH”">
            <a:extLst>
              <a:ext uri="{FF2B5EF4-FFF2-40B4-BE49-F238E27FC236}">
                <a16:creationId xmlns:a16="http://schemas.microsoft.com/office/drawing/2014/main" id="{A8227D83-6AE0-4127-B386-2100D0953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770CBA40-0262-41BD-A639-244C89CEC119}"/>
              </a:ext>
            </a:extLst>
          </p:cNvPr>
          <p:cNvSpPr/>
          <p:nvPr/>
        </p:nvSpPr>
        <p:spPr>
          <a:xfrm>
            <a:off x="2209800" y="381000"/>
            <a:ext cx="4546986" cy="815939"/>
          </a:xfrm>
          <a:prstGeom prst="roundRect">
            <a:avLst/>
          </a:prstGeom>
          <a:solidFill>
            <a:schemeClr val="accent6">
              <a:lumMod val="40000"/>
              <a:lumOff val="60000"/>
            </a:scheme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en-US" sz="3200" b="1" dirty="0">
                <a:solidFill>
                  <a:srgbClr val="002060"/>
                </a:solidFill>
                <a:latin typeface="Times New Roman" panose="02020603050405020304" pitchFamily="18" charset="0"/>
                <a:cs typeface="Times New Roman" panose="02020603050405020304" pitchFamily="18" charset="0"/>
              </a:rPr>
              <a:t>2. </a:t>
            </a:r>
            <a:r>
              <a:rPr lang="en-US" sz="3200" b="1" dirty="0" err="1">
                <a:solidFill>
                  <a:srgbClr val="002060"/>
                </a:solidFill>
                <a:latin typeface="Times New Roman" panose="02020603050405020304" pitchFamily="18" charset="0"/>
                <a:cs typeface="Times New Roman" panose="02020603050405020304" pitchFamily="18" charset="0"/>
              </a:rPr>
              <a:t>Thực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tạo</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D3AC-5BD4-4129-8D97-B3AD852E8CB3}"/>
              </a:ext>
            </a:extLst>
          </p:cNvPr>
          <p:cNvSpPr/>
          <p:nvPr/>
        </p:nvSpPr>
        <p:spPr>
          <a:xfrm>
            <a:off x="304801" y="1322078"/>
            <a:ext cx="8534400" cy="3554722"/>
          </a:xfrm>
          <a:prstGeom prst="roundRect">
            <a:avLst/>
          </a:prstGeom>
          <a:solidFill>
            <a:srgbClr val="FFFF99"/>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900"/>
              </a:lnSpc>
            </a:pPr>
            <a:endParaRPr lang="en-US" sz="2600" b="1" dirty="0">
              <a:solidFill>
                <a:srgbClr val="C00000"/>
              </a:solidFill>
              <a:latin typeface="Times New Roman" panose="02020603050405020304" pitchFamily="18" charset="0"/>
              <a:cs typeface="Times New Roman" panose="02020603050405020304" pitchFamily="18" charset="0"/>
            </a:endParaRPr>
          </a:p>
          <a:p>
            <a:pPr algn="just">
              <a:lnSpc>
                <a:spcPts val="2900"/>
              </a:lnSpc>
            </a:pPr>
            <a:endParaRPr lang="en-US" sz="2600" b="1" dirty="0">
              <a:solidFill>
                <a:srgbClr val="C00000"/>
              </a:solidFill>
              <a:latin typeface="Times New Roman" panose="02020603050405020304" pitchFamily="18" charset="0"/>
              <a:cs typeface="Times New Roman" panose="02020603050405020304" pitchFamily="18" charset="0"/>
            </a:endParaRPr>
          </a:p>
          <a:p>
            <a:pPr algn="just">
              <a:lnSpc>
                <a:spcPts val="2900"/>
              </a:lnSpc>
            </a:pPr>
            <a:endParaRPr lang="en-US" sz="2600" b="1" dirty="0">
              <a:solidFill>
                <a:srgbClr val="C00000"/>
              </a:solidFill>
              <a:latin typeface="Times New Roman" panose="02020603050405020304" pitchFamily="18" charset="0"/>
              <a:cs typeface="Times New Roman" panose="02020603050405020304" pitchFamily="18" charset="0"/>
            </a:endParaRPr>
          </a:p>
          <a:p>
            <a:pPr algn="just">
              <a:lnSpc>
                <a:spcPts val="3300"/>
              </a:lnSpc>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vụ</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bạn</a:t>
            </a:r>
            <a:r>
              <a:rPr lang="en-US" sz="2800" b="1" dirty="0">
                <a:solidFill>
                  <a:srgbClr val="FF0000"/>
                </a:solidFill>
                <a:latin typeface="Times New Roman" panose="02020603050405020304" pitchFamily="18" charset="0"/>
                <a:cs typeface="Times New Roman" panose="02020603050405020304" pitchFamily="18" charset="0"/>
              </a:rPr>
              <a:t>: </a:t>
            </a:r>
          </a:p>
          <a:p>
            <a:pPr algn="just">
              <a:lnSpc>
                <a:spcPts val="3300"/>
              </a:lnSpc>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tạo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sản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phẩm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theo</a:t>
            </a:r>
            <a:r>
              <a:rPr lang="en-US" sz="2800" b="1" dirty="0">
                <a:solidFill>
                  <a:srgbClr val="002060"/>
                </a:solidFill>
                <a:latin typeface="Times New Roman" panose="02020603050405020304" pitchFamily="18" charset="0"/>
                <a:cs typeface="Times New Roman" panose="02020603050405020304" pitchFamily="18" charset="0"/>
              </a:rPr>
              <a:t> ý </a:t>
            </a:r>
            <a:r>
              <a:rPr lang="en-US" sz="2800" b="1" dirty="0" err="1">
                <a:solidFill>
                  <a:srgbClr val="002060"/>
                </a:solidFill>
                <a:latin typeface="Times New Roman" panose="02020603050405020304" pitchFamily="18" charset="0"/>
                <a:cs typeface="Times New Roman" panose="02020603050405020304" pitchFamily="18" charset="0"/>
              </a:rPr>
              <a:t>thích</a:t>
            </a:r>
            <a:r>
              <a:rPr lang="en-US" sz="2800" b="1" dirty="0">
                <a:solidFill>
                  <a:srgbClr val="002060"/>
                </a:solidFill>
                <a:latin typeface="Times New Roman" panose="02020603050405020304" pitchFamily="18" charset="0"/>
                <a:cs typeface="Times New Roman" panose="02020603050405020304" pitchFamily="18" charset="0"/>
              </a:rPr>
              <a:t>.</a:t>
            </a:r>
          </a:p>
          <a:p>
            <a:pPr marL="252000" indent="-252000" algn="just">
              <a:lnSpc>
                <a:spcPts val="3300"/>
              </a:lnSpc>
              <a:buFont typeface="Wingdings" panose="05000000000000000000" pitchFamily="2" charset="2"/>
              <a:buChar char="§"/>
            </a:pP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chọn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thực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hành</a:t>
            </a:r>
            <a:r>
              <a:rPr lang="en-US" sz="2800" dirty="0">
                <a:solidFill>
                  <a:srgbClr val="002060"/>
                </a:solidFill>
                <a:latin typeface="Times New Roman" panose="02020603050405020304" pitchFamily="18" charset="0"/>
                <a:cs typeface="Times New Roman" panose="02020603050405020304" pitchFamily="18" charset="0"/>
              </a:rPr>
              <a:t> ? (Vẽ, in, </a:t>
            </a:r>
            <a:r>
              <a:rPr lang="en-US" sz="2800" dirty="0" err="1">
                <a:solidFill>
                  <a:srgbClr val="002060"/>
                </a:solidFill>
                <a:latin typeface="Times New Roman" panose="02020603050405020304" pitchFamily="18" charset="0"/>
                <a:cs typeface="Times New Roman" panose="02020603050405020304" pitchFamily="18" charset="0"/>
              </a:rPr>
              <a:t>nặn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xé</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cắt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dán</a:t>
            </a:r>
            <a:r>
              <a:rPr lang="en-US" sz="2800" dirty="0">
                <a:solidFill>
                  <a:srgbClr val="002060"/>
                </a:solidFill>
                <a:latin typeface="Times New Roman" panose="02020603050405020304" pitchFamily="18" charset="0"/>
                <a:cs typeface="Times New Roman" panose="02020603050405020304" pitchFamily="18" charset="0"/>
              </a:rPr>
              <a:t>…).</a:t>
            </a:r>
          </a:p>
          <a:p>
            <a:pPr marL="252000" indent="-252000" algn="just">
              <a:lnSpc>
                <a:spcPts val="3300"/>
              </a:lnSpc>
              <a:buFont typeface="Wingdings" panose="05000000000000000000" pitchFamily="2" charset="2"/>
              <a:buChar char="§"/>
            </a:pP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sẽ</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điều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đã</a:t>
            </a:r>
            <a:r>
              <a:rPr lang="en-US" sz="2800" dirty="0">
                <a:solidFill>
                  <a:srgbClr val="002060"/>
                </a:solidFill>
                <a:latin typeface="Times New Roman" panose="02020603050405020304" pitchFamily="18" charset="0"/>
                <a:cs typeface="Times New Roman" panose="02020603050405020304" pitchFamily="18" charset="0"/>
              </a:rPr>
              <a:t> hoc </a:t>
            </a:r>
            <a:r>
              <a:rPr lang="en-US" sz="2800" dirty="0" err="1">
                <a:solidFill>
                  <a:srgbClr val="002060"/>
                </a:solidFill>
                <a:latin typeface="Times New Roman" panose="02020603050405020304" pitchFamily="18" charset="0"/>
                <a:cs typeface="Times New Roman" panose="02020603050405020304" pitchFamily="18" charset="0"/>
              </a:rPr>
              <a:t>nào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sản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phẩm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màu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màu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đậm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màu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lặp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xứng</a:t>
            </a:r>
            <a:r>
              <a:rPr lang="en-US" sz="2800" dirty="0">
                <a:solidFill>
                  <a:srgbClr val="FF0000"/>
                </a:solidFill>
                <a:latin typeface="Times New Roman" panose="02020603050405020304" pitchFamily="18" charset="0"/>
                <a:cs typeface="Times New Roman" panose="02020603050405020304" pitchFamily="18" charset="0"/>
              </a:rPr>
              <a:t>, xen </a:t>
            </a:r>
            <a:r>
              <a:rPr lang="en-US" sz="2800" dirty="0" err="1">
                <a:solidFill>
                  <a:srgbClr val="FF0000"/>
                </a:solidFill>
                <a:latin typeface="Times New Roman" panose="02020603050405020304" pitchFamily="18" charset="0"/>
                <a:cs typeface="Times New Roman" panose="02020603050405020304" pitchFamily="18" charset="0"/>
              </a:rPr>
              <a:t>kẽ</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a:solidFill>
                  <a:srgbClr val="002060"/>
                </a:solidFill>
                <a:latin typeface="Times New Roman" panose="02020603050405020304" pitchFamily="18" charset="0"/>
                <a:cs typeface="Times New Roman" panose="02020603050405020304" pitchFamily="18" charset="0"/>
              </a:rPr>
              <a:t>).</a:t>
            </a:r>
          </a:p>
          <a:p>
            <a:pPr algn="just">
              <a:lnSpc>
                <a:spcPts val="3300"/>
              </a:lnSpc>
            </a:pPr>
            <a:endParaRPr lang="en-US" sz="2800" dirty="0">
              <a:solidFill>
                <a:srgbClr val="002060"/>
              </a:solidFill>
              <a:latin typeface="Times New Roman" panose="02020603050405020304" pitchFamily="18" charset="0"/>
              <a:cs typeface="Times New Roman" panose="02020603050405020304" pitchFamily="18" charset="0"/>
            </a:endParaRPr>
          </a:p>
          <a:p>
            <a:pPr algn="just">
              <a:lnSpc>
                <a:spcPts val="2900"/>
              </a:lnSpc>
            </a:pPr>
            <a:endParaRPr lang="en-US" sz="2600" dirty="0">
              <a:solidFill>
                <a:srgbClr val="002060"/>
              </a:solidFill>
              <a:latin typeface="Times New Roman" panose="02020603050405020304" pitchFamily="18" charset="0"/>
              <a:cs typeface="Times New Roman" panose="02020603050405020304" pitchFamily="18" charset="0"/>
            </a:endParaRPr>
          </a:p>
          <a:p>
            <a:pPr algn="just">
              <a:lnSpc>
                <a:spcPts val="2900"/>
              </a:lnSpc>
            </a:pPr>
            <a:r>
              <a:rPr lang="en-US" sz="26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510609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ộ hình nền &amp;quot;Hoạt hình siêu dễ thương 2&amp;quot; chất lượng cao cho Powerpoint">
            <a:extLst>
              <a:ext uri="{FF2B5EF4-FFF2-40B4-BE49-F238E27FC236}">
                <a16:creationId xmlns:a16="http://schemas.microsoft.com/office/drawing/2014/main" id="{3E08D869-B96B-44F3-8AB3-252314CDA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 y="76200"/>
            <a:ext cx="9144000" cy="6705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1E2DFF82-A364-49E6-B76C-6D5A2A252235}"/>
              </a:ext>
            </a:extLst>
          </p:cNvPr>
          <p:cNvSpPr/>
          <p:nvPr/>
        </p:nvSpPr>
        <p:spPr>
          <a:xfrm>
            <a:off x="2362200" y="795841"/>
            <a:ext cx="4876800" cy="84671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Times New Roman" panose="02020603050405020304" pitchFamily="18" charset="0"/>
                <a:cs typeface="Times New Roman" panose="02020603050405020304" pitchFamily="18" charset="0"/>
              </a:rPr>
              <a:t>3. </a:t>
            </a:r>
            <a:r>
              <a:rPr lang="en-US" sz="3200" b="1" dirty="0" err="1">
                <a:solidFill>
                  <a:srgbClr val="C00000"/>
                </a:solidFill>
                <a:latin typeface="Times New Roman" panose="02020603050405020304" pitchFamily="18" charset="0"/>
                <a:cs typeface="Times New Roman" panose="02020603050405020304" pitchFamily="18" charset="0"/>
              </a:rPr>
              <a:t>Cảm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nhận</a:t>
            </a:r>
            <a:r>
              <a:rPr lang="en-US" sz="3200" b="1" dirty="0">
                <a:solidFill>
                  <a:srgbClr val="C00000"/>
                </a:solidFill>
                <a:latin typeface="Times New Roman" panose="02020603050405020304" pitchFamily="18" charset="0"/>
                <a:cs typeface="Times New Roman" panose="02020603050405020304" pitchFamily="18" charset="0"/>
              </a:rPr>
              <a:t>, chia </a:t>
            </a:r>
            <a:r>
              <a:rPr lang="en-US" sz="3200" b="1" dirty="0" err="1">
                <a:solidFill>
                  <a:srgbClr val="C00000"/>
                </a:solidFill>
                <a:latin typeface="Times New Roman" panose="02020603050405020304" pitchFamily="18" charset="0"/>
                <a:cs typeface="Times New Roman" panose="02020603050405020304" pitchFamily="18" charset="0"/>
              </a:rPr>
              <a:t>sẻ</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17F42E0D-600B-4144-BC53-F789D2728073}"/>
              </a:ext>
            </a:extLst>
          </p:cNvPr>
          <p:cNvSpPr/>
          <p:nvPr/>
        </p:nvSpPr>
        <p:spPr>
          <a:xfrm>
            <a:off x="492330" y="1828800"/>
            <a:ext cx="8153401" cy="4648200"/>
          </a:xfrm>
          <a:prstGeom prst="roundRect">
            <a:avLst/>
          </a:prstGeom>
          <a:solidFill>
            <a:schemeClr val="accent6">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Sản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phẩm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của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em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và</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bạn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có</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tên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là</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gì</a:t>
            </a:r>
            <a:r>
              <a:rPr lang="en-US" sz="3000" dirty="0">
                <a:solidFill>
                  <a:srgbClr val="002060"/>
                </a:solidFill>
                <a:latin typeface="Times New Roman" panose="02020603050405020304" pitchFamily="18" charset="0"/>
                <a:cs typeface="Times New Roman" panose="02020603050405020304" pitchFamily="18" charset="0"/>
              </a:rPr>
              <a:t>?</a:t>
            </a:r>
          </a:p>
          <a:p>
            <a:pPr algn="just">
              <a:defRPr/>
            </a:pP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Em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cùng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bạn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đã</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tạo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sản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phẩm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bằng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cách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nào</a:t>
            </a:r>
            <a:r>
              <a:rPr lang="en-US" sz="3000" dirty="0">
                <a:solidFill>
                  <a:srgbClr val="002060"/>
                </a:solidFill>
                <a:latin typeface="Times New Roman" panose="02020603050405020304" pitchFamily="18" charset="0"/>
                <a:cs typeface="Times New Roman" panose="02020603050405020304" pitchFamily="18" charset="0"/>
              </a:rPr>
              <a:t>? </a:t>
            </a:r>
          </a:p>
          <a:p>
            <a:pPr algn="just">
              <a:defRPr/>
            </a:pP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Hình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ảnh</a:t>
            </a:r>
            <a:r>
              <a:rPr lang="en-US" sz="3000" dirty="0">
                <a:solidFill>
                  <a:srgbClr val="002060"/>
                </a:solidFill>
                <a:latin typeface="Times New Roman" panose="02020603050405020304" pitchFamily="18" charset="0"/>
                <a:cs typeface="Times New Roman" panose="02020603050405020304" pitchFamily="18" charset="0"/>
              </a:rPr>
              <a:t>, chia </a:t>
            </a:r>
            <a:r>
              <a:rPr lang="en-US" sz="3000" dirty="0" err="1">
                <a:solidFill>
                  <a:srgbClr val="002060"/>
                </a:solidFill>
                <a:latin typeface="Times New Roman" panose="02020603050405020304" pitchFamily="18" charset="0"/>
                <a:cs typeface="Times New Roman" panose="02020603050405020304" pitchFamily="18" charset="0"/>
              </a:rPr>
              <a:t>tiết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nào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có</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màu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cơ</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bản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màu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đậm</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màu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nhạt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trên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sản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phẩm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của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nhóm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em</a:t>
            </a:r>
            <a:r>
              <a:rPr lang="en-US" sz="3000" dirty="0">
                <a:solidFill>
                  <a:srgbClr val="002060"/>
                </a:solidFill>
                <a:latin typeface="Times New Roman" panose="02020603050405020304" pitchFamily="18" charset="0"/>
                <a:cs typeface="Times New Roman" panose="02020603050405020304" pitchFamily="18" charset="0"/>
              </a:rPr>
              <a:t>?</a:t>
            </a:r>
          </a:p>
          <a:p>
            <a:pPr algn="just">
              <a:defRPr/>
            </a:pP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Hình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ảnh</a:t>
            </a:r>
            <a:r>
              <a:rPr lang="en-US" sz="3000" dirty="0">
                <a:solidFill>
                  <a:srgbClr val="002060"/>
                </a:solidFill>
                <a:latin typeface="Times New Roman" panose="02020603050405020304" pitchFamily="18" charset="0"/>
                <a:cs typeface="Times New Roman" panose="02020603050405020304" pitchFamily="18" charset="0"/>
              </a:rPr>
              <a:t>, chi </a:t>
            </a:r>
            <a:r>
              <a:rPr lang="en-US" sz="3000" dirty="0" err="1">
                <a:solidFill>
                  <a:srgbClr val="002060"/>
                </a:solidFill>
                <a:latin typeface="Times New Roman" panose="02020603050405020304" pitchFamily="18" charset="0"/>
                <a:cs typeface="Times New Roman" panose="02020603050405020304" pitchFamily="18" charset="0"/>
              </a:rPr>
              <a:t>tiết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màu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sắc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chấm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nét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nào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lặp</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lại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trên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sản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phẩm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của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nhóm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em</a:t>
            </a:r>
            <a:r>
              <a:rPr lang="en-US" sz="3000" dirty="0">
                <a:solidFill>
                  <a:srgbClr val="002060"/>
                </a:solidFill>
                <a:latin typeface="Times New Roman" panose="02020603050405020304" pitchFamily="18" charset="0"/>
                <a:cs typeface="Times New Roman" panose="02020603050405020304" pitchFamily="18" charset="0"/>
              </a:rPr>
              <a:t>?</a:t>
            </a:r>
          </a:p>
          <a:p>
            <a:pPr algn="just">
              <a:defRPr/>
            </a:pP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Em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thích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hình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ảnh</a:t>
            </a:r>
            <a:r>
              <a:rPr lang="en-US" sz="3000" dirty="0">
                <a:solidFill>
                  <a:srgbClr val="002060"/>
                </a:solidFill>
                <a:latin typeface="Times New Roman" panose="02020603050405020304" pitchFamily="18" charset="0"/>
                <a:cs typeface="Times New Roman" panose="02020603050405020304" pitchFamily="18" charset="0"/>
              </a:rPr>
              <a:t>, chi </a:t>
            </a:r>
            <a:r>
              <a:rPr lang="en-US" sz="3000" dirty="0" err="1">
                <a:solidFill>
                  <a:srgbClr val="002060"/>
                </a:solidFill>
                <a:latin typeface="Times New Roman" panose="02020603050405020304" pitchFamily="18" charset="0"/>
                <a:cs typeface="Times New Roman" panose="02020603050405020304" pitchFamily="18" charset="0"/>
              </a:rPr>
              <a:t>tiết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màu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sắc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nào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trên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sản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phẩm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của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nhóm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em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nhóm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bạn</a:t>
            </a:r>
            <a:r>
              <a:rPr lang="en-US" sz="30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60558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9F7CFD-91ED-4496-962E-6E23552B3C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7" y="-42863"/>
            <a:ext cx="9248775" cy="694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2DB10F51-186C-4826-A18A-5A1003003935}"/>
              </a:ext>
            </a:extLst>
          </p:cNvPr>
          <p:cNvSpPr/>
          <p:nvPr/>
        </p:nvSpPr>
        <p:spPr>
          <a:xfrm>
            <a:off x="609600" y="436020"/>
            <a:ext cx="8001000" cy="2328359"/>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8" name="Picture 7" descr="Text, letter&#10;&#10;Description automatically generated">
            <a:extLst>
              <a:ext uri="{FF2B5EF4-FFF2-40B4-BE49-F238E27FC236}">
                <a16:creationId xmlns:a16="http://schemas.microsoft.com/office/drawing/2014/main" id="{D31A30AD-F3E3-4F9C-AB5E-81E71C4D9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47699"/>
            <a:ext cx="7444273" cy="1905000"/>
          </a:xfrm>
          <a:prstGeom prst="rect">
            <a:avLst/>
          </a:prstGeom>
        </p:spPr>
      </p:pic>
    </p:spTree>
    <p:extLst>
      <p:ext uri="{BB962C8B-B14F-4D97-AF65-F5344CB8AC3E}">
        <p14:creationId xmlns:p14="http://schemas.microsoft.com/office/powerpoint/2010/main" val="8122272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E649D033-8A3A-4C58-BA0C-73BDBCA50BA3}"/>
              </a:ext>
            </a:extLst>
          </p:cNvPr>
          <p:cNvSpPr/>
          <p:nvPr/>
        </p:nvSpPr>
        <p:spPr>
          <a:xfrm>
            <a:off x="2170465" y="194919"/>
            <a:ext cx="4800600" cy="590795"/>
          </a:xfrm>
          <a:prstGeom prst="roundRect">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2060"/>
                </a:solidFill>
                <a:latin typeface="Times New Roman" panose="02020603050405020304" pitchFamily="18" charset="0"/>
                <a:cs typeface="Times New Roman" panose="02020603050405020304" pitchFamily="18" charset="0"/>
              </a:rPr>
              <a:t>1. Quan </a:t>
            </a:r>
            <a:r>
              <a:rPr lang="en-US" sz="3000" b="1" dirty="0" err="1">
                <a:solidFill>
                  <a:srgbClr val="002060"/>
                </a:solidFill>
                <a:latin typeface="Times New Roman" panose="02020603050405020304" pitchFamily="18" charset="0"/>
                <a:cs typeface="Times New Roman" panose="02020603050405020304" pitchFamily="18" charset="0"/>
              </a:rPr>
              <a:t>sát</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nhận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biết</a:t>
            </a:r>
            <a:endParaRPr lang="en-US" sz="3000" b="1" dirty="0">
              <a:solidFill>
                <a:srgbClr val="002060"/>
              </a:solidFill>
              <a:latin typeface="Times New Roman" panose="02020603050405020304" pitchFamily="18" charset="0"/>
              <a:cs typeface="Times New Roman" panose="02020603050405020304" pitchFamily="18" charset="0"/>
            </a:endParaRPr>
          </a:p>
        </p:txBody>
      </p:sp>
      <p:pic>
        <p:nvPicPr>
          <p:cNvPr id="5" name="Picture 4" descr="A picture containing text, accessory&#10;&#10;Description automatically generated">
            <a:extLst>
              <a:ext uri="{FF2B5EF4-FFF2-40B4-BE49-F238E27FC236}">
                <a16:creationId xmlns:a16="http://schemas.microsoft.com/office/drawing/2014/main" id="{CE2F447E-2EA8-48E0-880F-E79619312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147" y="997527"/>
            <a:ext cx="3478789" cy="2028972"/>
          </a:xfrm>
          <a:prstGeom prst="rect">
            <a:avLst/>
          </a:prstGeom>
          <a:ln>
            <a:solidFill>
              <a:schemeClr val="accent4">
                <a:lumMod val="50000"/>
              </a:schemeClr>
            </a:solidFill>
          </a:ln>
        </p:spPr>
      </p:pic>
      <p:pic>
        <p:nvPicPr>
          <p:cNvPr id="13" name="Picture 12" descr="A close-up of a keychain&#10;&#10;Description automatically generated with low confidence">
            <a:extLst>
              <a:ext uri="{FF2B5EF4-FFF2-40B4-BE49-F238E27FC236}">
                <a16:creationId xmlns:a16="http://schemas.microsoft.com/office/drawing/2014/main" id="{8D60FFC6-7FA9-4F3A-94BA-602FFB464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64" y="3800752"/>
            <a:ext cx="3000023" cy="1630713"/>
          </a:xfrm>
          <a:prstGeom prst="rect">
            <a:avLst/>
          </a:prstGeom>
          <a:ln>
            <a:solidFill>
              <a:srgbClr val="002060"/>
            </a:solidFill>
          </a:ln>
        </p:spPr>
      </p:pic>
      <p:pic>
        <p:nvPicPr>
          <p:cNvPr id="28" name="Picture 27" descr="A picture containing shape&#10;&#10;Description automatically generated">
            <a:extLst>
              <a:ext uri="{FF2B5EF4-FFF2-40B4-BE49-F238E27FC236}">
                <a16:creationId xmlns:a16="http://schemas.microsoft.com/office/drawing/2014/main" id="{E30C4516-5292-45D2-B6EF-6E980123D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4906" y="1067353"/>
            <a:ext cx="3518743" cy="1937125"/>
          </a:xfrm>
          <a:prstGeom prst="rect">
            <a:avLst/>
          </a:prstGeom>
          <a:ln>
            <a:solidFill>
              <a:srgbClr val="002060"/>
            </a:solidFill>
          </a:ln>
        </p:spPr>
      </p:pic>
      <p:sp>
        <p:nvSpPr>
          <p:cNvPr id="29" name="Rectangle 28">
            <a:extLst>
              <a:ext uri="{FF2B5EF4-FFF2-40B4-BE49-F238E27FC236}">
                <a16:creationId xmlns:a16="http://schemas.microsoft.com/office/drawing/2014/main" id="{56DFF693-75C4-47DC-B966-A5C8CFF15360}"/>
              </a:ext>
            </a:extLst>
          </p:cNvPr>
          <p:cNvSpPr/>
          <p:nvPr/>
        </p:nvSpPr>
        <p:spPr>
          <a:xfrm>
            <a:off x="6392140" y="2994837"/>
            <a:ext cx="2186774" cy="451406"/>
          </a:xfrm>
          <a:prstGeom prst="rect">
            <a:avLst/>
          </a:prstGeom>
          <a:solidFill>
            <a:schemeClr val="accent6">
              <a:lumMod val="60000"/>
              <a:lumOff val="40000"/>
            </a:schemeClr>
          </a:solidFill>
        </p:spPr>
        <p:txBody>
          <a:bodyPr wrap="square">
            <a:spAutoFit/>
          </a:bodyPr>
          <a:lstStyle/>
          <a:p>
            <a:pPr>
              <a:lnSpc>
                <a:spcPts val="2800"/>
              </a:lnSpc>
              <a:buNone/>
            </a:pPr>
            <a:r>
              <a:rPr lang="en-US" sz="28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Màu</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đậm</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màu</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nhạt</a:t>
            </a:r>
            <a:endParaRPr lang="vi-VN" sz="1600" dirty="0">
              <a:solidFill>
                <a:srgbClr val="002060"/>
              </a:solidFill>
              <a:latin typeface="Times New Roman" pitchFamily="18" charset="0"/>
              <a:cs typeface="Times New Roman" pitchFamily="18" charset="0"/>
            </a:endParaRPr>
          </a:p>
        </p:txBody>
      </p:sp>
      <p:sp>
        <p:nvSpPr>
          <p:cNvPr id="30" name="Rectangle 29">
            <a:extLst>
              <a:ext uri="{FF2B5EF4-FFF2-40B4-BE49-F238E27FC236}">
                <a16:creationId xmlns:a16="http://schemas.microsoft.com/office/drawing/2014/main" id="{F64832C5-4132-45AA-839F-5BA151B1ED08}"/>
              </a:ext>
            </a:extLst>
          </p:cNvPr>
          <p:cNvSpPr/>
          <p:nvPr/>
        </p:nvSpPr>
        <p:spPr>
          <a:xfrm>
            <a:off x="1153474" y="3055866"/>
            <a:ext cx="1605971" cy="463926"/>
          </a:xfrm>
          <a:prstGeom prst="rect">
            <a:avLst/>
          </a:prstGeom>
          <a:solidFill>
            <a:schemeClr val="accent6">
              <a:lumMod val="60000"/>
              <a:lumOff val="40000"/>
            </a:schemeClr>
          </a:solidFill>
        </p:spPr>
        <p:txBody>
          <a:bodyPr wrap="square">
            <a:spAutoFit/>
          </a:bodyPr>
          <a:lstStyle/>
          <a:p>
            <a:pPr>
              <a:lnSpc>
                <a:spcPts val="2800"/>
              </a:lnSpc>
              <a:buNone/>
            </a:pPr>
            <a:r>
              <a:rPr lang="en-US" sz="28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Màu</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cơ</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bản</a:t>
            </a:r>
            <a:endParaRPr lang="vi-VN" sz="1600" dirty="0">
              <a:solidFill>
                <a:srgbClr val="002060"/>
              </a:solidFill>
              <a:latin typeface="Times New Roman" pitchFamily="18" charset="0"/>
              <a:cs typeface="Times New Roman" pitchFamily="18" charset="0"/>
            </a:endParaRPr>
          </a:p>
        </p:txBody>
      </p:sp>
      <p:sp>
        <p:nvSpPr>
          <p:cNvPr id="31" name="Rectangle 30">
            <a:extLst>
              <a:ext uri="{FF2B5EF4-FFF2-40B4-BE49-F238E27FC236}">
                <a16:creationId xmlns:a16="http://schemas.microsoft.com/office/drawing/2014/main" id="{96C1469F-CAB9-4FD5-BE72-74E43F5CFA64}"/>
              </a:ext>
            </a:extLst>
          </p:cNvPr>
          <p:cNvSpPr/>
          <p:nvPr/>
        </p:nvSpPr>
        <p:spPr>
          <a:xfrm>
            <a:off x="438862" y="5501517"/>
            <a:ext cx="2515229" cy="451406"/>
          </a:xfrm>
          <a:prstGeom prst="rect">
            <a:avLst/>
          </a:prstGeom>
          <a:solidFill>
            <a:schemeClr val="accent6">
              <a:lumMod val="60000"/>
              <a:lumOff val="40000"/>
            </a:schemeClr>
          </a:solidFill>
        </p:spPr>
        <p:txBody>
          <a:bodyPr wrap="square">
            <a:spAutoFit/>
          </a:bodyPr>
          <a:lstStyle/>
          <a:p>
            <a:pPr>
              <a:lnSpc>
                <a:spcPts val="2800"/>
              </a:lnSpc>
              <a:buNone/>
            </a:pPr>
            <a:r>
              <a:rPr lang="en-US" sz="28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Lặp</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lại</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đối</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xứng</a:t>
            </a:r>
            <a:r>
              <a:rPr lang="en-US" sz="1600" dirty="0">
                <a:solidFill>
                  <a:srgbClr val="002060"/>
                </a:solidFill>
                <a:latin typeface="Times New Roman" pitchFamily="18" charset="0"/>
                <a:cs typeface="Times New Roman" pitchFamily="18" charset="0"/>
              </a:rPr>
              <a:t>, xen </a:t>
            </a:r>
            <a:r>
              <a:rPr lang="en-US" sz="1600" dirty="0" err="1">
                <a:solidFill>
                  <a:srgbClr val="002060"/>
                </a:solidFill>
                <a:latin typeface="Times New Roman" pitchFamily="18" charset="0"/>
                <a:cs typeface="Times New Roman" pitchFamily="18" charset="0"/>
              </a:rPr>
              <a:t>kẽ</a:t>
            </a:r>
            <a:endParaRPr lang="vi-VN" sz="1600" dirty="0">
              <a:solidFill>
                <a:srgbClr val="002060"/>
              </a:solidFill>
              <a:latin typeface="Times New Roman" pitchFamily="18" charset="0"/>
              <a:cs typeface="Times New Roman" pitchFamily="18" charset="0"/>
            </a:endParaRPr>
          </a:p>
        </p:txBody>
      </p:sp>
      <p:pic>
        <p:nvPicPr>
          <p:cNvPr id="19" name="Picture 18" descr="A picture containing text&#10;&#10;Description automatically generated">
            <a:extLst>
              <a:ext uri="{FF2B5EF4-FFF2-40B4-BE49-F238E27FC236}">
                <a16:creationId xmlns:a16="http://schemas.microsoft.com/office/drawing/2014/main" id="{06506FAF-CAC2-4A50-A4C2-7B0FE352B6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3885" y="3833246"/>
            <a:ext cx="1304705" cy="1598219"/>
          </a:xfrm>
          <a:prstGeom prst="rect">
            <a:avLst/>
          </a:prstGeom>
        </p:spPr>
      </p:pic>
      <p:pic>
        <p:nvPicPr>
          <p:cNvPr id="34" name="Picture 33" descr="Background pattern&#10;&#10;Description automatically generated">
            <a:extLst>
              <a:ext uri="{FF2B5EF4-FFF2-40B4-BE49-F238E27FC236}">
                <a16:creationId xmlns:a16="http://schemas.microsoft.com/office/drawing/2014/main" id="{87D9BEDA-3A84-4E8A-8D7C-C373086A47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417" y="3833246"/>
            <a:ext cx="1911464" cy="1540481"/>
          </a:xfrm>
          <a:prstGeom prst="rect">
            <a:avLst/>
          </a:prstGeom>
          <a:ln>
            <a:solidFill>
              <a:srgbClr val="002060"/>
            </a:solidFill>
          </a:ln>
        </p:spPr>
      </p:pic>
      <p:sp>
        <p:nvSpPr>
          <p:cNvPr id="38" name="Rectangle 37">
            <a:extLst>
              <a:ext uri="{FF2B5EF4-FFF2-40B4-BE49-F238E27FC236}">
                <a16:creationId xmlns:a16="http://schemas.microsoft.com/office/drawing/2014/main" id="{B90D161D-0692-42FA-9ACA-B80E6B8012CC}"/>
              </a:ext>
            </a:extLst>
          </p:cNvPr>
          <p:cNvSpPr/>
          <p:nvPr/>
        </p:nvSpPr>
        <p:spPr>
          <a:xfrm>
            <a:off x="3462606" y="6244219"/>
            <a:ext cx="2186774" cy="409728"/>
          </a:xfrm>
          <a:prstGeom prst="rect">
            <a:avLst/>
          </a:prstGeom>
          <a:solidFill>
            <a:schemeClr val="accent6">
              <a:lumMod val="60000"/>
              <a:lumOff val="40000"/>
            </a:schemeClr>
          </a:solidFill>
        </p:spPr>
        <p:txBody>
          <a:bodyPr wrap="square">
            <a:spAutoFit/>
          </a:bodyPr>
          <a:lstStyle/>
          <a:p>
            <a:pPr algn="ctr">
              <a:lnSpc>
                <a:spcPts val="2800"/>
              </a:lnSpc>
              <a:buNone/>
            </a:pPr>
            <a:r>
              <a:rPr lang="en-US" sz="1600" dirty="0" err="1">
                <a:solidFill>
                  <a:srgbClr val="002060"/>
                </a:solidFill>
                <a:latin typeface="Times New Roman" pitchFamily="18" charset="0"/>
                <a:cs typeface="Times New Roman" pitchFamily="18" charset="0"/>
              </a:rPr>
              <a:t>Có</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nhiều</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cách</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tạo</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nét</a:t>
            </a:r>
            <a:endParaRPr lang="vi-VN" sz="1600" dirty="0">
              <a:solidFill>
                <a:srgbClr val="002060"/>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id="{9069F4BD-AD88-4676-AEF9-003B0F2F3CA1}"/>
              </a:ext>
            </a:extLst>
          </p:cNvPr>
          <p:cNvSpPr/>
          <p:nvPr/>
        </p:nvSpPr>
        <p:spPr>
          <a:xfrm>
            <a:off x="6496770" y="5380919"/>
            <a:ext cx="2186774" cy="409728"/>
          </a:xfrm>
          <a:prstGeom prst="rect">
            <a:avLst/>
          </a:prstGeom>
          <a:solidFill>
            <a:schemeClr val="accent6">
              <a:lumMod val="60000"/>
              <a:lumOff val="40000"/>
            </a:schemeClr>
          </a:solidFill>
        </p:spPr>
        <p:txBody>
          <a:bodyPr wrap="square">
            <a:spAutoFit/>
          </a:bodyPr>
          <a:lstStyle/>
          <a:p>
            <a:pPr algn="ctr">
              <a:lnSpc>
                <a:spcPts val="2800"/>
              </a:lnSpc>
              <a:buNone/>
            </a:pPr>
            <a:r>
              <a:rPr lang="en-US" sz="1600" dirty="0" err="1">
                <a:solidFill>
                  <a:srgbClr val="002060"/>
                </a:solidFill>
                <a:latin typeface="Times New Roman" pitchFamily="18" charset="0"/>
                <a:cs typeface="Times New Roman" pitchFamily="18" charset="0"/>
              </a:rPr>
              <a:t>Tạo</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sản</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phẩm</a:t>
            </a:r>
            <a:r>
              <a:rPr lang="en-US" sz="1600" dirty="0">
                <a:solidFill>
                  <a:srgbClr val="002060"/>
                </a:solidFill>
                <a:latin typeface="Times New Roman" pitchFamily="18" charset="0"/>
                <a:cs typeface="Times New Roman" pitchFamily="18" charset="0"/>
              </a:rPr>
              <a:t> </a:t>
            </a:r>
            <a:r>
              <a:rPr lang="en-US" sz="1600" dirty="0" err="1">
                <a:solidFill>
                  <a:srgbClr val="002060"/>
                </a:solidFill>
                <a:latin typeface="Times New Roman" pitchFamily="18" charset="0"/>
                <a:cs typeface="Times New Roman" pitchFamily="18" charset="0"/>
              </a:rPr>
              <a:t>tranh</a:t>
            </a:r>
            <a:r>
              <a:rPr lang="en-US" sz="1600" dirty="0">
                <a:solidFill>
                  <a:srgbClr val="002060"/>
                </a:solidFill>
                <a:latin typeface="Times New Roman" pitchFamily="18" charset="0"/>
                <a:cs typeface="Times New Roman" pitchFamily="18" charset="0"/>
              </a:rPr>
              <a:t> in</a:t>
            </a:r>
            <a:endParaRPr lang="vi-VN" sz="1600" dirty="0">
              <a:solidFill>
                <a:srgbClr val="002060"/>
              </a:solidFill>
              <a:latin typeface="Times New Roman" pitchFamily="18" charset="0"/>
              <a:cs typeface="Times New Roman" pitchFamily="18" charset="0"/>
            </a:endParaRPr>
          </a:p>
        </p:txBody>
      </p:sp>
      <p:sp>
        <p:nvSpPr>
          <p:cNvPr id="40" name="Rectangle: Rounded Corners 39">
            <a:extLst>
              <a:ext uri="{FF2B5EF4-FFF2-40B4-BE49-F238E27FC236}">
                <a16:creationId xmlns:a16="http://schemas.microsoft.com/office/drawing/2014/main" id="{BA805F6A-5600-45E0-B914-22C2AD04C813}"/>
              </a:ext>
            </a:extLst>
          </p:cNvPr>
          <p:cNvSpPr/>
          <p:nvPr/>
        </p:nvSpPr>
        <p:spPr>
          <a:xfrm rot="2913200">
            <a:off x="3526193" y="2695753"/>
            <a:ext cx="2107128" cy="1984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C23A433E-242D-4430-96B4-1C68E9230CAD}"/>
              </a:ext>
            </a:extLst>
          </p:cNvPr>
          <p:cNvSpPr/>
          <p:nvPr/>
        </p:nvSpPr>
        <p:spPr>
          <a:xfrm>
            <a:off x="3618389" y="2944556"/>
            <a:ext cx="2030991" cy="1394157"/>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Chúng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gì</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42" name="Picture 13">
            <a:extLst>
              <a:ext uri="{FF2B5EF4-FFF2-40B4-BE49-F238E27FC236}">
                <a16:creationId xmlns:a16="http://schemas.microsoft.com/office/drawing/2014/main" id="{830E4C02-446B-48AD-92DE-C17828FDF479}"/>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42193" y="1713748"/>
            <a:ext cx="939386" cy="113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a:extLst>
              <a:ext uri="{FF2B5EF4-FFF2-40B4-BE49-F238E27FC236}">
                <a16:creationId xmlns:a16="http://schemas.microsoft.com/office/drawing/2014/main" id="{CC0FAECF-3E5A-4789-8CE0-25705795E9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0723" y="5042441"/>
            <a:ext cx="2307057" cy="1201778"/>
          </a:xfrm>
          <a:prstGeom prst="rect">
            <a:avLst/>
          </a:prstGeom>
          <a:ln>
            <a:solidFill>
              <a:srgbClr val="002060"/>
            </a:solidFill>
          </a:ln>
        </p:spPr>
      </p:pic>
    </p:spTree>
    <p:extLst>
      <p:ext uri="{BB962C8B-B14F-4D97-AF65-F5344CB8AC3E}">
        <p14:creationId xmlns:p14="http://schemas.microsoft.com/office/powerpoint/2010/main" val="33094656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A picture containing text&#10;&#10;Description automatically generated">
            <a:extLst>
              <a:ext uri="{FF2B5EF4-FFF2-40B4-BE49-F238E27FC236}">
                <a16:creationId xmlns:a16="http://schemas.microsoft.com/office/drawing/2014/main" id="{D135C38D-26FF-45B6-B2EC-DF29A7354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388" y="386372"/>
            <a:ext cx="3022600" cy="480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picture containing text&#10;&#10;Description automatically generated">
            <a:extLst>
              <a:ext uri="{FF2B5EF4-FFF2-40B4-BE49-F238E27FC236}">
                <a16:creationId xmlns:a16="http://schemas.microsoft.com/office/drawing/2014/main" id="{CA2EA329-B3B8-4DB2-B67F-96B2A2A87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012" y="304800"/>
            <a:ext cx="3567098" cy="2486159"/>
          </a:xfrm>
          <a:prstGeom prst="rect">
            <a:avLst/>
          </a:prstGeom>
          <a:ln>
            <a:solidFill>
              <a:srgbClr val="002060"/>
            </a:solidFill>
          </a:ln>
        </p:spPr>
      </p:pic>
      <p:pic>
        <p:nvPicPr>
          <p:cNvPr id="17" name="Picture 16" descr="A picture containing text&#10;&#10;Description automatically generated">
            <a:extLst>
              <a:ext uri="{FF2B5EF4-FFF2-40B4-BE49-F238E27FC236}">
                <a16:creationId xmlns:a16="http://schemas.microsoft.com/office/drawing/2014/main" id="{69B2F497-E7D5-41A7-8DCB-2BA5099D9E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724" y="2979845"/>
            <a:ext cx="3721673" cy="2500153"/>
          </a:xfrm>
          <a:prstGeom prst="rect">
            <a:avLst/>
          </a:prstGeom>
        </p:spPr>
      </p:pic>
      <p:sp>
        <p:nvSpPr>
          <p:cNvPr id="18" name="Rectangle 17">
            <a:extLst>
              <a:ext uri="{FF2B5EF4-FFF2-40B4-BE49-F238E27FC236}">
                <a16:creationId xmlns:a16="http://schemas.microsoft.com/office/drawing/2014/main" id="{6B51F5C8-795E-4195-9736-514783F131BE}"/>
              </a:ext>
            </a:extLst>
          </p:cNvPr>
          <p:cNvSpPr/>
          <p:nvPr/>
        </p:nvSpPr>
        <p:spPr>
          <a:xfrm>
            <a:off x="228600" y="5668885"/>
            <a:ext cx="8686800" cy="954107"/>
          </a:xfrm>
          <a:prstGeom prst="rect">
            <a:avLst/>
          </a:prstGeom>
          <a:solidFill>
            <a:schemeClr val="accent6">
              <a:lumMod val="40000"/>
              <a:lumOff val="60000"/>
            </a:schemeClr>
          </a:solidFill>
        </p:spPr>
        <p:txBody>
          <a:bodyPr wrap="square">
            <a:spAutoFit/>
          </a:bodyPr>
          <a:lstStyle/>
          <a:p>
            <a:pPr algn="ctr">
              <a:buNone/>
            </a:pPr>
            <a:r>
              <a:rPr lang="en-US" sz="3200" b="1" dirty="0">
                <a:solidFill>
                  <a:srgbClr val="FF000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sử</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dụng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màu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cơ</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bản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màu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khác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hiện</a:t>
            </a:r>
            <a:endParaRPr lang="en-US" sz="2400" dirty="0">
              <a:solidFill>
                <a:srgbClr val="002060"/>
              </a:solidFill>
              <a:latin typeface="Times New Roman" pitchFamily="18" charset="0"/>
              <a:cs typeface="Times New Roman" pitchFamily="18" charset="0"/>
            </a:endParaRPr>
          </a:p>
          <a:p>
            <a:pPr algn="ctr">
              <a:buNone/>
            </a:pP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hình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ảnh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yêu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thích</a:t>
            </a:r>
            <a:endParaRPr lang="vi-VN"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88647150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AEB274D-0A36-4299-9E84-65A44452FF48}"/>
              </a:ext>
            </a:extLst>
          </p:cNvPr>
          <p:cNvSpPr/>
          <p:nvPr/>
        </p:nvSpPr>
        <p:spPr>
          <a:xfrm>
            <a:off x="0" y="6019800"/>
            <a:ext cx="9144000" cy="836221"/>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Times New Roman" panose="02020603050405020304" pitchFamily="18" charset="0"/>
                <a:cs typeface="Times New Roman" panose="02020603050405020304" pitchFamily="18" charset="0"/>
              </a:rPr>
              <a:t>Có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dụng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màu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đậm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màu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hiện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ảnh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yêu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thích</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3" name="Picture 2" descr="A picture containing text&#10;&#10;Description automatically generated">
            <a:extLst>
              <a:ext uri="{FF2B5EF4-FFF2-40B4-BE49-F238E27FC236}">
                <a16:creationId xmlns:a16="http://schemas.microsoft.com/office/drawing/2014/main" id="{C4668A48-E3E4-4E99-A6DC-9423010CA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200730"/>
            <a:ext cx="2603186" cy="2609859"/>
          </a:xfrm>
          <a:prstGeom prst="rect">
            <a:avLst/>
          </a:prstGeom>
        </p:spPr>
      </p:pic>
      <p:pic>
        <p:nvPicPr>
          <p:cNvPr id="9" name="Picture 8" descr="A close up of a flower&#10;&#10;Description automatically generated with low confidence">
            <a:extLst>
              <a:ext uri="{FF2B5EF4-FFF2-40B4-BE49-F238E27FC236}">
                <a16:creationId xmlns:a16="http://schemas.microsoft.com/office/drawing/2014/main" id="{7ECBC57F-91EC-405E-87CC-44310FDB9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8865" y="299946"/>
            <a:ext cx="2603186" cy="271532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99641E5-FDF0-43CF-B6A5-A10EA638F1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804" y="1251217"/>
            <a:ext cx="5194793" cy="3797426"/>
          </a:xfrm>
          <a:prstGeom prst="rect">
            <a:avLst/>
          </a:prstGeom>
        </p:spPr>
      </p:pic>
    </p:spTree>
    <p:extLst>
      <p:ext uri="{BB962C8B-B14F-4D97-AF65-F5344CB8AC3E}">
        <p14:creationId xmlns:p14="http://schemas.microsoft.com/office/powerpoint/2010/main" val="68203057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4421AEA-219E-4942-9C6A-EAECB2B0BBF1}"/>
              </a:ext>
            </a:extLst>
          </p:cNvPr>
          <p:cNvSpPr/>
          <p:nvPr/>
        </p:nvSpPr>
        <p:spPr>
          <a:xfrm>
            <a:off x="39872" y="5962872"/>
            <a:ext cx="9064256" cy="895128"/>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Times New Roman" panose="02020603050405020304" pitchFamily="18" charset="0"/>
                <a:cs typeface="Times New Roman" panose="02020603050405020304" pitchFamily="18" charset="0"/>
              </a:rPr>
              <a:t>Có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dụng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nét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từ</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nhau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tạo</a:t>
            </a:r>
            <a:r>
              <a:rPr lang="en-US" sz="2400" dirty="0">
                <a:solidFill>
                  <a:srgbClr val="002060"/>
                </a:solidFill>
                <a:latin typeface="Times New Roman" panose="02020603050405020304" pitchFamily="18" charset="0"/>
                <a:cs typeface="Times New Roman" panose="02020603050405020304" pitchFamily="18" charset="0"/>
              </a:rPr>
              <a:t> </a:t>
            </a:r>
          </a:p>
          <a:p>
            <a:pPr algn="ctr"/>
            <a:r>
              <a:rPr lang="en-US" sz="2400" dirty="0" err="1">
                <a:solidFill>
                  <a:srgbClr val="002060"/>
                </a:solidFill>
                <a:latin typeface="Times New Roman" panose="02020603050405020304" pitchFamily="18" charset="0"/>
                <a:cs typeface="Times New Roman" panose="02020603050405020304" pitchFamily="18" charset="0"/>
              </a:rPr>
              <a:t>hình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ảnh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yêu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thích</a:t>
            </a:r>
            <a:endParaRPr lang="en-US" sz="2400" dirty="0">
              <a:solidFill>
                <a:srgbClr val="00206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0D7B53A4-4808-42D3-BF37-910538CCEE32}"/>
              </a:ext>
            </a:extLst>
          </p:cNvPr>
          <p:cNvCxnSpPr>
            <a:cxnSpLocks/>
          </p:cNvCxnSpPr>
          <p:nvPr/>
        </p:nvCxnSpPr>
        <p:spPr>
          <a:xfrm>
            <a:off x="2971800" y="1905000"/>
            <a:ext cx="26581" cy="30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Picture 1" descr="A picture containing text, decorated&#10;&#10;Description automatically generated">
            <a:extLst>
              <a:ext uri="{FF2B5EF4-FFF2-40B4-BE49-F238E27FC236}">
                <a16:creationId xmlns:a16="http://schemas.microsoft.com/office/drawing/2014/main" id="{31AC4265-DC5F-434D-A674-780B7C87ED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5655" y="381119"/>
            <a:ext cx="2374900" cy="238442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picture containing text&#10;&#10;Description automatically generated">
            <a:extLst>
              <a:ext uri="{FF2B5EF4-FFF2-40B4-BE49-F238E27FC236}">
                <a16:creationId xmlns:a16="http://schemas.microsoft.com/office/drawing/2014/main" id="{F957FBFC-C08D-4DB1-9EEA-A2BC12D2B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01714">
            <a:off x="1364885" y="3255872"/>
            <a:ext cx="3548723" cy="2513076"/>
          </a:xfrm>
          <a:prstGeom prst="rect">
            <a:avLst/>
          </a:prstGeom>
        </p:spPr>
      </p:pic>
      <p:pic>
        <p:nvPicPr>
          <p:cNvPr id="18" name="Picture 17" descr="A picture containing clipart&#10;&#10;Description automatically generated">
            <a:extLst>
              <a:ext uri="{FF2B5EF4-FFF2-40B4-BE49-F238E27FC236}">
                <a16:creationId xmlns:a16="http://schemas.microsoft.com/office/drawing/2014/main" id="{E4AFFA66-1AD1-421C-BE68-285542C886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3233999"/>
            <a:ext cx="1676400" cy="2481146"/>
          </a:xfrm>
          <a:prstGeom prst="rect">
            <a:avLst/>
          </a:prstGeom>
          <a:scene3d>
            <a:camera prst="orthographicFront"/>
            <a:lightRig rig="threePt" dir="t"/>
          </a:scene3d>
          <a:sp3d>
            <a:bevelT prst="angle"/>
          </a:sp3d>
        </p:spPr>
      </p:pic>
      <p:pic>
        <p:nvPicPr>
          <p:cNvPr id="23" name="Picture 22" descr="A picture containing clipart, chain&#10;&#10;Description automatically generated">
            <a:extLst>
              <a:ext uri="{FF2B5EF4-FFF2-40B4-BE49-F238E27FC236}">
                <a16:creationId xmlns:a16="http://schemas.microsoft.com/office/drawing/2014/main" id="{26F72000-B014-45BE-8394-9E7A52831E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717" y="428466"/>
            <a:ext cx="2001690" cy="2441622"/>
          </a:xfrm>
          <a:prstGeom prst="rect">
            <a:avLst/>
          </a:prstGeom>
          <a:scene3d>
            <a:camera prst="orthographicFront"/>
            <a:lightRig rig="threePt" dir="t"/>
          </a:scene3d>
          <a:sp3d>
            <a:bevelT/>
          </a:sp3d>
        </p:spPr>
      </p:pic>
      <p:pic>
        <p:nvPicPr>
          <p:cNvPr id="27" name="Picture 26" descr="A picture containing dress, necktie, fabric&#10;&#10;Description automatically generated">
            <a:extLst>
              <a:ext uri="{FF2B5EF4-FFF2-40B4-BE49-F238E27FC236}">
                <a16:creationId xmlns:a16="http://schemas.microsoft.com/office/drawing/2014/main" id="{F7A33E74-D396-4356-AFE6-AC01BF1D35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0803" y="276576"/>
            <a:ext cx="2117293" cy="2593512"/>
          </a:xfrm>
          <a:prstGeom prst="rect">
            <a:avLst/>
          </a:prstGeom>
          <a:scene3d>
            <a:camera prst="orthographicFront"/>
            <a:lightRig rig="threePt" dir="t"/>
          </a:scene3d>
          <a:sp3d>
            <a:bevelT/>
          </a:sp3d>
        </p:spPr>
      </p:pic>
    </p:spTree>
    <p:extLst>
      <p:ext uri="{BB962C8B-B14F-4D97-AF65-F5344CB8AC3E}">
        <p14:creationId xmlns:p14="http://schemas.microsoft.com/office/powerpoint/2010/main" val="7004781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D068DB50-6292-44C8-B2D1-964100546155}"/>
              </a:ext>
            </a:extLst>
          </p:cNvPr>
          <p:cNvSpPr/>
          <p:nvPr/>
        </p:nvSpPr>
        <p:spPr>
          <a:xfrm>
            <a:off x="76200" y="6019800"/>
            <a:ext cx="8915400" cy="762000"/>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Times New Roman" panose="02020603050405020304" pitchFamily="18" charset="0"/>
                <a:cs typeface="Times New Roman" panose="02020603050405020304" pitchFamily="18" charset="0"/>
              </a:rPr>
              <a:t>Có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sự</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lặp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đối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xứng</a:t>
            </a:r>
            <a:r>
              <a:rPr lang="en-US" sz="2400" dirty="0">
                <a:solidFill>
                  <a:srgbClr val="002060"/>
                </a:solidFill>
                <a:latin typeface="Times New Roman" panose="02020603050405020304" pitchFamily="18" charset="0"/>
                <a:cs typeface="Times New Roman" panose="02020603050405020304" pitchFamily="18" charset="0"/>
              </a:rPr>
              <a:t>, xen </a:t>
            </a:r>
            <a:r>
              <a:rPr lang="en-US" sz="2400" dirty="0" err="1">
                <a:solidFill>
                  <a:srgbClr val="002060"/>
                </a:solidFill>
                <a:latin typeface="Times New Roman" panose="02020603050405020304" pitchFamily="18" charset="0"/>
                <a:cs typeface="Times New Roman" panose="02020603050405020304" pitchFamily="18" charset="0"/>
              </a:rPr>
              <a:t>kẽ</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sản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phẩm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mĩ</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thuật</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3" name="Picture 2" descr="A colorful bird on a branch&#10;&#10;Description automatically generated with low confidence">
            <a:extLst>
              <a:ext uri="{FF2B5EF4-FFF2-40B4-BE49-F238E27FC236}">
                <a16:creationId xmlns:a16="http://schemas.microsoft.com/office/drawing/2014/main" id="{168E014B-38A4-459F-BE5C-677A724D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898" y="3170181"/>
            <a:ext cx="1709503" cy="2810453"/>
          </a:xfrm>
          <a:prstGeom prst="rect">
            <a:avLst/>
          </a:prstGeom>
        </p:spPr>
      </p:pic>
      <p:pic>
        <p:nvPicPr>
          <p:cNvPr id="5" name="Picture 4" descr="A close-up of a game controller&#10;&#10;Description automatically generated with medium confidence">
            <a:extLst>
              <a:ext uri="{FF2B5EF4-FFF2-40B4-BE49-F238E27FC236}">
                <a16:creationId xmlns:a16="http://schemas.microsoft.com/office/drawing/2014/main" id="{CFA3E2F8-8DED-452B-9E2B-B0025C688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98" y="309886"/>
            <a:ext cx="2480953" cy="2535061"/>
          </a:xfrm>
          <a:prstGeom prst="rect">
            <a:avLst/>
          </a:prstGeom>
        </p:spPr>
      </p:pic>
      <p:pic>
        <p:nvPicPr>
          <p:cNvPr id="16" name="Content Placeholder 5">
            <a:extLst>
              <a:ext uri="{FF2B5EF4-FFF2-40B4-BE49-F238E27FC236}">
                <a16:creationId xmlns:a16="http://schemas.microsoft.com/office/drawing/2014/main" id="{7F3A6004-4228-4656-B90E-05699EE2726C}"/>
              </a:ext>
            </a:extLst>
          </p:cNvPr>
          <p:cNvPicPr>
            <a:picLocks noGrp="1" noChangeAspect="1"/>
          </p:cNvPicPr>
          <p:nvPr/>
        </p:nvPicPr>
        <p:blipFill>
          <a:blip r:embed="rId4"/>
          <a:stretch>
            <a:fillRect/>
          </a:stretch>
        </p:blipFill>
        <p:spPr>
          <a:xfrm>
            <a:off x="6144904" y="457200"/>
            <a:ext cx="2846696" cy="4296137"/>
          </a:xfrm>
          <a:prstGeom prst="rect">
            <a:avLst/>
          </a:prstGeom>
        </p:spPr>
      </p:pic>
      <p:pic>
        <p:nvPicPr>
          <p:cNvPr id="13" name="Picture 12">
            <a:extLst>
              <a:ext uri="{FF2B5EF4-FFF2-40B4-BE49-F238E27FC236}">
                <a16:creationId xmlns:a16="http://schemas.microsoft.com/office/drawing/2014/main" id="{0139FED6-D888-42E9-9C78-14DFDEB86F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9012" y="362568"/>
            <a:ext cx="2608525" cy="2482379"/>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385886A9-7917-4AC7-B787-15E4E0D206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7142">
            <a:off x="2627023" y="3119074"/>
            <a:ext cx="4032504" cy="2821225"/>
          </a:xfrm>
          <a:prstGeom prst="rect">
            <a:avLst/>
          </a:prstGeom>
        </p:spPr>
      </p:pic>
    </p:spTree>
    <p:extLst>
      <p:ext uri="{BB962C8B-B14F-4D97-AF65-F5344CB8AC3E}">
        <p14:creationId xmlns:p14="http://schemas.microsoft.com/office/powerpoint/2010/main" val="1906873973"/>
      </p:ext>
    </p:extLst>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533C35B-D8FC-42FF-B565-BE14C69CD39E}"/>
              </a:ext>
            </a:extLst>
          </p:cNvPr>
          <p:cNvSpPr/>
          <p:nvPr/>
        </p:nvSpPr>
        <p:spPr>
          <a:xfrm>
            <a:off x="0" y="5978591"/>
            <a:ext cx="9144000" cy="609600"/>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Times New Roman" panose="02020603050405020304" pitchFamily="18" charset="0"/>
                <a:cs typeface="Times New Roman" panose="02020603050405020304" pitchFamily="18" charset="0"/>
              </a:rPr>
              <a:t>Có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dụng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vật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liệu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sẵn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khuôn</a:t>
            </a:r>
            <a:r>
              <a:rPr lang="en-US" sz="2400" dirty="0">
                <a:solidFill>
                  <a:srgbClr val="002060"/>
                </a:solidFill>
                <a:latin typeface="Times New Roman" panose="02020603050405020304" pitchFamily="18" charset="0"/>
                <a:cs typeface="Times New Roman" panose="02020603050405020304" pitchFamily="18" charset="0"/>
              </a:rPr>
              <a:t> in </a:t>
            </a:r>
            <a:r>
              <a:rPr lang="en-US" sz="2400" dirty="0" err="1">
                <a:solidFill>
                  <a:srgbClr val="002060"/>
                </a:solidFill>
                <a:latin typeface="Times New Roman" panose="02020603050405020304" pitchFamily="18" charset="0"/>
                <a:cs typeface="Times New Roman" panose="02020603050405020304" pitchFamily="18" charset="0"/>
              </a:rPr>
              <a:t>để</a:t>
            </a:r>
            <a:r>
              <a:rPr lang="en-US" sz="2400" dirty="0">
                <a:solidFill>
                  <a:srgbClr val="002060"/>
                </a:solidFill>
                <a:latin typeface="Times New Roman" panose="02020603050405020304" pitchFamily="18" charset="0"/>
                <a:cs typeface="Times New Roman" panose="02020603050405020304" pitchFamily="18" charset="0"/>
              </a:rPr>
              <a:t> in </a:t>
            </a:r>
            <a:r>
              <a:rPr lang="en-US" sz="2400" dirty="0" err="1">
                <a:solidFill>
                  <a:srgbClr val="002060"/>
                </a:solidFill>
                <a:latin typeface="Times New Roman" panose="02020603050405020304" pitchFamily="18" charset="0"/>
                <a:cs typeface="Times New Roman" panose="02020603050405020304" pitchFamily="18" charset="0"/>
              </a:rPr>
              <a:t>tạo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sản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phẩm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mĩ</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thuật</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8" name="Picture 7" descr="Shape&#10;&#10;Description automatically generated with medium confidence">
            <a:extLst>
              <a:ext uri="{FF2B5EF4-FFF2-40B4-BE49-F238E27FC236}">
                <a16:creationId xmlns:a16="http://schemas.microsoft.com/office/drawing/2014/main" id="{D84BF5A7-DE69-4B40-B6BF-C1FB3AFEEB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48" y="420781"/>
            <a:ext cx="4538472" cy="2392680"/>
          </a:xfrm>
          <a:prstGeom prst="rect">
            <a:avLst/>
          </a:prstGeom>
          <a:ln>
            <a:solidFill>
              <a:srgbClr val="002060"/>
            </a:solidFill>
          </a:ln>
        </p:spPr>
      </p:pic>
      <p:pic>
        <p:nvPicPr>
          <p:cNvPr id="10" name="Picture 9">
            <a:extLst>
              <a:ext uri="{FF2B5EF4-FFF2-40B4-BE49-F238E27FC236}">
                <a16:creationId xmlns:a16="http://schemas.microsoft.com/office/drawing/2014/main" id="{DCE546AA-5007-4ED9-B38B-5B64B8520C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7402" y="395051"/>
            <a:ext cx="1746504" cy="2392680"/>
          </a:xfrm>
          <a:prstGeom prst="rect">
            <a:avLst/>
          </a:prstGeom>
          <a:ln>
            <a:solidFill>
              <a:srgbClr val="002060"/>
            </a:solidFill>
          </a:ln>
        </p:spPr>
      </p:pic>
      <p:pic>
        <p:nvPicPr>
          <p:cNvPr id="12" name="Picture 11" descr="A picture containing pen&#10;&#10;Description automatically generated">
            <a:extLst>
              <a:ext uri="{FF2B5EF4-FFF2-40B4-BE49-F238E27FC236}">
                <a16:creationId xmlns:a16="http://schemas.microsoft.com/office/drawing/2014/main" id="{864E273A-FE93-4E1E-B0A5-7DF5E1CDF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351" y="440573"/>
            <a:ext cx="1779601" cy="2261696"/>
          </a:xfrm>
          <a:prstGeom prst="rect">
            <a:avLst/>
          </a:prstGeom>
          <a:ln>
            <a:solidFill>
              <a:srgbClr val="002060"/>
            </a:solidFill>
          </a:ln>
        </p:spPr>
      </p:pic>
      <p:pic>
        <p:nvPicPr>
          <p:cNvPr id="13" name="Picture 12" descr="Background pattern&#10;&#10;Description automatically generated">
            <a:extLst>
              <a:ext uri="{FF2B5EF4-FFF2-40B4-BE49-F238E27FC236}">
                <a16:creationId xmlns:a16="http://schemas.microsoft.com/office/drawing/2014/main" id="{76B1F492-25AE-4DE4-A37A-2AD36FD66C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2521" y="3186672"/>
            <a:ext cx="3776410" cy="2612316"/>
          </a:xfrm>
          <a:prstGeom prst="rect">
            <a:avLst/>
          </a:prstGeom>
          <a:ln>
            <a:solidFill>
              <a:srgbClr val="002060"/>
            </a:solidFill>
          </a:ln>
        </p:spPr>
      </p:pic>
      <p:pic>
        <p:nvPicPr>
          <p:cNvPr id="15" name="Picture 14" descr="A group of yellow flowers&#10;&#10;Description automatically generated with medium confidence">
            <a:extLst>
              <a:ext uri="{FF2B5EF4-FFF2-40B4-BE49-F238E27FC236}">
                <a16:creationId xmlns:a16="http://schemas.microsoft.com/office/drawing/2014/main" id="{DB9405F0-9530-46C6-BB0F-F9F5927879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069" y="3267255"/>
            <a:ext cx="3776411" cy="2597587"/>
          </a:xfrm>
          <a:prstGeom prst="rect">
            <a:avLst/>
          </a:prstGeom>
        </p:spPr>
      </p:pic>
    </p:spTree>
    <p:extLst>
      <p:ext uri="{BB962C8B-B14F-4D97-AF65-F5344CB8AC3E}">
        <p14:creationId xmlns:p14="http://schemas.microsoft.com/office/powerpoint/2010/main" val="30585158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DA03C5-3657-4303-9B74-1A61486076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156" y="533400"/>
            <a:ext cx="892968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F90C14C-78A8-4546-A4BE-E34D6A3A5C9E}"/>
              </a:ext>
            </a:extLst>
          </p:cNvPr>
          <p:cNvSpPr>
            <a:spLocks noChangeArrowheads="1"/>
          </p:cNvSpPr>
          <p:nvPr/>
        </p:nvSpPr>
        <p:spPr bwMode="auto">
          <a:xfrm>
            <a:off x="786292" y="2860786"/>
            <a:ext cx="3557108" cy="584775"/>
          </a:xfrm>
          <a:prstGeom prst="rect">
            <a:avLst/>
          </a:prstGeom>
          <a:solidFill>
            <a:schemeClr val="accent6">
              <a:lumMod val="20000"/>
              <a:lumOff val="80000"/>
            </a:schemeClr>
          </a:solidFill>
          <a:ln>
            <a:noFill/>
          </a:ln>
          <a:effec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a:lstStyle>
          <a:p>
            <a:pPr>
              <a:defRPr/>
            </a:pPr>
            <a:r>
              <a:rPr lang="en-US" altLang="vi-VN" sz="3200" b="1" dirty="0" err="1">
                <a:solidFill>
                  <a:srgbClr val="C00000"/>
                </a:solidFill>
                <a:latin typeface="Times New Roman" panose="02020603050405020304" pitchFamily="18" charset="0"/>
              </a:rPr>
              <a:t>Nhiệm</a:t>
            </a:r>
            <a:r>
              <a:rPr lang="en-US" altLang="vi-VN" sz="3200" b="1" dirty="0">
                <a:solidFill>
                  <a:srgbClr val="C00000"/>
                </a:solidFill>
                <a:latin typeface="Times New Roman" panose="02020603050405020304" pitchFamily="18" charset="0"/>
              </a:rPr>
              <a:t> </a:t>
            </a:r>
            <a:r>
              <a:rPr lang="en-US" altLang="vi-VN" sz="3200" b="1" dirty="0" err="1">
                <a:solidFill>
                  <a:srgbClr val="C00000"/>
                </a:solidFill>
                <a:latin typeface="Times New Roman" panose="02020603050405020304" pitchFamily="18" charset="0"/>
              </a:rPr>
              <a:t>vụ</a:t>
            </a:r>
            <a:r>
              <a:rPr lang="en-US" altLang="vi-VN" sz="3200" b="1" dirty="0">
                <a:solidFill>
                  <a:srgbClr val="C00000"/>
                </a:solidFill>
                <a:latin typeface="Times New Roman" panose="02020603050405020304" pitchFamily="18" charset="0"/>
              </a:rPr>
              <a:t> </a:t>
            </a:r>
            <a:r>
              <a:rPr lang="en-US" altLang="vi-VN" sz="3200" b="1" dirty="0" err="1">
                <a:solidFill>
                  <a:srgbClr val="C00000"/>
                </a:solidFill>
                <a:latin typeface="Times New Roman" panose="02020603050405020304" pitchFamily="18" charset="0"/>
              </a:rPr>
              <a:t>của</a:t>
            </a:r>
            <a:r>
              <a:rPr lang="en-US" altLang="vi-VN" sz="3200" b="1" dirty="0">
                <a:solidFill>
                  <a:srgbClr val="C00000"/>
                </a:solidFill>
                <a:latin typeface="Times New Roman" panose="02020603050405020304" pitchFamily="18" charset="0"/>
              </a:rPr>
              <a:t> </a:t>
            </a:r>
            <a:r>
              <a:rPr lang="en-US" altLang="vi-VN" sz="3200" b="1" dirty="0" err="1">
                <a:solidFill>
                  <a:srgbClr val="C00000"/>
                </a:solidFill>
                <a:latin typeface="Times New Roman" panose="02020603050405020304" pitchFamily="18" charset="0"/>
              </a:rPr>
              <a:t>em</a:t>
            </a:r>
            <a:r>
              <a:rPr lang="en-US" altLang="vi-VN" sz="3200" b="1" dirty="0">
                <a:solidFill>
                  <a:srgbClr val="C00000"/>
                </a:solidFill>
                <a:latin typeface="Times New Roman" panose="02020603050405020304" pitchFamily="18" charset="0"/>
              </a:rPr>
              <a:t>: </a:t>
            </a:r>
          </a:p>
        </p:txBody>
      </p:sp>
      <p:sp>
        <p:nvSpPr>
          <p:cNvPr id="6" name="Rectangle 5">
            <a:extLst>
              <a:ext uri="{FF2B5EF4-FFF2-40B4-BE49-F238E27FC236}">
                <a16:creationId xmlns:a16="http://schemas.microsoft.com/office/drawing/2014/main" id="{4C52BAFB-27AF-4877-90B1-6482D28DF965}"/>
              </a:ext>
            </a:extLst>
          </p:cNvPr>
          <p:cNvSpPr>
            <a:spLocks noChangeArrowheads="1"/>
          </p:cNvSpPr>
          <p:nvPr/>
        </p:nvSpPr>
        <p:spPr bwMode="auto">
          <a:xfrm>
            <a:off x="786292" y="3533912"/>
            <a:ext cx="5980451" cy="1990288"/>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ts val="3700"/>
              </a:lnSpc>
              <a:spcBef>
                <a:spcPct val="0"/>
              </a:spcBef>
              <a:buNone/>
            </a:pP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Chọn</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sản</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phẩm</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thích</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nhất</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trong</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học</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kì</a:t>
            </a:r>
            <a:r>
              <a:rPr lang="en-US" altLang="vi-VN" dirty="0">
                <a:solidFill>
                  <a:srgbClr val="000099"/>
                </a:solidFill>
                <a:latin typeface="Times New Roman" panose="02020603050405020304" pitchFamily="18" charset="0"/>
              </a:rPr>
              <a:t> 1 </a:t>
            </a:r>
            <a:r>
              <a:rPr lang="en-US" altLang="vi-VN" dirty="0" err="1">
                <a:solidFill>
                  <a:srgbClr val="000099"/>
                </a:solidFill>
                <a:latin typeface="Times New Roman" panose="02020603050405020304" pitchFamily="18" charset="0"/>
              </a:rPr>
              <a:t>và</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trưng</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bày</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giới</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thiệu</a:t>
            </a:r>
            <a:r>
              <a:rPr lang="en-US" altLang="vi-VN" dirty="0">
                <a:solidFill>
                  <a:srgbClr val="000099"/>
                </a:solidFill>
                <a:latin typeface="Times New Roman" panose="02020603050405020304" pitchFamily="18" charset="0"/>
              </a:rPr>
              <a:t>. </a:t>
            </a:r>
          </a:p>
          <a:p>
            <a:pPr algn="just">
              <a:lnSpc>
                <a:spcPts val="3700"/>
              </a:lnSpc>
              <a:spcBef>
                <a:spcPct val="0"/>
              </a:spcBef>
              <a:buNone/>
            </a:pP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Em</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quan</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sát</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các</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sản</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phẩm</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và</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trao</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đổi</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với</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bạn</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về</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những</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điều</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đã</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học</a:t>
            </a:r>
            <a:r>
              <a:rPr lang="en-US" altLang="vi-VN" dirty="0">
                <a:solidFill>
                  <a:srgbClr val="000099"/>
                </a:solidFill>
                <a:latin typeface="Times New Roman" panose="02020603050405020304" pitchFamily="18" charset="0"/>
              </a:rPr>
              <a:t>.</a:t>
            </a:r>
          </a:p>
        </p:txBody>
      </p:sp>
    </p:spTree>
    <p:extLst>
      <p:ext uri="{BB962C8B-B14F-4D97-AF65-F5344CB8AC3E}">
        <p14:creationId xmlns:p14="http://schemas.microsoft.com/office/powerpoint/2010/main" val="7195956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ầm non Gia Thượng Xem trên giao diện máy tính Cổng kết nối Sở GD&amp;ĐT Hà Nội  PHÒNG GD&amp;ĐT Long Biên MẦM NON TIỂU HỌC THCS CỔNG NỘI BỘ Phần mềm tác nghiệp  Tuyển sinh đầu cấp Hệ thống thông tin quản lý giáo dục Phụ huynh học sinh  ...">
            <a:extLst>
              <a:ext uri="{FF2B5EF4-FFF2-40B4-BE49-F238E27FC236}">
                <a16:creationId xmlns:a16="http://schemas.microsoft.com/office/drawing/2014/main" id="{106B6F2F-9BBE-44B5-A84A-5AC833FC7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02" y="228600"/>
            <a:ext cx="8616097" cy="64537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37B3650A-25C9-41B2-8BBF-BCD87438E976}"/>
              </a:ext>
            </a:extLst>
          </p:cNvPr>
          <p:cNvSpPr/>
          <p:nvPr/>
        </p:nvSpPr>
        <p:spPr>
          <a:xfrm>
            <a:off x="990599" y="2286000"/>
            <a:ext cx="6285307" cy="3455987"/>
          </a:xfrm>
          <a:prstGeom prst="roundRect">
            <a:avLst/>
          </a:prstGeom>
          <a:solidFill>
            <a:srgbClr val="FFFFCC"/>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Trong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những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sản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phẩm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trưng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bày</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em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thích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sản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phẩm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nào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vì</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sao</a:t>
            </a:r>
            <a:r>
              <a:rPr lang="en-US" sz="3000" dirty="0">
                <a:solidFill>
                  <a:srgbClr val="002060"/>
                </a:solidFill>
                <a:latin typeface="Times New Roman" panose="02020603050405020304" pitchFamily="18" charset="0"/>
                <a:cs typeface="Times New Roman" panose="02020603050405020304" pitchFamily="18" charset="0"/>
              </a:rPr>
              <a:t>?</a:t>
            </a:r>
          </a:p>
          <a:p>
            <a:pPr algn="just">
              <a:defRPr/>
            </a:pP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Chủ</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đề</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bài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học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nào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em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thích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nhất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trong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học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kì</a:t>
            </a:r>
            <a:r>
              <a:rPr lang="en-US" sz="3000" dirty="0">
                <a:solidFill>
                  <a:srgbClr val="002060"/>
                </a:solidFill>
                <a:latin typeface="Times New Roman" panose="02020603050405020304" pitchFamily="18" charset="0"/>
                <a:cs typeface="Times New Roman" panose="02020603050405020304" pitchFamily="18" charset="0"/>
              </a:rPr>
              <a:t> 1, </a:t>
            </a:r>
            <a:r>
              <a:rPr lang="en-US" sz="3000" dirty="0" err="1">
                <a:solidFill>
                  <a:srgbClr val="002060"/>
                </a:solidFill>
                <a:latin typeface="Times New Roman" panose="02020603050405020304" pitchFamily="18" charset="0"/>
                <a:cs typeface="Times New Roman" panose="02020603050405020304" pitchFamily="18" charset="0"/>
              </a:rPr>
              <a:t>vì</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sao</a:t>
            </a:r>
            <a:r>
              <a:rPr lang="en-US" sz="3000" dirty="0">
                <a:solidFill>
                  <a:srgbClr val="002060"/>
                </a:solidFill>
                <a:latin typeface="Times New Roman" panose="02020603050405020304" pitchFamily="18" charset="0"/>
                <a:cs typeface="Times New Roman" panose="02020603050405020304" pitchFamily="18" charset="0"/>
              </a:rPr>
              <a:t>? </a:t>
            </a:r>
          </a:p>
          <a:p>
            <a:pPr algn="just">
              <a:defRPr/>
            </a:pP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Em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muốn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cùng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bạn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tạo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sản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phẩm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thể</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hiện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những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điều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đã</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biết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theo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cách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nào</a:t>
            </a:r>
            <a:r>
              <a:rPr lang="en-US" sz="3000" dirty="0">
                <a:solidFill>
                  <a:srgbClr val="002060"/>
                </a:solidFill>
                <a:latin typeface="Times New Roman" panose="02020603050405020304" pitchFamily="18" charset="0"/>
                <a:cs typeface="Times New Roman" panose="02020603050405020304" pitchFamily="18" charset="0"/>
              </a:rPr>
              <a:t>? (vẽ, in, </a:t>
            </a:r>
            <a:r>
              <a:rPr lang="en-US" sz="3000" dirty="0" err="1">
                <a:solidFill>
                  <a:srgbClr val="002060"/>
                </a:solidFill>
                <a:latin typeface="Times New Roman" panose="02020603050405020304" pitchFamily="18" charset="0"/>
                <a:cs typeface="Times New Roman" panose="02020603050405020304" pitchFamily="18" charset="0"/>
              </a:rPr>
              <a:t>cắt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xé</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dán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nặn</a:t>
            </a:r>
            <a:r>
              <a:rPr lang="en-US" sz="3000" dirty="0">
                <a:solidFill>
                  <a:srgbClr val="00206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1AA32C65-E323-41C7-8D9F-D7B9AAA32DFE}"/>
              </a:ext>
            </a:extLst>
          </p:cNvPr>
          <p:cNvSpPr>
            <a:spLocks noChangeArrowheads="1"/>
          </p:cNvSpPr>
          <p:nvPr/>
        </p:nvSpPr>
        <p:spPr bwMode="auto">
          <a:xfrm>
            <a:off x="1981200" y="990600"/>
            <a:ext cx="4281487" cy="1137876"/>
          </a:xfrm>
          <a:prstGeom prst="rect">
            <a:avLst/>
          </a:prstGeom>
          <a:solidFill>
            <a:srgbClr val="FFFF00"/>
          </a:solidFill>
          <a:ln>
            <a:noFill/>
          </a:ln>
          <a:effec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a:lstStyle>
          <a:p>
            <a:pPr algn="ctr">
              <a:lnSpc>
                <a:spcPts val="2200"/>
              </a:lnSpc>
              <a:defRPr/>
            </a:pPr>
            <a:endParaRPr lang="en-US" altLang="vi-VN" sz="3000" b="1" dirty="0">
              <a:solidFill>
                <a:srgbClr val="C00000"/>
              </a:solidFill>
              <a:latin typeface="Times New Roman" panose="02020603050405020304" pitchFamily="18" charset="0"/>
            </a:endParaRPr>
          </a:p>
          <a:p>
            <a:pPr algn="ctr">
              <a:defRPr/>
            </a:pPr>
            <a:r>
              <a:rPr lang="en-US" altLang="vi-VN" sz="3000" b="1" dirty="0">
                <a:solidFill>
                  <a:srgbClr val="C00000"/>
                </a:solidFill>
                <a:latin typeface="Times New Roman" panose="02020603050405020304" pitchFamily="18" charset="0"/>
              </a:rPr>
              <a:t>3. </a:t>
            </a:r>
            <a:r>
              <a:rPr lang="en-US" altLang="vi-VN" sz="3000" b="1" dirty="0" err="1">
                <a:solidFill>
                  <a:srgbClr val="C00000"/>
                </a:solidFill>
                <a:latin typeface="Times New Roman" panose="02020603050405020304" pitchFamily="18" charset="0"/>
              </a:rPr>
              <a:t>Cảm</a:t>
            </a:r>
            <a:r>
              <a:rPr lang="en-US" altLang="vi-VN" sz="3000" b="1" dirty="0">
                <a:solidFill>
                  <a:srgbClr val="C00000"/>
                </a:solidFill>
                <a:latin typeface="Times New Roman" panose="02020603050405020304" pitchFamily="18" charset="0"/>
              </a:rPr>
              <a:t> </a:t>
            </a:r>
            <a:r>
              <a:rPr lang="en-US" altLang="vi-VN" sz="3000" b="1" dirty="0" err="1">
                <a:solidFill>
                  <a:srgbClr val="C00000"/>
                </a:solidFill>
                <a:latin typeface="Times New Roman" panose="02020603050405020304" pitchFamily="18" charset="0"/>
              </a:rPr>
              <a:t>nhận</a:t>
            </a:r>
            <a:r>
              <a:rPr lang="en-US" altLang="vi-VN" sz="3000" b="1" dirty="0">
                <a:solidFill>
                  <a:srgbClr val="C00000"/>
                </a:solidFill>
                <a:latin typeface="Times New Roman" panose="02020603050405020304" pitchFamily="18" charset="0"/>
              </a:rPr>
              <a:t>, chia </a:t>
            </a:r>
            <a:r>
              <a:rPr lang="en-US" altLang="vi-VN" sz="3000" b="1" dirty="0" err="1">
                <a:solidFill>
                  <a:srgbClr val="C00000"/>
                </a:solidFill>
                <a:latin typeface="Times New Roman" panose="02020603050405020304" pitchFamily="18" charset="0"/>
              </a:rPr>
              <a:t>sẻ</a:t>
            </a:r>
            <a:endParaRPr lang="en-US" altLang="vi-VN" sz="3000" b="1" dirty="0">
              <a:solidFill>
                <a:srgbClr val="C00000"/>
              </a:solidFill>
              <a:latin typeface="Times New Roman" panose="02020603050405020304" pitchFamily="18" charset="0"/>
            </a:endParaRPr>
          </a:p>
          <a:p>
            <a:pPr algn="ctr">
              <a:lnSpc>
                <a:spcPts val="2200"/>
              </a:lnSpc>
              <a:defRPr/>
            </a:pPr>
            <a:endParaRPr lang="en-US" altLang="vi-VN" sz="3000" b="1" dirty="0">
              <a:solidFill>
                <a:srgbClr val="C00000"/>
              </a:solidFill>
              <a:latin typeface="Times New Roman" panose="02020603050405020304" pitchFamily="18" charset="0"/>
            </a:endParaRPr>
          </a:p>
        </p:txBody>
      </p:sp>
      <p:pic>
        <p:nvPicPr>
          <p:cNvPr id="8" name="Picture 13">
            <a:extLst>
              <a:ext uri="{FF2B5EF4-FFF2-40B4-BE49-F238E27FC236}">
                <a16:creationId xmlns:a16="http://schemas.microsoft.com/office/drawing/2014/main" id="{49EE9F80-1C74-4967-BE0C-14F4FBAAD10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338417">
            <a:off x="739608" y="712523"/>
            <a:ext cx="1066800" cy="145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2350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2913</TotalTime>
  <Words>474</Words>
  <Application>Microsoft Office PowerPoint</Application>
  <PresentationFormat>On-screen Show (4:3)</PresentationFormat>
  <Paragraphs>51</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Dong Nguyen</cp:lastModifiedBy>
  <cp:revision>162</cp:revision>
  <dcterms:created xsi:type="dcterms:W3CDTF">2020-08-13T08:18:23Z</dcterms:created>
  <dcterms:modified xsi:type="dcterms:W3CDTF">2021-08-18T11:20:10Z</dcterms:modified>
</cp:coreProperties>
</file>