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1" r:id="rId6"/>
    <p:sldId id="262" r:id="rId7"/>
    <p:sldId id="259" r:id="rId8"/>
    <p:sldId id="263" r:id="rId9"/>
    <p:sldId id="265" r:id="rId10"/>
    <p:sldId id="266" r:id="rId11"/>
    <p:sldId id="267" r:id="rId12"/>
    <p:sldId id="264" r:id="rId13"/>
    <p:sldId id="268" r:id="rId14"/>
    <p:sldId id="271" r:id="rId15"/>
    <p:sldId id="270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7D4ED"/>
    <a:srgbClr val="FEF6D2"/>
    <a:srgbClr val="FDF4B1"/>
    <a:srgbClr val="F04E59"/>
    <a:srgbClr val="0D4DB7"/>
    <a:srgbClr val="FFA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36D55-3771-D1C6-2D47-FD263C6AB358}" v="7" dt="2020-09-06T20:58:51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31bbef341fe7df71cbb182019ec7cca15123ac38d01652f811d63c75f773aff2::" providerId="AD" clId="Web-{DFD36D55-3771-D1C6-2D47-FD263C6AB358}"/>
    <pc:docChg chg="addSld delSld modSld">
      <pc:chgData name="Người dùng Khách" userId="S::urn:spo:anon#31bbef341fe7df71cbb182019ec7cca15123ac38d01652f811d63c75f773aff2::" providerId="AD" clId="Web-{DFD36D55-3771-D1C6-2D47-FD263C6AB358}" dt="2020-09-06T20:58:51.934" v="6"/>
      <pc:docMkLst>
        <pc:docMk/>
      </pc:docMkLst>
      <pc:sldChg chg="delSp modSp">
        <pc:chgData name="Người dùng Khách" userId="S::urn:spo:anon#31bbef341fe7df71cbb182019ec7cca15123ac38d01652f811d63c75f773aff2::" providerId="AD" clId="Web-{DFD36D55-3771-D1C6-2D47-FD263C6AB358}" dt="2020-09-06T20:57:02.564" v="1"/>
        <pc:sldMkLst>
          <pc:docMk/>
          <pc:sldMk cId="52834293" sldId="260"/>
        </pc:sldMkLst>
        <pc:spChg chg="del mod">
          <ac:chgData name="Người dùng Khách" userId="S::urn:spo:anon#31bbef341fe7df71cbb182019ec7cca15123ac38d01652f811d63c75f773aff2::" providerId="AD" clId="Web-{DFD36D55-3771-D1C6-2D47-FD263C6AB358}" dt="2020-09-06T20:57:02.564" v="1"/>
          <ac:spMkLst>
            <pc:docMk/>
            <pc:sldMk cId="52834293" sldId="260"/>
            <ac:spMk id="3" creationId="{8CFBED6F-EFC5-450F-9D56-39F26DEE0315}"/>
          </ac:spMkLst>
        </pc:spChg>
      </pc:sldChg>
      <pc:sldChg chg="modSp">
        <pc:chgData name="Người dùng Khách" userId="S::urn:spo:anon#31bbef341fe7df71cbb182019ec7cca15123ac38d01652f811d63c75f773aff2::" providerId="AD" clId="Web-{DFD36D55-3771-D1C6-2D47-FD263C6AB358}" dt="2020-09-06T20:57:37.926" v="4" actId="1076"/>
        <pc:sldMkLst>
          <pc:docMk/>
          <pc:sldMk cId="1841436850" sldId="262"/>
        </pc:sldMkLst>
        <pc:picChg chg="mod">
          <ac:chgData name="Người dùng Khách" userId="S::urn:spo:anon#31bbef341fe7df71cbb182019ec7cca15123ac38d01652f811d63c75f773aff2::" providerId="AD" clId="Web-{DFD36D55-3771-D1C6-2D47-FD263C6AB358}" dt="2020-09-06T20:57:37.926" v="4" actId="1076"/>
          <ac:picMkLst>
            <pc:docMk/>
            <pc:sldMk cId="1841436850" sldId="262"/>
            <ac:picMk id="2" creationId="{D495503A-163E-45A5-A6A4-DBD8D06E0C30}"/>
          </ac:picMkLst>
        </pc:picChg>
      </pc:sldChg>
      <pc:sldChg chg="new del">
        <pc:chgData name="Người dùng Khách" userId="S::urn:spo:anon#31bbef341fe7df71cbb182019ec7cca15123ac38d01652f811d63c75f773aff2::" providerId="AD" clId="Web-{DFD36D55-3771-D1C6-2D47-FD263C6AB358}" dt="2020-09-06T20:58:51.934" v="6"/>
        <pc:sldMkLst>
          <pc:docMk/>
          <pc:sldMk cId="3216991717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C18D1-22FE-42CD-ACB3-1BE45D566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AFC0D-6FC9-4987-B6ED-E4241A301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BA0FE-B527-453C-BB19-57B8D03C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5BB73-A1E1-4E83-BC7C-5C67CD93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FDAA-5FD4-480C-A6EA-3238A7EB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943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36756-771A-4272-857D-4E890CA5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7CE55-051E-45E5-8A90-07C40A14A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95559-DFE9-441C-9417-99223306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10DE8-FF76-4CC7-BB2C-7FF1BFFE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C992B-CF8A-47A6-A4EC-2BD5F7D9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4449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0FE80E-8A03-4748-B9FD-7BB5A36FFC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2D71F-5577-4C82-942E-2CDAC921C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12621-D947-4823-8CA5-B47C23AC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3789-E45F-47CD-A3F6-6E9617EE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DD280-7B41-469F-86F0-A385853F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967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2FC0-A7B0-43DB-A010-077C38EE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2CDFD-32D9-454B-A1D8-B9F4E2987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59CBF-6947-4326-8B8B-2232323DE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354D5-C957-40BF-992F-56633013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C110-55A1-42F4-B2FB-D1C6B518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17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F01ED-4835-4274-A7E0-7004FDA6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E12E7-BB40-4F1F-8911-6BC08C017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AC8FF-BFAC-4B61-8F52-B24B61E0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8718-9348-4260-81C6-1C3370C1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A42E-D5AB-4F86-81CF-B92099E2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360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AC42-8EA6-4338-916D-7E28D20AE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4E641-0FD8-4E9F-B298-4BB89B228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453355-F3CA-4DB7-8015-94459A727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3F6DC-39D5-4E70-9619-871C56CF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57C90-3597-4E0F-9FBF-1E9D83904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E6413-C293-479F-BA7D-3C0459EB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005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B144F-771F-4FDB-B61C-1671E598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68A7E-7A9D-42B9-AEF7-54BD492E2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3F1E6-EAB1-407E-93B8-DB1CEFCF6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B6AF4-6BF8-4990-BABF-864D40432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97334-BAB1-43C5-8D66-C1818564D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B4F19-4FF4-4B61-B598-46EA8D3D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2D0BC-8CA6-4FD5-BA8C-A4BDD646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54370-F365-49FD-B38D-B7BFCEF9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356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E0C0-550B-459B-8BC5-71FC7ECA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15D5A-8528-4075-A1FB-5CD1D133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9A496-3122-4A3D-A29D-C3589EFA2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9B39-1D4E-4A39-8E6A-79F06717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260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F6A4A-BAE4-4B9B-BFDA-30C9141F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0175D-0299-4D98-87B4-FDD4FA85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CCC99-72E0-442D-B96C-84272F60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88941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968F-607E-42E0-BF7B-CB4FDD90E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42712-8B38-413A-B9E0-814496C15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A26DC-338E-4B65-A33D-57B744969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8CE2C-E082-4997-BC67-F66BE031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C05B9-E581-474D-8CA5-61EFA598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7BFD1-C543-414B-BB7A-756438FE6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63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129A-C8DF-485D-BA27-43A3F013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F8E57-2114-4C1F-BF4A-ED81406DF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26E81-64E8-4C04-A949-369035B29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09783-6044-49CD-95C7-387129B5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7EAE2-977A-4291-BA91-992E0DB8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AA7F6-5898-4B91-8274-83659080C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3285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2AFB5-1DB3-4A69-B129-D4C0DC74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6E02A-10C1-490F-82FB-5F105F3DA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E9C9-F3A2-4E32-99E9-E90ECF17A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E72EE-0F82-437E-B156-972719D52405}" type="datetimeFigureOut">
              <a:rPr lang="en-SG" smtClean="0"/>
              <a:t>6/9/2020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37B02-B46D-4558-8A4E-077E75387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9CFA9-D92C-4147-A781-1095A7219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35240-7DCA-47A0-AC3B-312EFA5A094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926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rawing&#10;&#10;Description automatically generated">
            <a:extLst>
              <a:ext uri="{FF2B5EF4-FFF2-40B4-BE49-F238E27FC236}">
                <a16:creationId xmlns:a16="http://schemas.microsoft.com/office/drawing/2014/main" id="{75CAC1BC-5A69-4335-9AD2-69374BC11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4" b="1199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F94879-7A6E-4AB0-B0CD-0A843943D8B7}"/>
              </a:ext>
            </a:extLst>
          </p:cNvPr>
          <p:cNvSpPr/>
          <p:nvPr/>
        </p:nvSpPr>
        <p:spPr>
          <a:xfrm>
            <a:off x="1326591" y="5255083"/>
            <a:ext cx="10098157" cy="1557612"/>
          </a:xfrm>
          <a:prstGeom prst="roundRect">
            <a:avLst/>
          </a:prstGeom>
          <a:solidFill>
            <a:schemeClr val="accent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LÀ HỌC SINH LỚP 1</a:t>
            </a:r>
          </a:p>
        </p:txBody>
      </p:sp>
    </p:spTree>
    <p:extLst>
      <p:ext uri="{BB962C8B-B14F-4D97-AF65-F5344CB8AC3E}">
        <p14:creationId xmlns:p14="http://schemas.microsoft.com/office/powerpoint/2010/main" val="2996739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32A201-F03E-4460-9EE6-C768475BCD7F}"/>
              </a:ext>
            </a:extLst>
          </p:cNvPr>
          <p:cNvSpPr/>
          <p:nvPr/>
        </p:nvSpPr>
        <p:spPr>
          <a:xfrm>
            <a:off x="6382510" y="6064217"/>
            <a:ext cx="4163924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ở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nhà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room, computer&#10;&#10;Description automatically generated">
            <a:extLst>
              <a:ext uri="{FF2B5EF4-FFF2-40B4-BE49-F238E27FC236}">
                <a16:creationId xmlns:a16="http://schemas.microsoft.com/office/drawing/2014/main" id="{234C1ECF-DD6C-4C10-A379-7BEEC7F26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94" y="94606"/>
            <a:ext cx="6989469" cy="60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9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32A201-F03E-4460-9EE6-C768475BCD7F}"/>
              </a:ext>
            </a:extLst>
          </p:cNvPr>
          <p:cNvSpPr/>
          <p:nvPr/>
        </p:nvSpPr>
        <p:spPr>
          <a:xfrm>
            <a:off x="6382510" y="6064217"/>
            <a:ext cx="4163924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trải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nghiệm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32620C86-54DD-4E43-AD71-DF2088C9A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77" y="631613"/>
            <a:ext cx="8735586" cy="53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9860F21-7237-4036-A7EB-58ED4B34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81" y="1894076"/>
            <a:ext cx="6066387" cy="438751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E32B03-5B28-4FF3-A80D-6DA39020AD69}"/>
              </a:ext>
            </a:extLst>
          </p:cNvPr>
          <p:cNvSpPr/>
          <p:nvPr/>
        </p:nvSpPr>
        <p:spPr>
          <a:xfrm>
            <a:off x="923435" y="6136170"/>
            <a:ext cx="4272890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tập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BF57CE4-AC8B-481C-8208-574C7F412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7" y="1267326"/>
            <a:ext cx="5646123" cy="30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34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9860F21-7237-4036-A7EB-58ED4B34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81" y="1894076"/>
            <a:ext cx="6066387" cy="438751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E32B03-5B28-4FF3-A80D-6DA39020AD69}"/>
              </a:ext>
            </a:extLst>
          </p:cNvPr>
          <p:cNvSpPr/>
          <p:nvPr/>
        </p:nvSpPr>
        <p:spPr>
          <a:xfrm>
            <a:off x="923435" y="6136170"/>
            <a:ext cx="4272890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dùng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tập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FBF57CE4-AC8B-481C-8208-574C7F412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7" y="1267326"/>
            <a:ext cx="5646123" cy="304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1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654C7D-4F6D-4B8F-B4FC-07C16E19C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pPr indent="228600" algn="l"/>
            <a:r>
              <a:rPr lang="en-SG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SG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SG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S: 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SGK.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  <a:b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SG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SG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V: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Vở</a:t>
            </a:r>
            <a:r>
              <a:rPr lang="vi-VN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kí</a:t>
            </a:r>
            <a:r>
              <a:rPr lang="vi-VN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hiệu</a:t>
            </a:r>
            <a:r>
              <a:rPr lang="vi-VN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lấy</a:t>
            </a:r>
            <a:r>
              <a:rPr lang="vi-VN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vở</a:t>
            </a:r>
            <a:r>
              <a:rPr lang="vi-VN" sz="40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, </a:t>
            </a:r>
            <a:r>
              <a:rPr lang="vi-VN" sz="40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cất</a:t>
            </a:r>
            <a:endParaRPr lang="en-SG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73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BED6F-EFC5-450F-9D56-39F26DEE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 dirty="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30648-08FC-49B1-A2F6-29633F8B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788" y="2018057"/>
            <a:ext cx="7541078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br>
              <a:rPr lang="en-US" sz="3600" b="1" kern="1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SG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SG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i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11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ba669c-6256-4507-9c2a-e2890103bc60">
            <a:hlinkClick r:id="" action="ppaction://media"/>
            <a:extLst>
              <a:ext uri="{FF2B5EF4-FFF2-40B4-BE49-F238E27FC236}">
                <a16:creationId xmlns:a16="http://schemas.microsoft.com/office/drawing/2014/main" id="{C22D071D-3028-46D6-A802-6BD172960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6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Khen thưởng con CNVC-NLĐ đạt danh hiệu học sinh giỏi năm học 2019 ...">
            <a:extLst>
              <a:ext uri="{FF2B5EF4-FFF2-40B4-BE49-F238E27FC236}">
                <a16:creationId xmlns:a16="http://schemas.microsoft.com/office/drawing/2014/main" id="{A452DE36-4CBE-4C6A-A1C5-95AB931FB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29CD5C-8037-4025-8418-E6B7509877E1}"/>
              </a:ext>
            </a:extLst>
          </p:cNvPr>
          <p:cNvSpPr/>
          <p:nvPr/>
        </p:nvSpPr>
        <p:spPr>
          <a:xfrm>
            <a:off x="4554761" y="2505670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5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rẻ Em Dễ Thương Học Sinh Thiết Kế Vector-vector Người-miễn Phí ...">
            <a:extLst>
              <a:ext uri="{FF2B5EF4-FFF2-40B4-BE49-F238E27FC236}">
                <a16:creationId xmlns:a16="http://schemas.microsoft.com/office/drawing/2014/main" id="{05305673-010C-4F44-AAE3-32F0A9B7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2657" y="2351106"/>
            <a:ext cx="5079016" cy="430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A13297B-6903-4ED9-98D4-5DFBA1FBB593}"/>
              </a:ext>
            </a:extLst>
          </p:cNvPr>
          <p:cNvSpPr/>
          <p:nvPr/>
        </p:nvSpPr>
        <p:spPr>
          <a:xfrm>
            <a:off x="5180580" y="309836"/>
            <a:ext cx="4176064" cy="2266015"/>
          </a:xfrm>
          <a:prstGeom prst="cloud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BẢN THÂN</a:t>
            </a:r>
          </a:p>
        </p:txBody>
      </p:sp>
    </p:spTree>
    <p:extLst>
      <p:ext uri="{BB962C8B-B14F-4D97-AF65-F5344CB8AC3E}">
        <p14:creationId xmlns:p14="http://schemas.microsoft.com/office/powerpoint/2010/main" val="345684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62ABF8C-A278-4474-9E85-65EFE896AF52}"/>
              </a:ext>
            </a:extLst>
          </p:cNvPr>
          <p:cNvSpPr/>
          <p:nvPr/>
        </p:nvSpPr>
        <p:spPr>
          <a:xfrm>
            <a:off x="5262189" y="172278"/>
            <a:ext cx="6202461" cy="1656522"/>
          </a:xfrm>
          <a:prstGeom prst="cloudCallout">
            <a:avLst/>
          </a:prstGeo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GIỚI THIỆU SGK </a:t>
            </a:r>
            <a:r>
              <a:rPr lang="en-US" sz="3200" b="1" dirty="0" err="1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04E59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050" name="Picture 2" descr="Tiếng Việt 1 Tập một (thuộc bộ sách Cánh Diều) - VEPIC">
            <a:extLst>
              <a:ext uri="{FF2B5EF4-FFF2-40B4-BE49-F238E27FC236}">
                <a16:creationId xmlns:a16="http://schemas.microsoft.com/office/drawing/2014/main" id="{DDC52527-28F4-4A57-8057-770415C2A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35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B01A52-21C6-4D19-ABE0-FE82E70BA198}"/>
              </a:ext>
            </a:extLst>
          </p:cNvPr>
          <p:cNvSpPr/>
          <p:nvPr/>
        </p:nvSpPr>
        <p:spPr>
          <a:xfrm>
            <a:off x="5102087" y="2345635"/>
            <a:ext cx="6970643" cy="3578087"/>
          </a:xfrm>
          <a:prstGeom prst="roundRect">
            <a:avLst/>
          </a:prstGeom>
          <a:solidFill>
            <a:srgbClr val="FEF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2000"/>
              </a:lnSpc>
              <a:buClr>
                <a:srgbClr val="000000"/>
              </a:buClr>
              <a:buSzPts val="1100"/>
              <a:tabLst>
                <a:tab pos="466725" algn="l"/>
              </a:tabLst>
            </a:pP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22000"/>
              </a:lnSpc>
              <a:buClr>
                <a:srgbClr val="000000"/>
              </a:buClr>
              <a:buSzPts val="1100"/>
              <a:tabLst>
                <a:tab pos="466725" algn="l"/>
              </a:tabLst>
            </a:pP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>
              <a:lnSpc>
                <a:spcPct val="122000"/>
              </a:lnSpc>
              <a:buClr>
                <a:srgbClr val="000000"/>
              </a:buClr>
              <a:buSzPts val="1100"/>
              <a:tabLst>
                <a:tab pos="466725" algn="l"/>
              </a:tabLst>
            </a:pP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quăn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2000"/>
              </a:lnSpc>
              <a:buClr>
                <a:srgbClr val="000000"/>
              </a:buClr>
              <a:buSzPts val="1100"/>
              <a:tabLst>
                <a:tab pos="466725" algn="l"/>
              </a:tabLst>
            </a:pPr>
            <a:r>
              <a:rPr lang="en-SG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GT </a:t>
            </a:r>
            <a:r>
              <a:rPr lang="en-SG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SG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SG" sz="2800" u="none" strike="noStrike" spc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01229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30648-08FC-49B1-A2F6-29633F8B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2, 3</a:t>
            </a:r>
            <a:br>
              <a:rPr lang="en-US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316586" y="490474"/>
            <a:ext cx="4436921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QUAN SÁT TRANH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9A38E80A-199C-4B75-A4EB-758B911E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r="11340" b="-2"/>
          <a:stretch/>
        </p:blipFill>
        <p:spPr>
          <a:xfrm>
            <a:off x="4239666" y="291872"/>
            <a:ext cx="6397658" cy="627425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99FC827-51C7-4D1B-86B2-26DFED1BF473}"/>
              </a:ext>
            </a:extLst>
          </p:cNvPr>
          <p:cNvSpPr/>
          <p:nvPr/>
        </p:nvSpPr>
        <p:spPr>
          <a:xfrm>
            <a:off x="6392709" y="5866950"/>
            <a:ext cx="2486248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viết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568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36eac37-ee83-4952-96f8-8a09ea59c564">
            <a:hlinkClick r:id="" action="ppaction://media"/>
            <a:extLst>
              <a:ext uri="{FF2B5EF4-FFF2-40B4-BE49-F238E27FC236}">
                <a16:creationId xmlns:a16="http://schemas.microsoft.com/office/drawing/2014/main" id="{D495503A-163E-45A5-A6A4-DBD8D06E0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2" y="700976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3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room&#10;&#10;Description automatically generated">
            <a:extLst>
              <a:ext uri="{FF2B5EF4-FFF2-40B4-BE49-F238E27FC236}">
                <a16:creationId xmlns:a16="http://schemas.microsoft.com/office/drawing/2014/main" id="{0ABA329C-0458-4DDC-B58B-976895620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09" y="785285"/>
            <a:ext cx="4568274" cy="5571065"/>
          </a:xfrm>
          <a:prstGeom prst="rect">
            <a:avLst/>
          </a:prstGeom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6C872B-CF56-4377-A156-5353ACCBA4E4}"/>
              </a:ext>
            </a:extLst>
          </p:cNvPr>
          <p:cNvSpPr txBox="1"/>
          <p:nvPr/>
        </p:nvSpPr>
        <p:spPr>
          <a:xfrm>
            <a:off x="514574" y="2134998"/>
            <a:ext cx="48568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25 - 30 cm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CF9B77-49E7-48DF-A64B-55FCAACD7D66}"/>
              </a:ext>
            </a:extLst>
          </p:cNvPr>
          <p:cNvSpPr/>
          <p:nvPr/>
        </p:nvSpPr>
        <p:spPr>
          <a:xfrm>
            <a:off x="6392709" y="5866950"/>
            <a:ext cx="2486248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đọc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9924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pic>
        <p:nvPicPr>
          <p:cNvPr id="4" name="Picture 3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5E7FB680-99C0-41A7-B278-2F2FE421A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46" y="1182112"/>
            <a:ext cx="7271029" cy="553651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DB513C-54E2-48BB-B8CF-BD0CF94D0966}"/>
              </a:ext>
            </a:extLst>
          </p:cNvPr>
          <p:cNvSpPr/>
          <p:nvPr/>
        </p:nvSpPr>
        <p:spPr>
          <a:xfrm>
            <a:off x="7506503" y="6006761"/>
            <a:ext cx="4163924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việc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nhóm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782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86079-F3B4-45B2-A361-F188EFE1B536}"/>
              </a:ext>
            </a:extLst>
          </p:cNvPr>
          <p:cNvSpPr/>
          <p:nvPr/>
        </p:nvSpPr>
        <p:spPr>
          <a:xfrm>
            <a:off x="1058779" y="224589"/>
            <a:ext cx="4568274" cy="818148"/>
          </a:xfrm>
          <a:prstGeom prst="roundRect">
            <a:avLst/>
          </a:prstGeom>
          <a:solidFill>
            <a:srgbClr val="C7D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7B0127A2-742E-4752-866C-63B083E69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72" y="0"/>
            <a:ext cx="7134742" cy="65556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732A201-F03E-4460-9EE6-C768475BCD7F}"/>
              </a:ext>
            </a:extLst>
          </p:cNvPr>
          <p:cNvSpPr/>
          <p:nvPr/>
        </p:nvSpPr>
        <p:spPr>
          <a:xfrm>
            <a:off x="4402481" y="6081104"/>
            <a:ext cx="4163924" cy="699177"/>
          </a:xfrm>
          <a:prstGeom prst="roundRect">
            <a:avLst/>
          </a:prstGeom>
          <a:solidFill>
            <a:srgbClr val="C7D4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sz="4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nói</a:t>
            </a:r>
            <a:endParaRPr lang="en-US" sz="44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90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210</Words>
  <Application>Microsoft Office PowerPoint</Application>
  <PresentationFormat>Màn hình rộng</PresentationFormat>
  <Paragraphs>28</Paragraphs>
  <Slides>17</Slides>
  <Notes>0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18" baseType="lpstr">
      <vt:lpstr>Office Theme</vt:lpstr>
      <vt:lpstr>Bản trình bày PowerPoint</vt:lpstr>
      <vt:lpstr>Bản trình bày PowerPoint</vt:lpstr>
      <vt:lpstr>Bản trình bày PowerPoint</vt:lpstr>
      <vt:lpstr>TIẾT 2, 3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Kí hiệu: S: SGK. Các kí hiệu lấy SGK, cất SGK. B: Bảng. Các kí hiệu lấy bảng, cất bảng. V: Vở. Các kí hiệu lấy vở, cất</vt:lpstr>
      <vt:lpstr>TIẾT 4 học hát bài  “Chúng em là học sinh lớp Một”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1</cp:lastModifiedBy>
  <cp:revision>8</cp:revision>
  <dcterms:created xsi:type="dcterms:W3CDTF">2020-08-13T16:17:28Z</dcterms:created>
  <dcterms:modified xsi:type="dcterms:W3CDTF">2020-09-06T20:58:52Z</dcterms:modified>
</cp:coreProperties>
</file>