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31.wmf"/><Relationship Id="rId3" Type="http://schemas.openxmlformats.org/officeDocument/2006/relationships/image" Target="../media/image21.wmf"/><Relationship Id="rId7" Type="http://schemas.openxmlformats.org/officeDocument/2006/relationships/image" Target="../media/image25.wmf"/><Relationship Id="rId12" Type="http://schemas.openxmlformats.org/officeDocument/2006/relationships/image" Target="../media/image30.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11" Type="http://schemas.openxmlformats.org/officeDocument/2006/relationships/image" Target="../media/image29.wmf"/><Relationship Id="rId5" Type="http://schemas.openxmlformats.org/officeDocument/2006/relationships/image" Target="../media/image23.wmf"/><Relationship Id="rId15" Type="http://schemas.openxmlformats.org/officeDocument/2006/relationships/image" Target="../media/image3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 Id="rId14"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21.wmf"/><Relationship Id="rId7" Type="http://schemas.openxmlformats.org/officeDocument/2006/relationships/image" Target="../media/image35.wmf"/><Relationship Id="rId12" Type="http://schemas.openxmlformats.org/officeDocument/2006/relationships/image" Target="../media/image40.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34.wmf"/><Relationship Id="rId11" Type="http://schemas.openxmlformats.org/officeDocument/2006/relationships/image" Target="../media/image39.wmf"/><Relationship Id="rId5" Type="http://schemas.openxmlformats.org/officeDocument/2006/relationships/image" Target="../media/image23.wmf"/><Relationship Id="rId10" Type="http://schemas.openxmlformats.org/officeDocument/2006/relationships/image" Target="../media/image38.wmf"/><Relationship Id="rId4" Type="http://schemas.openxmlformats.org/officeDocument/2006/relationships/image" Target="../media/image22.wmf"/><Relationship Id="rId9" Type="http://schemas.openxmlformats.org/officeDocument/2006/relationships/image" Target="../media/image37.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46334D-700F-455B-8792-007364E0EDD7}"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8D8B2-880B-4B6D-9077-A240C8B20BEA}"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9" cy="5143500"/>
          </a:xfrm>
          <a:prstGeom prst="rect">
            <a:avLst/>
          </a:prstGeom>
        </p:spPr>
      </p:pic>
    </p:spTree>
    <p:extLst>
      <p:ext uri="{BB962C8B-B14F-4D97-AF65-F5344CB8AC3E}">
        <p14:creationId xmlns:p14="http://schemas.microsoft.com/office/powerpoint/2010/main" val="2108798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6334D-700F-455B-8792-007364E0EDD7}"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8D8B2-880B-4B6D-9077-A240C8B20BEA}" type="slidenum">
              <a:rPr lang="en-US" smtClean="0"/>
              <a:t>‹#›</a:t>
            </a:fld>
            <a:endParaRPr lang="en-US"/>
          </a:p>
        </p:txBody>
      </p:sp>
    </p:spTree>
    <p:extLst>
      <p:ext uri="{BB962C8B-B14F-4D97-AF65-F5344CB8AC3E}">
        <p14:creationId xmlns:p14="http://schemas.microsoft.com/office/powerpoint/2010/main" val="394853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6334D-700F-455B-8792-007364E0EDD7}"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8D8B2-880B-4B6D-9077-A240C8B20BEA}" type="slidenum">
              <a:rPr lang="en-US" smtClean="0"/>
              <a:t>‹#›</a:t>
            </a:fld>
            <a:endParaRPr lang="en-US"/>
          </a:p>
        </p:txBody>
      </p:sp>
    </p:spTree>
    <p:extLst>
      <p:ext uri="{BB962C8B-B14F-4D97-AF65-F5344CB8AC3E}">
        <p14:creationId xmlns:p14="http://schemas.microsoft.com/office/powerpoint/2010/main" val="3971077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prstClr val="white"/>
              </a:solidFill>
            </a:endParaRPr>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dirty="0">
              <a:solidFill>
                <a:prstClr val="white"/>
              </a:solidFill>
            </a:endParaRPr>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prstClr val="white"/>
              </a:solidFill>
            </a:endParaRPr>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prstClr val="white"/>
              </a:solidFill>
            </a:endParaRPr>
          </a:p>
        </p:txBody>
      </p:sp>
      <p:sp>
        <p:nvSpPr>
          <p:cNvPr id="3" name="Subtitle 2"/>
          <p:cNvSpPr>
            <a:spLocks noGrp="1"/>
          </p:cNvSpPr>
          <p:nvPr>
            <p:ph type="subTitle" idx="1"/>
          </p:nvPr>
        </p:nvSpPr>
        <p:spPr>
          <a:xfrm>
            <a:off x="1473795" y="3789409"/>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1B7F8EE2-A420-4055-8F09-01984994746D}" type="datetimeFigureOut">
              <a:rPr lang="en-US" smtClean="0">
                <a:solidFill>
                  <a:prstClr val="black">
                    <a:lumMod val="50000"/>
                    <a:lumOff val="50000"/>
                  </a:prstClr>
                </a:solidFill>
              </a:rPr>
              <a:pPr>
                <a:defRPr/>
              </a:pPr>
              <a:t>7/25/2021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8E963EE5-9E59-49E4-952A-1F8125684A97}"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
        <p:nvSpPr>
          <p:cNvPr id="2" name="Title 1"/>
          <p:cNvSpPr>
            <a:spLocks noGrp="1"/>
          </p:cNvSpPr>
          <p:nvPr>
            <p:ph type="ctrTitle"/>
          </p:nvPr>
        </p:nvSpPr>
        <p:spPr>
          <a:xfrm>
            <a:off x="817582" y="2349218"/>
            <a:ext cx="7175351" cy="1344875"/>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5376292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1ED00E2-6F43-467D-B9F1-71966BE452F1}" type="datetimeFigureOut">
              <a:rPr lang="en-US" smtClean="0">
                <a:solidFill>
                  <a:prstClr val="black">
                    <a:lumMod val="50000"/>
                    <a:lumOff val="50000"/>
                  </a:prstClr>
                </a:solidFill>
              </a:rPr>
              <a:pPr>
                <a:defRPr/>
              </a:pPr>
              <a:t>7/25/2021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3ECEB6-5E76-4C6C-99E2-F7D3C5DE2814}"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548640"/>
            <a:ext cx="6400800"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67259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prstClr val="white"/>
              </a:solidFill>
            </a:endParaRPr>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dirty="0">
              <a:solidFill>
                <a:prstClr val="white"/>
              </a:solidFill>
            </a:endParaRPr>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prstClr val="white"/>
              </a:solidFill>
            </a:endParaRPr>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prstClr val="white"/>
              </a:solidFill>
            </a:endParaRPr>
          </a:p>
        </p:txBody>
      </p:sp>
      <p:sp>
        <p:nvSpPr>
          <p:cNvPr id="2" name="Title 1"/>
          <p:cNvSpPr>
            <a:spLocks noGrp="1"/>
          </p:cNvSpPr>
          <p:nvPr>
            <p:ph type="title"/>
          </p:nvPr>
        </p:nvSpPr>
        <p:spPr>
          <a:xfrm>
            <a:off x="2033195" y="1629486"/>
            <a:ext cx="5966666" cy="1817510"/>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3455633"/>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3FCD99A-5260-49F7-86AC-A957381CBA6F}" type="datetimeFigureOut">
              <a:rPr lang="en-US" smtClean="0">
                <a:solidFill>
                  <a:prstClr val="black">
                    <a:lumMod val="50000"/>
                    <a:lumOff val="50000"/>
                  </a:prstClr>
                </a:solidFill>
              </a:rPr>
              <a:pPr>
                <a:defRPr/>
              </a:pPr>
              <a:t>7/25/2021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53C95EC8-EF51-47FC-B28E-7ABE2EB41DDA}"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285015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C58497DA-19B1-4D2A-8658-311B3956947E}" type="datetimeFigureOut">
              <a:rPr lang="en-US" smtClean="0">
                <a:solidFill>
                  <a:prstClr val="black">
                    <a:lumMod val="50000"/>
                    <a:lumOff val="50000"/>
                  </a:prstClr>
                </a:solidFill>
              </a:rPr>
              <a:pPr>
                <a:defRPr/>
              </a:pPr>
              <a:t>7/25/2021</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85782364-6C2C-4D4B-A81B-2F228DC17655}"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548639"/>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548640"/>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80940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1DAC9430-0CCB-405F-8971-F8CBC4715D4D}" type="datetimeFigureOut">
              <a:rPr lang="en-US" smtClean="0">
                <a:solidFill>
                  <a:prstClr val="black">
                    <a:lumMod val="50000"/>
                    <a:lumOff val="50000"/>
                  </a:prstClr>
                </a:solidFill>
              </a:rPr>
              <a:pPr>
                <a:defRPr/>
              </a:pPr>
              <a:t>7/25/2021</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C8BE80AD-7CF4-44A1-AB4E-CDFF5A4F8BB0}"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593177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05DB3B49-1A22-40E1-9E53-AA9594D20230}" type="datetimeFigureOut">
              <a:rPr lang="en-US" smtClean="0">
                <a:solidFill>
                  <a:prstClr val="black">
                    <a:lumMod val="50000"/>
                    <a:lumOff val="50000"/>
                  </a:prstClr>
                </a:solidFill>
              </a:rPr>
              <a:pPr>
                <a:defRPr/>
              </a:pPr>
              <a:t>7/25/2021</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23DC3006-5242-4112-ACE6-A073F149C09E}"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358318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49D373E-EECD-422F-B05C-D76D1FB988FB}" type="datetimeFigureOut">
              <a:rPr lang="en-US" smtClean="0">
                <a:solidFill>
                  <a:prstClr val="black">
                    <a:lumMod val="50000"/>
                    <a:lumOff val="50000"/>
                  </a:prstClr>
                </a:solidFill>
              </a:rPr>
              <a:pPr>
                <a:defRPr/>
              </a:pPr>
              <a:t>7/25/2021</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858FE42F-9146-4859-A423-BD2518987870}"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04374814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1657350"/>
            <a:ext cx="3636085" cy="943870"/>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6" y="548640"/>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2623351"/>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1596B57-E5A5-4AE1-A9B5-C0B29E3F134F}" type="datetimeFigureOut">
              <a:rPr lang="en-US" smtClean="0">
                <a:solidFill>
                  <a:prstClr val="black">
                    <a:lumMod val="50000"/>
                    <a:lumOff val="50000"/>
                  </a:prstClr>
                </a:solidFill>
              </a:rPr>
              <a:pPr>
                <a:defRPr/>
              </a:pPr>
              <a:t>7/25/2021</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FF8A6EE8-69D1-479E-B1C1-03226D8DA042}"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05573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6334D-700F-455B-8792-007364E0EDD7}"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8D8B2-880B-4B6D-9077-A240C8B20BEA}" type="slidenum">
              <a:rPr lang="en-US" smtClean="0"/>
              <a:t>‹#›</a:t>
            </a:fld>
            <a:endParaRPr lang="en-US"/>
          </a:p>
        </p:txBody>
      </p:sp>
    </p:spTree>
    <p:extLst>
      <p:ext uri="{BB962C8B-B14F-4D97-AF65-F5344CB8AC3E}">
        <p14:creationId xmlns:p14="http://schemas.microsoft.com/office/powerpoint/2010/main" val="7702144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prstClr val="white"/>
              </a:solidFill>
            </a:endParaRPr>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dirty="0">
              <a:solidFill>
                <a:prstClr val="white"/>
              </a:solidFill>
            </a:endParaRPr>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prstClr val="white"/>
              </a:solidFill>
            </a:endParaRPr>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prstClr val="white"/>
              </a:solidFill>
            </a:endParaRPr>
          </a:p>
        </p:txBody>
      </p:sp>
      <p:sp>
        <p:nvSpPr>
          <p:cNvPr id="3" name="Picture Placeholder 2"/>
          <p:cNvSpPr>
            <a:spLocks noGrp="1"/>
          </p:cNvSpPr>
          <p:nvPr>
            <p:ph type="pic" idx="1"/>
          </p:nvPr>
        </p:nvSpPr>
        <p:spPr>
          <a:xfrm>
            <a:off x="4475175" y="857250"/>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757865"/>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1D3776B-588B-4F4C-96CD-31A5591BA166}" type="datetimeFigureOut">
              <a:rPr lang="en-US" smtClean="0">
                <a:solidFill>
                  <a:prstClr val="black">
                    <a:lumMod val="50000"/>
                    <a:lumOff val="50000"/>
                  </a:prstClr>
                </a:solidFill>
              </a:rPr>
              <a:pPr>
                <a:defRPr/>
              </a:pPr>
              <a:t>7/25/2021</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49F76B28-5D26-498E-8043-1B05B1C0DF16}"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1729491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58FE9BB-2C51-4951-8D4C-A046A6C46575}" type="datetimeFigureOut">
              <a:rPr lang="en-US" smtClean="0">
                <a:solidFill>
                  <a:prstClr val="black">
                    <a:lumMod val="50000"/>
                    <a:lumOff val="50000"/>
                  </a:prstClr>
                </a:solidFill>
              </a:rPr>
              <a:pPr>
                <a:defRPr/>
              </a:pPr>
              <a:t>7/25/2021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39620E95-E0CE-4D10-B12B-E48BAD971D62}"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95989683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4" y="548640"/>
            <a:ext cx="4829287" cy="36710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902FAA4-4002-46CB-A9CE-2478E2DC1FDC}" type="datetimeFigureOut">
              <a:rPr lang="en-US" smtClean="0">
                <a:solidFill>
                  <a:prstClr val="black">
                    <a:lumMod val="50000"/>
                    <a:lumOff val="50000"/>
                  </a:prstClr>
                </a:solidFill>
              </a:rPr>
              <a:pPr>
                <a:defRPr/>
              </a:pPr>
              <a:t>7/25/2021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BBC248D6-C10D-46F8-869E-C228C45218EC}"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31262149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4767263"/>
            <a:ext cx="2133600" cy="273844"/>
          </a:xfrm>
        </p:spPr>
        <p:txBody>
          <a:bodyPr/>
          <a:lstStyle>
            <a:lvl1pPr>
              <a:defRPr/>
            </a:lvl1pPr>
          </a:lstStyle>
          <a:p>
            <a:pPr>
              <a:defRPr/>
            </a:pPr>
            <a:fld id="{49C505FA-CBE4-422E-861D-C50CBC008084}" type="datetimeFigureOut">
              <a:rPr lang="en-US">
                <a:solidFill>
                  <a:prstClr val="black">
                    <a:lumMod val="50000"/>
                    <a:lumOff val="50000"/>
                  </a:prstClr>
                </a:solidFill>
              </a:rPr>
              <a:pPr>
                <a:defRPr/>
              </a:pPr>
              <a:t>7/25/2021</a:t>
            </a:fld>
            <a:endParaRPr lang="en-US">
              <a:solidFill>
                <a:prstClr val="black">
                  <a:lumMod val="50000"/>
                  <a:lumOff val="50000"/>
                </a:prstClr>
              </a:solidFill>
            </a:endParaRPr>
          </a:p>
        </p:txBody>
      </p:sp>
      <p:sp>
        <p:nvSpPr>
          <p:cNvPr id="4" name="Footer Placeholder 3"/>
          <p:cNvSpPr>
            <a:spLocks noGrp="1"/>
          </p:cNvSpPr>
          <p:nvPr>
            <p:ph type="ftr" sz="quarter" idx="11"/>
          </p:nvPr>
        </p:nvSpPr>
        <p:spPr>
          <a:xfrm>
            <a:off x="3124200" y="4767263"/>
            <a:ext cx="2895600" cy="273844"/>
          </a:xfrm>
        </p:spPr>
        <p:txBody>
          <a:bodyPr/>
          <a:lstStyle>
            <a:lvl1pPr>
              <a:defRPr/>
            </a:lvl1pPr>
          </a:lstStyle>
          <a:p>
            <a:pPr>
              <a:defRPr/>
            </a:pPr>
            <a:endParaRPr lang="en-US">
              <a:solidFill>
                <a:prstClr val="black">
                  <a:lumMod val="50000"/>
                  <a:lumOff val="50000"/>
                </a:prstClr>
              </a:solidFill>
            </a:endParaRPr>
          </a:p>
        </p:txBody>
      </p:sp>
      <p:sp>
        <p:nvSpPr>
          <p:cNvPr id="5" name="Slide Number Placeholder 4"/>
          <p:cNvSpPr>
            <a:spLocks noGrp="1"/>
          </p:cNvSpPr>
          <p:nvPr>
            <p:ph type="sldNum" sz="quarter" idx="12"/>
          </p:nvPr>
        </p:nvSpPr>
        <p:spPr>
          <a:xfrm>
            <a:off x="6553200" y="4767263"/>
            <a:ext cx="2133600" cy="273844"/>
          </a:xfrm>
        </p:spPr>
        <p:txBody>
          <a:bodyPr/>
          <a:lstStyle>
            <a:lvl1pPr>
              <a:defRPr/>
            </a:lvl1pPr>
          </a:lstStyle>
          <a:p>
            <a:pPr>
              <a:defRPr/>
            </a:pPr>
            <a:fld id="{A065F065-BDA9-48B5-9332-D18615D6FCB6}" type="slidenum">
              <a:rPr lang="en-US">
                <a:solidFill>
                  <a:prstClr val="black">
                    <a:lumMod val="50000"/>
                    <a:lumOff val="50000"/>
                  </a:prstClr>
                </a:solidFill>
              </a:rPr>
              <a:pPr>
                <a:def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4442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46334D-700F-455B-8792-007364E0EDD7}"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8D8B2-880B-4B6D-9077-A240C8B20BEA}" type="slidenum">
              <a:rPr lang="en-US" smtClean="0"/>
              <a:t>‹#›</a:t>
            </a:fld>
            <a:endParaRPr lang="en-US"/>
          </a:p>
        </p:txBody>
      </p:sp>
    </p:spTree>
    <p:extLst>
      <p:ext uri="{BB962C8B-B14F-4D97-AF65-F5344CB8AC3E}">
        <p14:creationId xmlns:p14="http://schemas.microsoft.com/office/powerpoint/2010/main" val="15164502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46334D-700F-455B-8792-007364E0EDD7}"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8D8B2-880B-4B6D-9077-A240C8B20BEA}" type="slidenum">
              <a:rPr lang="en-US" smtClean="0"/>
              <a:t>‹#›</a:t>
            </a:fld>
            <a:endParaRPr lang="en-US"/>
          </a:p>
        </p:txBody>
      </p:sp>
    </p:spTree>
    <p:extLst>
      <p:ext uri="{BB962C8B-B14F-4D97-AF65-F5344CB8AC3E}">
        <p14:creationId xmlns:p14="http://schemas.microsoft.com/office/powerpoint/2010/main" val="388269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46334D-700F-455B-8792-007364E0EDD7}" type="datetimeFigureOut">
              <a:rPr lang="en-US" smtClean="0"/>
              <a:t>7/25/2021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8D8B2-880B-4B6D-9077-A240C8B20BEA}" type="slidenum">
              <a:rPr lang="en-US" smtClean="0"/>
              <a:t>‹#›</a:t>
            </a:fld>
            <a:endParaRPr lang="en-US"/>
          </a:p>
        </p:txBody>
      </p:sp>
    </p:spTree>
    <p:extLst>
      <p:ext uri="{BB962C8B-B14F-4D97-AF65-F5344CB8AC3E}">
        <p14:creationId xmlns:p14="http://schemas.microsoft.com/office/powerpoint/2010/main" val="32031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46334D-700F-455B-8792-007364E0EDD7}" type="datetimeFigureOut">
              <a:rPr lang="en-US" smtClean="0"/>
              <a:t>7/25/2021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8D8B2-880B-4B6D-9077-A240C8B20BEA}" type="slidenum">
              <a:rPr lang="en-US" smtClean="0"/>
              <a:t>‹#›</a:t>
            </a:fld>
            <a:endParaRPr lang="en-US"/>
          </a:p>
        </p:txBody>
      </p:sp>
    </p:spTree>
    <p:extLst>
      <p:ext uri="{BB962C8B-B14F-4D97-AF65-F5344CB8AC3E}">
        <p14:creationId xmlns:p14="http://schemas.microsoft.com/office/powerpoint/2010/main" val="160117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6334D-700F-455B-8792-007364E0EDD7}" type="datetimeFigureOut">
              <a:rPr lang="en-US" smtClean="0"/>
              <a:t>7/25/2021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28D8B2-880B-4B6D-9077-A240C8B20BEA}" type="slidenum">
              <a:rPr lang="en-US" smtClean="0"/>
              <a:t>‹#›</a:t>
            </a:fld>
            <a:endParaRPr lang="en-US"/>
          </a:p>
        </p:txBody>
      </p:sp>
    </p:spTree>
    <p:extLst>
      <p:ext uri="{BB962C8B-B14F-4D97-AF65-F5344CB8AC3E}">
        <p14:creationId xmlns:p14="http://schemas.microsoft.com/office/powerpoint/2010/main" val="348482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46334D-700F-455B-8792-007364E0EDD7}"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8D8B2-880B-4B6D-9077-A240C8B20BEA}" type="slidenum">
              <a:rPr lang="en-US" smtClean="0"/>
              <a:t>‹#›</a:t>
            </a:fld>
            <a:endParaRPr lang="en-US"/>
          </a:p>
        </p:txBody>
      </p:sp>
    </p:spTree>
    <p:extLst>
      <p:ext uri="{BB962C8B-B14F-4D97-AF65-F5344CB8AC3E}">
        <p14:creationId xmlns:p14="http://schemas.microsoft.com/office/powerpoint/2010/main" val="368417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46334D-700F-455B-8792-007364E0EDD7}"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8D8B2-880B-4B6D-9077-A240C8B20BEA}" type="slidenum">
              <a:rPr lang="en-US" smtClean="0"/>
              <a:t>‹#›</a:t>
            </a:fld>
            <a:endParaRPr lang="en-US"/>
          </a:p>
        </p:txBody>
      </p:sp>
    </p:spTree>
    <p:extLst>
      <p:ext uri="{BB962C8B-B14F-4D97-AF65-F5344CB8AC3E}">
        <p14:creationId xmlns:p14="http://schemas.microsoft.com/office/powerpoint/2010/main" val="200441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746334D-700F-455B-8792-007364E0EDD7}" type="datetimeFigureOut">
              <a:rPr lang="en-US" smtClean="0"/>
              <a:t>7/25/2021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28D8B2-880B-4B6D-9077-A240C8B20BEA}" type="slidenum">
              <a:rPr lang="en-US" smtClean="0"/>
              <a:t>‹#›</a:t>
            </a:fld>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03509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prstClr val="white"/>
              </a:solidFill>
            </a:endParaRPr>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dirty="0">
              <a:solidFill>
                <a:prstClr val="white"/>
              </a:solidFill>
            </a:endParaRPr>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prstClr val="white"/>
              </a:solidFill>
            </a:endParaRPr>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prstClr val="white"/>
              </a:solidFill>
            </a:endParaRPr>
          </a:p>
        </p:txBody>
      </p:sp>
      <p:sp>
        <p:nvSpPr>
          <p:cNvPr id="2" name="Title Placeholder 1"/>
          <p:cNvSpPr>
            <a:spLocks noGrp="1"/>
          </p:cNvSpPr>
          <p:nvPr>
            <p:ph type="title"/>
          </p:nvPr>
        </p:nvSpPr>
        <p:spPr>
          <a:xfrm>
            <a:off x="1793290" y="3279126"/>
            <a:ext cx="6512511" cy="85725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base">
              <a:spcBef>
                <a:spcPct val="0"/>
              </a:spcBef>
              <a:spcAft>
                <a:spcPct val="0"/>
              </a:spcAft>
              <a:defRPr/>
            </a:pPr>
            <a:fld id="{5EC965F4-FE72-4048-B321-9CF502E1A885}" type="datetimeFigureOut">
              <a:rPr lang="en-US" smtClean="0">
                <a:solidFill>
                  <a:prstClr val="black">
                    <a:lumMod val="50000"/>
                    <a:lumOff val="50000"/>
                  </a:prstClr>
                </a:solidFill>
                <a:latin typeface="Arial" charset="0"/>
              </a:rPr>
              <a:pPr fontAlgn="base">
                <a:spcBef>
                  <a:spcPct val="0"/>
                </a:spcBef>
                <a:spcAft>
                  <a:spcPct val="0"/>
                </a:spcAft>
                <a:defRPr/>
              </a:pPr>
              <a:t>7/25/2021</a:t>
            </a:fld>
            <a:endParaRPr lang="en-US">
              <a:solidFill>
                <a:prstClr val="black">
                  <a:lumMod val="50000"/>
                  <a:lumOff val="50000"/>
                </a:prstClr>
              </a:solidFill>
              <a:latin typeface="Arial" charset="0"/>
            </a:endParaRPr>
          </a:p>
        </p:txBody>
      </p:sp>
      <p:sp>
        <p:nvSpPr>
          <p:cNvPr id="5" name="Footer Placeholder 4"/>
          <p:cNvSpPr>
            <a:spLocks noGrp="1"/>
          </p:cNvSpPr>
          <p:nvPr>
            <p:ph type="ftr" sz="quarter" idx="3"/>
          </p:nvPr>
        </p:nvSpPr>
        <p:spPr>
          <a:xfrm>
            <a:off x="457200"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base">
              <a:spcBef>
                <a:spcPct val="0"/>
              </a:spcBef>
              <a:spcAft>
                <a:spcPct val="0"/>
              </a:spcAft>
              <a:defRPr/>
            </a:pPr>
            <a:endParaRPr lang="en-US">
              <a:solidFill>
                <a:prstClr val="black">
                  <a:lumMod val="50000"/>
                  <a:lumOff val="50000"/>
                </a:prstClr>
              </a:solidFill>
              <a:latin typeface="Arial" charset="0"/>
            </a:endParaRPr>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base">
              <a:spcBef>
                <a:spcPct val="0"/>
              </a:spcBef>
              <a:spcAft>
                <a:spcPct val="0"/>
              </a:spcAft>
              <a:defRPr/>
            </a:pPr>
            <a:fld id="{4E8E676A-B26E-4A59-8EBC-3C1D6C7D5A6F}" type="slidenum">
              <a:rPr lang="en-US" smtClean="0">
                <a:solidFill>
                  <a:prstClr val="black">
                    <a:lumMod val="50000"/>
                    <a:lumOff val="50000"/>
                  </a:prstClr>
                </a:solidFill>
                <a:latin typeface="Arial" charset="0"/>
              </a:rPr>
              <a:pPr fontAlgn="base">
                <a:spcBef>
                  <a:spcPct val="0"/>
                </a:spcBef>
                <a:spcAft>
                  <a:spcPct val="0"/>
                </a:spcAft>
                <a:defRPr/>
              </a:pPr>
              <a:t>‹#›</a:t>
            </a:fld>
            <a:endParaRPr lang="en-US">
              <a:solidFill>
                <a:prstClr val="black">
                  <a:lumMod val="50000"/>
                  <a:lumOff val="50000"/>
                </a:prstClr>
              </a:solidFill>
              <a:latin typeface="Arial" charset="0"/>
            </a:endParaRPr>
          </a:p>
        </p:txBody>
      </p:sp>
    </p:spTree>
    <p:extLst>
      <p:ext uri="{BB962C8B-B14F-4D97-AF65-F5344CB8AC3E}">
        <p14:creationId xmlns:p14="http://schemas.microsoft.com/office/powerpoint/2010/main" val="2201970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png"/><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gi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1.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image" Target="../media/image10.wmf"/><Relationship Id="rId5" Type="http://schemas.openxmlformats.org/officeDocument/2006/relationships/oleObject" Target="../embeddings/oleObject4.bin"/><Relationship Id="rId10" Type="http://schemas.openxmlformats.org/officeDocument/2006/relationships/oleObject" Target="../embeddings/oleObject7.bin"/><Relationship Id="rId4" Type="http://schemas.openxmlformats.org/officeDocument/2006/relationships/image" Target="../media/image7.wmf"/><Relationship Id="rId9"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5.png"/><Relationship Id="rId7"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5.bin"/><Relationship Id="rId3" Type="http://schemas.openxmlformats.org/officeDocument/2006/relationships/image" Target="../media/image5.png"/><Relationship Id="rId7" Type="http://schemas.openxmlformats.org/officeDocument/2006/relationships/oleObject" Target="../embeddings/oleObject12.bin"/><Relationship Id="rId12" Type="http://schemas.openxmlformats.org/officeDocument/2006/relationships/image" Target="../media/image17.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4.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6.wmf"/><Relationship Id="rId4" Type="http://schemas.openxmlformats.org/officeDocument/2006/relationships/image" Target="../media/image6.png"/><Relationship Id="rId9" Type="http://schemas.openxmlformats.org/officeDocument/2006/relationships/oleObject" Target="../embeddings/oleObject13.bin"/><Relationship Id="rId14" Type="http://schemas.openxmlformats.org/officeDocument/2006/relationships/image" Target="../media/image18.wmf"/></Relationships>
</file>

<file path=ppt/slides/_rels/slide7.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21.bin"/><Relationship Id="rId18" Type="http://schemas.openxmlformats.org/officeDocument/2006/relationships/image" Target="../media/image26.wmf"/><Relationship Id="rId26" Type="http://schemas.openxmlformats.org/officeDocument/2006/relationships/image" Target="../media/image30.wmf"/><Relationship Id="rId3" Type="http://schemas.openxmlformats.org/officeDocument/2006/relationships/oleObject" Target="../embeddings/oleObject16.bin"/><Relationship Id="rId21" Type="http://schemas.openxmlformats.org/officeDocument/2006/relationships/oleObject" Target="../embeddings/oleObject25.bin"/><Relationship Id="rId7" Type="http://schemas.openxmlformats.org/officeDocument/2006/relationships/oleObject" Target="../embeddings/oleObject18.bin"/><Relationship Id="rId12" Type="http://schemas.openxmlformats.org/officeDocument/2006/relationships/image" Target="../media/image23.wmf"/><Relationship Id="rId17" Type="http://schemas.openxmlformats.org/officeDocument/2006/relationships/oleObject" Target="../embeddings/oleObject23.bin"/><Relationship Id="rId25" Type="http://schemas.openxmlformats.org/officeDocument/2006/relationships/oleObject" Target="../embeddings/oleObject27.bin"/><Relationship Id="rId2" Type="http://schemas.openxmlformats.org/officeDocument/2006/relationships/slideLayout" Target="../slideLayouts/slideLayout1.xml"/><Relationship Id="rId16" Type="http://schemas.openxmlformats.org/officeDocument/2006/relationships/image" Target="../media/image25.wmf"/><Relationship Id="rId20" Type="http://schemas.openxmlformats.org/officeDocument/2006/relationships/image" Target="../media/image27.wmf"/><Relationship Id="rId29" Type="http://schemas.openxmlformats.org/officeDocument/2006/relationships/oleObject" Target="../embeddings/oleObject29.bin"/><Relationship Id="rId1" Type="http://schemas.openxmlformats.org/officeDocument/2006/relationships/vmlDrawing" Target="../drawings/vmlDrawing5.vml"/><Relationship Id="rId6" Type="http://schemas.openxmlformats.org/officeDocument/2006/relationships/image" Target="../media/image20.wmf"/><Relationship Id="rId11" Type="http://schemas.openxmlformats.org/officeDocument/2006/relationships/oleObject" Target="../embeddings/oleObject20.bin"/><Relationship Id="rId24" Type="http://schemas.openxmlformats.org/officeDocument/2006/relationships/image" Target="../media/image29.wmf"/><Relationship Id="rId32" Type="http://schemas.openxmlformats.org/officeDocument/2006/relationships/image" Target="../media/image33.wmf"/><Relationship Id="rId5" Type="http://schemas.openxmlformats.org/officeDocument/2006/relationships/oleObject" Target="../embeddings/oleObject17.bin"/><Relationship Id="rId15" Type="http://schemas.openxmlformats.org/officeDocument/2006/relationships/oleObject" Target="../embeddings/oleObject22.bin"/><Relationship Id="rId23" Type="http://schemas.openxmlformats.org/officeDocument/2006/relationships/oleObject" Target="../embeddings/oleObject26.bin"/><Relationship Id="rId28" Type="http://schemas.openxmlformats.org/officeDocument/2006/relationships/image" Target="../media/image31.wmf"/><Relationship Id="rId10" Type="http://schemas.openxmlformats.org/officeDocument/2006/relationships/image" Target="../media/image22.wmf"/><Relationship Id="rId19" Type="http://schemas.openxmlformats.org/officeDocument/2006/relationships/oleObject" Target="../embeddings/oleObject24.bin"/><Relationship Id="rId31" Type="http://schemas.openxmlformats.org/officeDocument/2006/relationships/oleObject" Target="../embeddings/oleObject30.bin"/><Relationship Id="rId4" Type="http://schemas.openxmlformats.org/officeDocument/2006/relationships/image" Target="../media/image19.wmf"/><Relationship Id="rId9" Type="http://schemas.openxmlformats.org/officeDocument/2006/relationships/oleObject" Target="../embeddings/oleObject19.bin"/><Relationship Id="rId14" Type="http://schemas.openxmlformats.org/officeDocument/2006/relationships/image" Target="../media/image24.wmf"/><Relationship Id="rId22" Type="http://schemas.openxmlformats.org/officeDocument/2006/relationships/image" Target="../media/image28.wmf"/><Relationship Id="rId27" Type="http://schemas.openxmlformats.org/officeDocument/2006/relationships/oleObject" Target="../embeddings/oleObject28.bin"/><Relationship Id="rId30" Type="http://schemas.openxmlformats.org/officeDocument/2006/relationships/image" Target="../media/image32.wmf"/></Relationships>
</file>

<file path=ppt/slides/_rels/slide8.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36.bin"/><Relationship Id="rId18" Type="http://schemas.openxmlformats.org/officeDocument/2006/relationships/image" Target="../media/image36.wmf"/><Relationship Id="rId26" Type="http://schemas.openxmlformats.org/officeDocument/2006/relationships/image" Target="../media/image40.wmf"/><Relationship Id="rId3" Type="http://schemas.openxmlformats.org/officeDocument/2006/relationships/oleObject" Target="../embeddings/oleObject31.bin"/><Relationship Id="rId21" Type="http://schemas.openxmlformats.org/officeDocument/2006/relationships/oleObject" Target="../embeddings/oleObject40.bin"/><Relationship Id="rId7" Type="http://schemas.openxmlformats.org/officeDocument/2006/relationships/oleObject" Target="../embeddings/oleObject33.bin"/><Relationship Id="rId12" Type="http://schemas.openxmlformats.org/officeDocument/2006/relationships/image" Target="../media/image23.wmf"/><Relationship Id="rId17" Type="http://schemas.openxmlformats.org/officeDocument/2006/relationships/oleObject" Target="../embeddings/oleObject38.bin"/><Relationship Id="rId25" Type="http://schemas.openxmlformats.org/officeDocument/2006/relationships/oleObject" Target="../embeddings/oleObject42.bin"/><Relationship Id="rId2" Type="http://schemas.openxmlformats.org/officeDocument/2006/relationships/slideLayout" Target="../slideLayouts/slideLayout1.xml"/><Relationship Id="rId16" Type="http://schemas.openxmlformats.org/officeDocument/2006/relationships/image" Target="../media/image35.wmf"/><Relationship Id="rId20" Type="http://schemas.openxmlformats.org/officeDocument/2006/relationships/image" Target="../media/image37.wmf"/><Relationship Id="rId1" Type="http://schemas.openxmlformats.org/officeDocument/2006/relationships/vmlDrawing" Target="../drawings/vmlDrawing6.vml"/><Relationship Id="rId6" Type="http://schemas.openxmlformats.org/officeDocument/2006/relationships/image" Target="../media/image20.wmf"/><Relationship Id="rId11" Type="http://schemas.openxmlformats.org/officeDocument/2006/relationships/oleObject" Target="../embeddings/oleObject35.bin"/><Relationship Id="rId24" Type="http://schemas.openxmlformats.org/officeDocument/2006/relationships/image" Target="../media/image39.wmf"/><Relationship Id="rId5" Type="http://schemas.openxmlformats.org/officeDocument/2006/relationships/oleObject" Target="../embeddings/oleObject32.bin"/><Relationship Id="rId15" Type="http://schemas.openxmlformats.org/officeDocument/2006/relationships/oleObject" Target="../embeddings/oleObject37.bin"/><Relationship Id="rId23" Type="http://schemas.openxmlformats.org/officeDocument/2006/relationships/oleObject" Target="../embeddings/oleObject41.bin"/><Relationship Id="rId10" Type="http://schemas.openxmlformats.org/officeDocument/2006/relationships/image" Target="../media/image22.wmf"/><Relationship Id="rId19" Type="http://schemas.openxmlformats.org/officeDocument/2006/relationships/oleObject" Target="../embeddings/oleObject39.bin"/><Relationship Id="rId4" Type="http://schemas.openxmlformats.org/officeDocument/2006/relationships/image" Target="../media/image19.wmf"/><Relationship Id="rId9" Type="http://schemas.openxmlformats.org/officeDocument/2006/relationships/oleObject" Target="../embeddings/oleObject34.bin"/><Relationship Id="rId14" Type="http://schemas.openxmlformats.org/officeDocument/2006/relationships/image" Target="../media/image34.wmf"/><Relationship Id="rId22" Type="http://schemas.openxmlformats.org/officeDocument/2006/relationships/image" Target="../media/image38.wmf"/></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11510"/>
            <a:ext cx="7772400" cy="576064"/>
          </a:xfrm>
        </p:spPr>
        <p:txBody>
          <a:bodyPr>
            <a:noAutofit/>
          </a:bodyPr>
          <a:lstStyle/>
          <a:p>
            <a:r>
              <a:rPr lang="en-US" sz="2800" smtClean="0">
                <a:solidFill>
                  <a:schemeClr val="bg1"/>
                </a:solidFill>
              </a:rPr>
              <a:t>Giaûi baøi taäp goùc ñoái ñænh </a:t>
            </a:r>
            <a:br>
              <a:rPr lang="en-US" sz="2800" smtClean="0">
                <a:solidFill>
                  <a:schemeClr val="bg1"/>
                </a:solidFill>
              </a:rPr>
            </a:br>
            <a:r>
              <a:rPr lang="en-US" sz="2800" smtClean="0">
                <a:solidFill>
                  <a:schemeClr val="bg1"/>
                </a:solidFill>
              </a:rPr>
              <a:t>- Hai ñöôøng thaúng vuoâng goùc</a:t>
            </a:r>
            <a:endParaRPr lang="en-US" sz="2800">
              <a:solidFill>
                <a:schemeClr val="bg1"/>
              </a:solidFill>
            </a:endParaRPr>
          </a:p>
        </p:txBody>
      </p:sp>
      <p:sp>
        <p:nvSpPr>
          <p:cNvPr id="4" name="TextBox 3"/>
          <p:cNvSpPr txBox="1"/>
          <p:nvPr/>
        </p:nvSpPr>
        <p:spPr>
          <a:xfrm>
            <a:off x="467544" y="1168464"/>
            <a:ext cx="7416824" cy="646331"/>
          </a:xfrm>
          <a:prstGeom prst="rect">
            <a:avLst/>
          </a:prstGeom>
          <a:noFill/>
        </p:spPr>
        <p:txBody>
          <a:bodyPr wrap="square" rtlCol="0">
            <a:spAutoFit/>
          </a:bodyPr>
          <a:lstStyle/>
          <a:p>
            <a:r>
              <a:rPr lang="en-US" smtClean="0">
                <a:solidFill>
                  <a:schemeClr val="bg1"/>
                </a:solidFill>
              </a:rPr>
              <a:t>Baøi 1: Veõ hai ñöôøng thaúng caét nhau roài ñaët teân cho caùc goùc taïo thaønh. Vieát teân caùc caëp goùc ñoái ñænh. Vieát teân cac caëp goùc baèng nhau</a:t>
            </a:r>
            <a:endParaRPr lang="en-US">
              <a:solidFill>
                <a:schemeClr val="bg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62" t="32857" r="1905" b="33571"/>
          <a:stretch/>
        </p:blipFill>
        <p:spPr>
          <a:xfrm rot="1901814">
            <a:off x="4328377" y="2892833"/>
            <a:ext cx="4481283" cy="7832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0"/>
            <a:ext cx="2455947" cy="2455947"/>
          </a:xfrm>
          <a:prstGeom prst="rect">
            <a:avLst/>
          </a:prstGeom>
        </p:spPr>
      </p:pic>
      <p:cxnSp>
        <p:nvCxnSpPr>
          <p:cNvPr id="9" name="Straight Connector 8"/>
          <p:cNvCxnSpPr/>
          <p:nvPr/>
        </p:nvCxnSpPr>
        <p:spPr>
          <a:xfrm>
            <a:off x="5754242" y="2355726"/>
            <a:ext cx="2353825" cy="144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062" t="32857" r="1905" b="33571"/>
          <a:stretch/>
        </p:blipFill>
        <p:spPr>
          <a:xfrm rot="19373480">
            <a:off x="4772666" y="2892833"/>
            <a:ext cx="4481283" cy="78329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471666">
            <a:off x="3915400" y="1060435"/>
            <a:ext cx="2455947" cy="2455947"/>
          </a:xfrm>
          <a:prstGeom prst="rect">
            <a:avLst/>
          </a:prstGeom>
        </p:spPr>
      </p:pic>
      <p:cxnSp>
        <p:nvCxnSpPr>
          <p:cNvPr id="13" name="Straight Connector 12"/>
          <p:cNvCxnSpPr/>
          <p:nvPr/>
        </p:nvCxnSpPr>
        <p:spPr>
          <a:xfrm flipV="1">
            <a:off x="5754242" y="2139702"/>
            <a:ext cx="2130126" cy="165618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319360" y="2573043"/>
            <a:ext cx="1008729" cy="830285"/>
            <a:chOff x="6319360" y="2573043"/>
            <a:chExt cx="1008729" cy="830285"/>
          </a:xfrm>
        </p:grpSpPr>
        <p:sp>
          <p:nvSpPr>
            <p:cNvPr id="14" name="Flowchart: Connector 13"/>
            <p:cNvSpPr/>
            <p:nvPr/>
          </p:nvSpPr>
          <p:spPr>
            <a:xfrm>
              <a:off x="6741853" y="2942375"/>
              <a:ext cx="101681" cy="101681"/>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319360" y="2573043"/>
              <a:ext cx="1008729" cy="830285"/>
              <a:chOff x="6319360" y="2573043"/>
              <a:chExt cx="1008729" cy="830285"/>
            </a:xfrm>
          </p:grpSpPr>
          <p:sp>
            <p:nvSpPr>
              <p:cNvPr id="15" name="TextBox 14"/>
              <p:cNvSpPr txBox="1"/>
              <p:nvPr/>
            </p:nvSpPr>
            <p:spPr>
              <a:xfrm>
                <a:off x="6427724" y="2573043"/>
                <a:ext cx="335348" cy="369332"/>
              </a:xfrm>
              <a:prstGeom prst="rect">
                <a:avLst/>
              </a:prstGeom>
              <a:noFill/>
            </p:spPr>
            <p:txBody>
              <a:bodyPr wrap="none" rtlCol="0">
                <a:spAutoFit/>
              </a:bodyPr>
              <a:lstStyle/>
              <a:p>
                <a:r>
                  <a:rPr lang="en-US" smtClean="0">
                    <a:solidFill>
                      <a:schemeClr val="bg1"/>
                    </a:solidFill>
                  </a:rPr>
                  <a:t>O</a:t>
                </a:r>
                <a:endParaRPr lang="en-US">
                  <a:solidFill>
                    <a:schemeClr val="bg1"/>
                  </a:solidFill>
                </a:endParaRPr>
              </a:p>
            </p:txBody>
          </p:sp>
          <p:sp>
            <p:nvSpPr>
              <p:cNvPr id="16" name="TextBox 15"/>
              <p:cNvSpPr txBox="1"/>
              <p:nvPr/>
            </p:nvSpPr>
            <p:spPr>
              <a:xfrm>
                <a:off x="7052051" y="2839326"/>
                <a:ext cx="276038" cy="307777"/>
              </a:xfrm>
              <a:prstGeom prst="rect">
                <a:avLst/>
              </a:prstGeom>
              <a:noFill/>
            </p:spPr>
            <p:txBody>
              <a:bodyPr wrap="none" rtlCol="0">
                <a:spAutoFit/>
              </a:bodyPr>
              <a:lstStyle/>
              <a:p>
                <a:r>
                  <a:rPr lang="en-US" sz="1400">
                    <a:solidFill>
                      <a:schemeClr val="bg1"/>
                    </a:solidFill>
                    <a:latin typeface="+mj-lt"/>
                  </a:rPr>
                  <a:t>4</a:t>
                </a:r>
              </a:p>
            </p:txBody>
          </p:sp>
          <p:sp>
            <p:nvSpPr>
              <p:cNvPr id="17" name="TextBox 16"/>
              <p:cNvSpPr txBox="1"/>
              <p:nvPr/>
            </p:nvSpPr>
            <p:spPr>
              <a:xfrm>
                <a:off x="6681286" y="2624180"/>
                <a:ext cx="276038" cy="307777"/>
              </a:xfrm>
              <a:prstGeom prst="rect">
                <a:avLst/>
              </a:prstGeom>
              <a:noFill/>
            </p:spPr>
            <p:txBody>
              <a:bodyPr wrap="none" rtlCol="0">
                <a:spAutoFit/>
              </a:bodyPr>
              <a:lstStyle/>
              <a:p>
                <a:r>
                  <a:rPr lang="en-US" sz="1400" smtClean="0">
                    <a:solidFill>
                      <a:schemeClr val="bg1"/>
                    </a:solidFill>
                    <a:latin typeface="+mj-lt"/>
                  </a:rPr>
                  <a:t>1</a:t>
                </a:r>
                <a:endParaRPr lang="en-US" sz="1400">
                  <a:solidFill>
                    <a:schemeClr val="bg1"/>
                  </a:solidFill>
                  <a:latin typeface="+mj-lt"/>
                </a:endParaRPr>
              </a:p>
            </p:txBody>
          </p:sp>
          <p:sp>
            <p:nvSpPr>
              <p:cNvPr id="18" name="TextBox 17"/>
              <p:cNvSpPr txBox="1"/>
              <p:nvPr/>
            </p:nvSpPr>
            <p:spPr>
              <a:xfrm>
                <a:off x="6319360" y="2890167"/>
                <a:ext cx="276038" cy="307777"/>
              </a:xfrm>
              <a:prstGeom prst="rect">
                <a:avLst/>
              </a:prstGeom>
              <a:noFill/>
            </p:spPr>
            <p:txBody>
              <a:bodyPr wrap="none" rtlCol="0">
                <a:spAutoFit/>
              </a:bodyPr>
              <a:lstStyle/>
              <a:p>
                <a:r>
                  <a:rPr lang="en-US" sz="1400">
                    <a:solidFill>
                      <a:schemeClr val="bg1"/>
                    </a:solidFill>
                    <a:latin typeface="+mj-lt"/>
                  </a:rPr>
                  <a:t>2</a:t>
                </a:r>
              </a:p>
            </p:txBody>
          </p:sp>
          <p:sp>
            <p:nvSpPr>
              <p:cNvPr id="19" name="TextBox 18"/>
              <p:cNvSpPr txBox="1"/>
              <p:nvPr/>
            </p:nvSpPr>
            <p:spPr>
              <a:xfrm>
                <a:off x="6681286" y="3095551"/>
                <a:ext cx="276038" cy="307777"/>
              </a:xfrm>
              <a:prstGeom prst="rect">
                <a:avLst/>
              </a:prstGeom>
              <a:noFill/>
            </p:spPr>
            <p:txBody>
              <a:bodyPr wrap="none" rtlCol="0">
                <a:spAutoFit/>
              </a:bodyPr>
              <a:lstStyle/>
              <a:p>
                <a:r>
                  <a:rPr lang="en-US" sz="1400" smtClean="0">
                    <a:solidFill>
                      <a:schemeClr val="bg1"/>
                    </a:solidFill>
                    <a:latin typeface="+mj-lt"/>
                  </a:rPr>
                  <a:t>3</a:t>
                </a:r>
                <a:endParaRPr lang="en-US" sz="1400">
                  <a:solidFill>
                    <a:schemeClr val="bg1"/>
                  </a:solidFill>
                  <a:latin typeface="+mj-lt"/>
                </a:endParaRPr>
              </a:p>
            </p:txBody>
          </p:sp>
        </p:grpSp>
      </p:grpSp>
      <p:sp>
        <p:nvSpPr>
          <p:cNvPr id="22" name="TextBox 21"/>
          <p:cNvSpPr txBox="1"/>
          <p:nvPr/>
        </p:nvSpPr>
        <p:spPr>
          <a:xfrm>
            <a:off x="2580184" y="1836861"/>
            <a:ext cx="808235" cy="461665"/>
          </a:xfrm>
          <a:prstGeom prst="rect">
            <a:avLst/>
          </a:prstGeom>
          <a:noFill/>
        </p:spPr>
        <p:txBody>
          <a:bodyPr wrap="none" rtlCol="0">
            <a:spAutoFit/>
          </a:bodyPr>
          <a:lstStyle/>
          <a:p>
            <a:r>
              <a:rPr lang="en-US" sz="2400" smtClean="0">
                <a:solidFill>
                  <a:schemeClr val="bg1"/>
                </a:solidFill>
              </a:rPr>
              <a:t>Giaûi</a:t>
            </a:r>
            <a:endParaRPr lang="en-US" sz="2400">
              <a:solidFill>
                <a:schemeClr val="bg1"/>
              </a:solidFill>
            </a:endParaRPr>
          </a:p>
        </p:txBody>
      </p:sp>
      <p:sp>
        <p:nvSpPr>
          <p:cNvPr id="23" name="TextBox 22"/>
          <p:cNvSpPr txBox="1"/>
          <p:nvPr/>
        </p:nvSpPr>
        <p:spPr>
          <a:xfrm>
            <a:off x="467544" y="2316403"/>
            <a:ext cx="3783408" cy="369332"/>
          </a:xfrm>
          <a:prstGeom prst="rect">
            <a:avLst/>
          </a:prstGeom>
          <a:noFill/>
        </p:spPr>
        <p:txBody>
          <a:bodyPr wrap="none" rtlCol="0">
            <a:spAutoFit/>
          </a:bodyPr>
          <a:lstStyle/>
          <a:p>
            <a:r>
              <a:rPr lang="en-US" smtClean="0">
                <a:solidFill>
                  <a:schemeClr val="bg1"/>
                </a:solidFill>
              </a:rPr>
              <a:t>Caùc caëp goùc ñoái ñænh trong hình laø:</a:t>
            </a:r>
            <a:endParaRPr lang="en-US">
              <a:solidFill>
                <a:schemeClr val="bg1"/>
              </a:solidFill>
            </a:endParaRPr>
          </a:p>
        </p:txBody>
      </p:sp>
      <p:grpSp>
        <p:nvGrpSpPr>
          <p:cNvPr id="26" name="Group 25"/>
          <p:cNvGrpSpPr/>
          <p:nvPr/>
        </p:nvGrpSpPr>
        <p:grpSpPr>
          <a:xfrm>
            <a:off x="1182954" y="2683669"/>
            <a:ext cx="1774889" cy="354978"/>
            <a:chOff x="1182954" y="2683669"/>
            <a:chExt cx="1774889" cy="354978"/>
          </a:xfrm>
        </p:grpSpPr>
        <p:graphicFrame>
          <p:nvGraphicFramePr>
            <p:cNvPr id="24" name="Object 23"/>
            <p:cNvGraphicFramePr>
              <a:graphicFrameLocks noChangeAspect="1"/>
            </p:cNvGraphicFramePr>
            <p:nvPr>
              <p:extLst>
                <p:ext uri="{D42A27DB-BD31-4B8C-83A1-F6EECF244321}">
                  <p14:modId xmlns:p14="http://schemas.microsoft.com/office/powerpoint/2010/main" val="3747266668"/>
                </p:ext>
              </p:extLst>
            </p:nvPr>
          </p:nvGraphicFramePr>
          <p:xfrm>
            <a:off x="1182954" y="2683669"/>
            <a:ext cx="1774889" cy="354978"/>
          </p:xfrm>
          <a:graphic>
            <a:graphicData uri="http://schemas.openxmlformats.org/presentationml/2006/ole">
              <mc:AlternateContent xmlns:mc="http://schemas.openxmlformats.org/markup-compatibility/2006">
                <mc:Choice xmlns:v="urn:schemas-microsoft-com:vml" Requires="v">
                  <p:oleObj spid="_x0000_s1055" name="Equation" r:id="rId5" imgW="1333440" imgH="266400" progId="Equation.DSMT4">
                    <p:embed/>
                  </p:oleObj>
                </mc:Choice>
                <mc:Fallback>
                  <p:oleObj name="Equation" r:id="rId5" imgW="1333440" imgH="266400" progId="Equation.DSMT4">
                    <p:embed/>
                    <p:pic>
                      <p:nvPicPr>
                        <p:cNvPr id="0" name=""/>
                        <p:cNvPicPr/>
                        <p:nvPr/>
                      </p:nvPicPr>
                      <p:blipFill>
                        <a:blip r:embed="rId6"/>
                        <a:stretch>
                          <a:fillRect/>
                        </a:stretch>
                      </p:blipFill>
                      <p:spPr>
                        <a:xfrm>
                          <a:off x="1182954" y="2683669"/>
                          <a:ext cx="1774889" cy="354978"/>
                        </a:xfrm>
                        <a:prstGeom prst="rect">
                          <a:avLst/>
                        </a:prstGeom>
                      </p:spPr>
                    </p:pic>
                  </p:oleObj>
                </mc:Fallback>
              </mc:AlternateContent>
            </a:graphicData>
          </a:graphic>
        </p:graphicFrame>
        <p:sp>
          <p:nvSpPr>
            <p:cNvPr id="25" name="TextBox 24"/>
            <p:cNvSpPr txBox="1"/>
            <p:nvPr/>
          </p:nvSpPr>
          <p:spPr>
            <a:xfrm>
              <a:off x="1389868" y="2696021"/>
              <a:ext cx="1329210" cy="338554"/>
            </a:xfrm>
            <a:prstGeom prst="rect">
              <a:avLst/>
            </a:prstGeom>
            <a:noFill/>
          </p:spPr>
          <p:txBody>
            <a:bodyPr wrap="none" rtlCol="0">
              <a:spAutoFit/>
            </a:bodyPr>
            <a:lstStyle/>
            <a:p>
              <a:r>
                <a:rPr lang="en-US" sz="1600" smtClean="0">
                  <a:solidFill>
                    <a:schemeClr val="bg1"/>
                  </a:solidFill>
                </a:rPr>
                <a:t>vaø            vaø</a:t>
              </a:r>
              <a:endParaRPr lang="en-US" sz="1600">
                <a:solidFill>
                  <a:schemeClr val="bg1"/>
                </a:solidFill>
              </a:endParaRPr>
            </a:p>
          </p:txBody>
        </p:sp>
      </p:grpSp>
      <p:sp>
        <p:nvSpPr>
          <p:cNvPr id="27" name="TextBox 26"/>
          <p:cNvSpPr txBox="1"/>
          <p:nvPr/>
        </p:nvSpPr>
        <p:spPr>
          <a:xfrm>
            <a:off x="451618" y="3075806"/>
            <a:ext cx="3417923" cy="369332"/>
          </a:xfrm>
          <a:prstGeom prst="rect">
            <a:avLst/>
          </a:prstGeom>
          <a:noFill/>
        </p:spPr>
        <p:txBody>
          <a:bodyPr wrap="none" rtlCol="0">
            <a:spAutoFit/>
          </a:bodyPr>
          <a:lstStyle/>
          <a:p>
            <a:r>
              <a:rPr lang="en-US" smtClean="0">
                <a:solidFill>
                  <a:schemeClr val="bg1"/>
                </a:solidFill>
              </a:rPr>
              <a:t>Caùc caëp goùc baèng trong hình laø:</a:t>
            </a:r>
            <a:endParaRPr lang="en-US">
              <a:solidFill>
                <a:schemeClr val="bg1"/>
              </a:solidFill>
            </a:endParaRPr>
          </a:p>
        </p:txBody>
      </p:sp>
      <p:grpSp>
        <p:nvGrpSpPr>
          <p:cNvPr id="28" name="Group 27"/>
          <p:cNvGrpSpPr/>
          <p:nvPr/>
        </p:nvGrpSpPr>
        <p:grpSpPr>
          <a:xfrm>
            <a:off x="1167028" y="3522297"/>
            <a:ext cx="1774889" cy="354978"/>
            <a:chOff x="1182954" y="2683669"/>
            <a:chExt cx="1774889" cy="354978"/>
          </a:xfrm>
        </p:grpSpPr>
        <p:graphicFrame>
          <p:nvGraphicFramePr>
            <p:cNvPr id="29" name="Object 28"/>
            <p:cNvGraphicFramePr>
              <a:graphicFrameLocks noChangeAspect="1"/>
            </p:cNvGraphicFramePr>
            <p:nvPr>
              <p:extLst>
                <p:ext uri="{D42A27DB-BD31-4B8C-83A1-F6EECF244321}">
                  <p14:modId xmlns:p14="http://schemas.microsoft.com/office/powerpoint/2010/main" val="2369473222"/>
                </p:ext>
              </p:extLst>
            </p:nvPr>
          </p:nvGraphicFramePr>
          <p:xfrm>
            <a:off x="1182954" y="2683669"/>
            <a:ext cx="1774889" cy="354978"/>
          </p:xfrm>
          <a:graphic>
            <a:graphicData uri="http://schemas.openxmlformats.org/presentationml/2006/ole">
              <mc:AlternateContent xmlns:mc="http://schemas.openxmlformats.org/markup-compatibility/2006">
                <mc:Choice xmlns:v="urn:schemas-microsoft-com:vml" Requires="v">
                  <p:oleObj spid="_x0000_s1056" name="Equation" r:id="rId7" imgW="1333440" imgH="266400" progId="Equation.DSMT4">
                    <p:embed/>
                  </p:oleObj>
                </mc:Choice>
                <mc:Fallback>
                  <p:oleObj name="Equation" r:id="rId7" imgW="1333440" imgH="266400" progId="Equation.DSMT4">
                    <p:embed/>
                    <p:pic>
                      <p:nvPicPr>
                        <p:cNvPr id="0" name=""/>
                        <p:cNvPicPr/>
                        <p:nvPr/>
                      </p:nvPicPr>
                      <p:blipFill>
                        <a:blip r:embed="rId8"/>
                        <a:stretch>
                          <a:fillRect/>
                        </a:stretch>
                      </p:blipFill>
                      <p:spPr>
                        <a:xfrm>
                          <a:off x="1182954" y="2683669"/>
                          <a:ext cx="1774889" cy="354978"/>
                        </a:xfrm>
                        <a:prstGeom prst="rect">
                          <a:avLst/>
                        </a:prstGeom>
                      </p:spPr>
                    </p:pic>
                  </p:oleObj>
                </mc:Fallback>
              </mc:AlternateContent>
            </a:graphicData>
          </a:graphic>
        </p:graphicFrame>
        <p:sp>
          <p:nvSpPr>
            <p:cNvPr id="30" name="TextBox 29"/>
            <p:cNvSpPr txBox="1"/>
            <p:nvPr/>
          </p:nvSpPr>
          <p:spPr>
            <a:xfrm>
              <a:off x="1389868" y="2696021"/>
              <a:ext cx="1245854" cy="338554"/>
            </a:xfrm>
            <a:prstGeom prst="rect">
              <a:avLst/>
            </a:prstGeom>
            <a:noFill/>
          </p:spPr>
          <p:txBody>
            <a:bodyPr wrap="none" rtlCol="0">
              <a:spAutoFit/>
            </a:bodyPr>
            <a:lstStyle/>
            <a:p>
              <a:r>
                <a:rPr lang="en-US" sz="1600" smtClean="0">
                  <a:solidFill>
                    <a:schemeClr val="bg1"/>
                  </a:solidFill>
                </a:rPr>
                <a:t> =             =</a:t>
              </a:r>
              <a:endParaRPr lang="en-US" sz="1600">
                <a:solidFill>
                  <a:schemeClr val="bg1"/>
                </a:solidFill>
              </a:endParaRPr>
            </a:p>
          </p:txBody>
        </p:sp>
      </p:grpSp>
    </p:spTree>
    <p:extLst>
      <p:ext uri="{BB962C8B-B14F-4D97-AF65-F5344CB8AC3E}">
        <p14:creationId xmlns:p14="http://schemas.microsoft.com/office/powerpoint/2010/main" val="206276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9" presetClass="path" presetSubtype="0" accel="50000" decel="50000" fill="hold" nodeType="afterEffect">
                                  <p:stCondLst>
                                    <p:cond delay="0"/>
                                  </p:stCondLst>
                                  <p:childTnLst>
                                    <p:animMotion origin="layout" path="M 3.33333E-6 -6.17284E-7 L 0.25208 0.27994 " pathEditMode="relative" rAng="0" ptsTypes="AA">
                                      <p:cBhvr>
                                        <p:cTn id="16" dur="2000" fill="hold"/>
                                        <p:tgtEl>
                                          <p:spTgt spid="7"/>
                                        </p:tgtEl>
                                        <p:attrNameLst>
                                          <p:attrName>ppt_x</p:attrName>
                                          <p:attrName>ppt_y</p:attrName>
                                        </p:attrNameLst>
                                      </p:cBhvr>
                                      <p:rCtr x="12604" y="13981"/>
                                    </p:animMotion>
                                  </p:childTnLst>
                                </p:cTn>
                              </p:par>
                              <p:par>
                                <p:cTn id="17" presetID="22" presetClass="entr" presetSubtype="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2000"/>
                                        <p:tgtEl>
                                          <p:spTgt spid="9"/>
                                        </p:tgtEl>
                                      </p:cBhvr>
                                    </p:animEffect>
                                  </p:childTnLst>
                                </p:cTn>
                              </p:par>
                            </p:childTnLst>
                          </p:cTn>
                        </p:par>
                        <p:par>
                          <p:cTn id="20" fill="hold">
                            <p:stCondLst>
                              <p:cond delay="3000"/>
                            </p:stCondLst>
                            <p:childTnLst>
                              <p:par>
                                <p:cTn id="21" presetID="10" presetClass="exit" presetSubtype="0" fill="hold"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3500"/>
                            </p:stCondLst>
                            <p:childTnLst>
                              <p:par>
                                <p:cTn id="25" presetID="10" presetClass="exit" presetSubtype="0" fill="hold" nodeType="after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49" presetClass="path" presetSubtype="0" accel="50000" decel="50000" fill="hold" nodeType="afterEffect">
                                  <p:stCondLst>
                                    <p:cond delay="0"/>
                                  </p:stCondLst>
                                  <p:childTnLst>
                                    <p:animMotion origin="layout" path="M -8.33333E-7 -3.45679E-6 L 0.22049 -0.29012 " pathEditMode="relative" rAng="0" ptsTypes="AA">
                                      <p:cBhvr>
                                        <p:cTn id="41" dur="2000" fill="hold"/>
                                        <p:tgtEl>
                                          <p:spTgt spid="11"/>
                                        </p:tgtEl>
                                        <p:attrNameLst>
                                          <p:attrName>ppt_x</p:attrName>
                                          <p:attrName>ppt_y</p:attrName>
                                        </p:attrNameLst>
                                      </p:cBhvr>
                                      <p:rCtr x="11024" y="-14506"/>
                                    </p:animMotion>
                                  </p:childTnLst>
                                </p:cTn>
                              </p:par>
                              <p:par>
                                <p:cTn id="42" presetID="22" presetClass="entr" presetSubtype="4"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2000"/>
                                        <p:tgtEl>
                                          <p:spTgt spid="13"/>
                                        </p:tgtEl>
                                      </p:cBhvr>
                                    </p:animEffect>
                                  </p:childTnLst>
                                </p:cTn>
                              </p:par>
                            </p:childTnLst>
                          </p:cTn>
                        </p:par>
                        <p:par>
                          <p:cTn id="45" fill="hold">
                            <p:stCondLst>
                              <p:cond delay="3000"/>
                            </p:stCondLst>
                            <p:childTnLst>
                              <p:par>
                                <p:cTn id="46" presetID="10" presetClass="exit" presetSubtype="0" fill="hold" nodeType="after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par>
                          <p:cTn id="49" fill="hold">
                            <p:stCondLst>
                              <p:cond delay="3500"/>
                            </p:stCondLst>
                            <p:childTnLst>
                              <p:par>
                                <p:cTn id="50" presetID="10" presetClass="exit" presetSubtype="0" fill="hold" nodeType="after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heel(1)">
                                      <p:cBhvr>
                                        <p:cTn id="57" dur="20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left)">
                                      <p:cBhvr>
                                        <p:cTn id="8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83768" y="267494"/>
            <a:ext cx="4246240" cy="469874"/>
          </a:xfrm>
        </p:spPr>
        <p:txBody>
          <a:bodyPr>
            <a:normAutofit/>
          </a:bodyPr>
          <a:lstStyle/>
          <a:p>
            <a:r>
              <a:rPr lang="en-US" sz="2400" smtClean="0">
                <a:solidFill>
                  <a:schemeClr val="bg1"/>
                </a:solidFill>
              </a:rPr>
              <a:t>Hai ñöôøng thaúng vuoâng goùc</a:t>
            </a:r>
            <a:endParaRPr lang="en-US" sz="2400">
              <a:solidFill>
                <a:schemeClr val="bg1"/>
              </a:solidFill>
            </a:endParaRPr>
          </a:p>
        </p:txBody>
      </p:sp>
      <p:sp>
        <p:nvSpPr>
          <p:cNvPr id="6" name="TextBox 5"/>
          <p:cNvSpPr txBox="1"/>
          <p:nvPr/>
        </p:nvSpPr>
        <p:spPr>
          <a:xfrm>
            <a:off x="467544" y="699542"/>
            <a:ext cx="5812810" cy="369332"/>
          </a:xfrm>
          <a:prstGeom prst="rect">
            <a:avLst/>
          </a:prstGeom>
          <a:noFill/>
        </p:spPr>
        <p:txBody>
          <a:bodyPr wrap="none" rtlCol="0">
            <a:spAutoFit/>
          </a:bodyPr>
          <a:lstStyle/>
          <a:p>
            <a:r>
              <a:rPr lang="en-US" smtClean="0">
                <a:solidFill>
                  <a:schemeClr val="bg1"/>
                </a:solidFill>
              </a:rPr>
              <a:t>Hai ñöôøng thaúng caét nhau vaø taïo vôùi nhau moät goùc 90</a:t>
            </a:r>
            <a:r>
              <a:rPr lang="en-US" baseline="30000" smtClean="0">
                <a:solidFill>
                  <a:schemeClr val="bg1"/>
                </a:solidFill>
              </a:rPr>
              <a:t>0</a:t>
            </a:r>
            <a:endParaRPr lang="en-US">
              <a:solidFill>
                <a:schemeClr val="bg1"/>
              </a:solidFill>
            </a:endParaRPr>
          </a:p>
        </p:txBody>
      </p:sp>
      <p:sp>
        <p:nvSpPr>
          <p:cNvPr id="7" name="TextBox 6"/>
          <p:cNvSpPr txBox="1"/>
          <p:nvPr/>
        </p:nvSpPr>
        <p:spPr>
          <a:xfrm>
            <a:off x="611560" y="1059582"/>
            <a:ext cx="7848872" cy="923330"/>
          </a:xfrm>
          <a:prstGeom prst="rect">
            <a:avLst/>
          </a:prstGeom>
          <a:noFill/>
        </p:spPr>
        <p:txBody>
          <a:bodyPr wrap="square" rtlCol="0">
            <a:spAutoFit/>
          </a:bodyPr>
          <a:lstStyle/>
          <a:p>
            <a:r>
              <a:rPr lang="en-US" smtClean="0">
                <a:solidFill>
                  <a:schemeClr val="bg1"/>
                </a:solidFill>
                <a:latin typeface="+mj-lt"/>
              </a:rPr>
              <a:t>	Baøi 1: Veõ hình theo dieãn ñaït sau: goùc xOy = 60</a:t>
            </a:r>
            <a:r>
              <a:rPr lang="en-US" baseline="30000" smtClean="0">
                <a:solidFill>
                  <a:schemeClr val="bg1"/>
                </a:solidFill>
                <a:latin typeface="+mj-lt"/>
              </a:rPr>
              <a:t>0</a:t>
            </a:r>
            <a:r>
              <a:rPr lang="en-US" smtClean="0">
                <a:solidFill>
                  <a:schemeClr val="bg1"/>
                </a:solidFill>
                <a:latin typeface="+mj-lt"/>
              </a:rPr>
              <a:t> . Laáy ñieåm A treân tia Ox roài veõ ñöôøng thaúng a  qua A vaø vuoâng goùc Ox. Laáy B treân a roài veõ ñöôøng thaúng qua B vuoâng goùc Oy.</a:t>
            </a:r>
            <a:endParaRPr lang="en-US">
              <a:solidFill>
                <a:schemeClr val="bg1"/>
              </a:solidFill>
              <a:latin typeface="+mj-lt"/>
            </a:endParaRPr>
          </a:p>
        </p:txBody>
      </p:sp>
      <p:cxnSp>
        <p:nvCxnSpPr>
          <p:cNvPr id="11" name="Straight Connector 10"/>
          <p:cNvCxnSpPr/>
          <p:nvPr/>
        </p:nvCxnSpPr>
        <p:spPr>
          <a:xfrm>
            <a:off x="992382" y="4006750"/>
            <a:ext cx="156339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998225" y="2162562"/>
            <a:ext cx="65462" cy="987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71600" y="2198895"/>
            <a:ext cx="1071305" cy="181301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11560" y="2067559"/>
            <a:ext cx="1957870" cy="2226760"/>
            <a:chOff x="611560" y="2067559"/>
            <a:chExt cx="1957870" cy="2226760"/>
          </a:xfrm>
        </p:grpSpPr>
        <p:sp>
          <p:nvSpPr>
            <p:cNvPr id="22" name="Freeform 21"/>
            <p:cNvSpPr/>
            <p:nvPr/>
          </p:nvSpPr>
          <p:spPr>
            <a:xfrm>
              <a:off x="984250" y="3809772"/>
              <a:ext cx="241300" cy="190728"/>
            </a:xfrm>
            <a:custGeom>
              <a:avLst/>
              <a:gdLst>
                <a:gd name="connsiteX0" fmla="*/ 0 w 241300"/>
                <a:gd name="connsiteY0" fmla="*/ 190728 h 190728"/>
                <a:gd name="connsiteX1" fmla="*/ 241300 w 241300"/>
                <a:gd name="connsiteY1" fmla="*/ 190728 h 190728"/>
                <a:gd name="connsiteX2" fmla="*/ 222250 w 241300"/>
                <a:gd name="connsiteY2" fmla="*/ 95478 h 190728"/>
                <a:gd name="connsiteX3" fmla="*/ 203200 w 241300"/>
                <a:gd name="connsiteY3" fmla="*/ 82778 h 190728"/>
                <a:gd name="connsiteX4" fmla="*/ 190500 w 241300"/>
                <a:gd name="connsiteY4" fmla="*/ 63728 h 190728"/>
                <a:gd name="connsiteX5" fmla="*/ 184150 w 241300"/>
                <a:gd name="connsiteY5" fmla="*/ 44678 h 190728"/>
                <a:gd name="connsiteX6" fmla="*/ 146050 w 241300"/>
                <a:gd name="connsiteY6" fmla="*/ 25628 h 190728"/>
                <a:gd name="connsiteX7" fmla="*/ 114300 w 241300"/>
                <a:gd name="connsiteY7" fmla="*/ 228 h 190728"/>
                <a:gd name="connsiteX8" fmla="*/ 107950 w 241300"/>
                <a:gd name="connsiteY8" fmla="*/ 228 h 190728"/>
                <a:gd name="connsiteX9" fmla="*/ 0 w 241300"/>
                <a:gd name="connsiteY9" fmla="*/ 190728 h 19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300" h="190728">
                  <a:moveTo>
                    <a:pt x="0" y="190728"/>
                  </a:moveTo>
                  <a:lnTo>
                    <a:pt x="241300" y="190728"/>
                  </a:lnTo>
                  <a:cubicBezTo>
                    <a:pt x="240993" y="187965"/>
                    <a:pt x="235758" y="104483"/>
                    <a:pt x="222250" y="95478"/>
                  </a:cubicBezTo>
                  <a:lnTo>
                    <a:pt x="203200" y="82778"/>
                  </a:lnTo>
                  <a:cubicBezTo>
                    <a:pt x="198967" y="76428"/>
                    <a:pt x="193913" y="70554"/>
                    <a:pt x="190500" y="63728"/>
                  </a:cubicBezTo>
                  <a:cubicBezTo>
                    <a:pt x="187507" y="57741"/>
                    <a:pt x="188331" y="49905"/>
                    <a:pt x="184150" y="44678"/>
                  </a:cubicBezTo>
                  <a:cubicBezTo>
                    <a:pt x="175198" y="33487"/>
                    <a:pt x="158599" y="29811"/>
                    <a:pt x="146050" y="25628"/>
                  </a:cubicBezTo>
                  <a:cubicBezTo>
                    <a:pt x="131635" y="4006"/>
                    <a:pt x="138837" y="6362"/>
                    <a:pt x="114300" y="228"/>
                  </a:cubicBezTo>
                  <a:cubicBezTo>
                    <a:pt x="112247" y="-285"/>
                    <a:pt x="110067" y="228"/>
                    <a:pt x="107950" y="228"/>
                  </a:cubicBezTo>
                  <a:lnTo>
                    <a:pt x="0" y="1907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267744" y="3924987"/>
              <a:ext cx="301686" cy="369332"/>
            </a:xfrm>
            <a:prstGeom prst="rect">
              <a:avLst/>
            </a:prstGeom>
            <a:noFill/>
          </p:spPr>
          <p:txBody>
            <a:bodyPr wrap="none" rtlCol="0">
              <a:spAutoFit/>
            </a:bodyPr>
            <a:lstStyle/>
            <a:p>
              <a:r>
                <a:rPr lang="en-US" smtClean="0">
                  <a:solidFill>
                    <a:schemeClr val="bg1"/>
                  </a:solidFill>
                  <a:latin typeface="+mj-lt"/>
                </a:rPr>
                <a:t>x</a:t>
              </a:r>
              <a:endParaRPr lang="en-US">
                <a:solidFill>
                  <a:schemeClr val="bg1"/>
                </a:solidFill>
                <a:latin typeface="+mj-lt"/>
              </a:endParaRPr>
            </a:p>
          </p:txBody>
        </p:sp>
        <p:sp>
          <p:nvSpPr>
            <p:cNvPr id="24" name="TextBox 23"/>
            <p:cNvSpPr txBox="1"/>
            <p:nvPr/>
          </p:nvSpPr>
          <p:spPr>
            <a:xfrm>
              <a:off x="611560" y="3815834"/>
              <a:ext cx="352982" cy="369332"/>
            </a:xfrm>
            <a:prstGeom prst="rect">
              <a:avLst/>
            </a:prstGeom>
            <a:noFill/>
          </p:spPr>
          <p:txBody>
            <a:bodyPr wrap="none" rtlCol="0">
              <a:spAutoFit/>
            </a:bodyPr>
            <a:lstStyle/>
            <a:p>
              <a:r>
                <a:rPr lang="en-US" smtClean="0">
                  <a:solidFill>
                    <a:schemeClr val="bg1"/>
                  </a:solidFill>
                  <a:latin typeface="+mj-lt"/>
                </a:rPr>
                <a:t>O</a:t>
              </a:r>
              <a:endParaRPr lang="en-US">
                <a:solidFill>
                  <a:schemeClr val="bg1"/>
                </a:solidFill>
                <a:latin typeface="+mj-lt"/>
              </a:endParaRPr>
            </a:p>
          </p:txBody>
        </p:sp>
        <p:sp>
          <p:nvSpPr>
            <p:cNvPr id="25" name="TextBox 24"/>
            <p:cNvSpPr txBox="1"/>
            <p:nvPr/>
          </p:nvSpPr>
          <p:spPr>
            <a:xfrm>
              <a:off x="1662113" y="2067559"/>
              <a:ext cx="301686" cy="369332"/>
            </a:xfrm>
            <a:prstGeom prst="rect">
              <a:avLst/>
            </a:prstGeom>
            <a:noFill/>
          </p:spPr>
          <p:txBody>
            <a:bodyPr wrap="none" rtlCol="0">
              <a:spAutoFit/>
            </a:bodyPr>
            <a:lstStyle/>
            <a:p>
              <a:r>
                <a:rPr lang="en-US">
                  <a:solidFill>
                    <a:schemeClr val="bg1"/>
                  </a:solidFill>
                  <a:latin typeface="+mj-lt"/>
                </a:rPr>
                <a:t>y</a:t>
              </a:r>
            </a:p>
          </p:txBody>
        </p:sp>
        <p:sp>
          <p:nvSpPr>
            <p:cNvPr id="26" name="TextBox 25"/>
            <p:cNvSpPr txBox="1"/>
            <p:nvPr/>
          </p:nvSpPr>
          <p:spPr>
            <a:xfrm>
              <a:off x="1115616" y="3606245"/>
              <a:ext cx="497252" cy="369332"/>
            </a:xfrm>
            <a:prstGeom prst="rect">
              <a:avLst/>
            </a:prstGeom>
            <a:noFill/>
          </p:spPr>
          <p:txBody>
            <a:bodyPr wrap="none" rtlCol="0">
              <a:spAutoFit/>
            </a:bodyPr>
            <a:lstStyle/>
            <a:p>
              <a:r>
                <a:rPr lang="en-US" smtClean="0">
                  <a:solidFill>
                    <a:schemeClr val="bg1"/>
                  </a:solidFill>
                  <a:latin typeface="+mj-lt"/>
                </a:rPr>
                <a:t>60</a:t>
              </a:r>
              <a:r>
                <a:rPr lang="en-US" baseline="30000" smtClean="0">
                  <a:solidFill>
                    <a:schemeClr val="bg1"/>
                  </a:solidFill>
                  <a:latin typeface="+mj-lt"/>
                </a:rPr>
                <a:t>0</a:t>
              </a:r>
              <a:endParaRPr lang="en-US">
                <a:solidFill>
                  <a:schemeClr val="bg1"/>
                </a:solidFill>
                <a:latin typeface="+mj-lt"/>
              </a:endParaRPr>
            </a:p>
          </p:txBody>
        </p:sp>
      </p:grpSp>
      <p:sp>
        <p:nvSpPr>
          <p:cNvPr id="2" name="Flowchart: Connector 1"/>
          <p:cNvSpPr/>
          <p:nvPr/>
        </p:nvSpPr>
        <p:spPr>
          <a:xfrm>
            <a:off x="1691680" y="3953998"/>
            <a:ext cx="99500" cy="120395"/>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338698" y="4011910"/>
            <a:ext cx="351378" cy="369332"/>
          </a:xfrm>
          <a:prstGeom prst="rect">
            <a:avLst/>
          </a:prstGeom>
          <a:noFill/>
        </p:spPr>
        <p:txBody>
          <a:bodyPr wrap="none" rtlCol="0">
            <a:spAutoFit/>
          </a:bodyPr>
          <a:lstStyle/>
          <a:p>
            <a:r>
              <a:rPr lang="en-US">
                <a:solidFill>
                  <a:schemeClr val="bg1"/>
                </a:solidFill>
                <a:latin typeface="+mj-lt"/>
              </a:rPr>
              <a:t>A</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506896" y="1798949"/>
            <a:ext cx="2813695" cy="16229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9346" y="1719697"/>
            <a:ext cx="2399481" cy="2399481"/>
          </a:xfrm>
          <a:prstGeom prst="rect">
            <a:avLst/>
          </a:prstGeom>
        </p:spPr>
      </p:pic>
      <p:cxnSp>
        <p:nvCxnSpPr>
          <p:cNvPr id="12" name="Straight Connector 11"/>
          <p:cNvCxnSpPr/>
          <p:nvPr/>
        </p:nvCxnSpPr>
        <p:spPr>
          <a:xfrm flipV="1">
            <a:off x="1725166" y="2520941"/>
            <a:ext cx="0" cy="155001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636186" flipH="1">
            <a:off x="4024802" y="2390462"/>
            <a:ext cx="2813695" cy="1622994"/>
          </a:xfrm>
          <a:prstGeom prst="rect">
            <a:avLst/>
          </a:prstGeom>
        </p:spPr>
      </p:pic>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131" y="896467"/>
            <a:ext cx="2399481" cy="2399481"/>
          </a:xfrm>
          <a:prstGeom prst="rect">
            <a:avLst/>
          </a:prstGeom>
        </p:spPr>
      </p:pic>
      <p:sp>
        <p:nvSpPr>
          <p:cNvPr id="57" name="TextBox 56"/>
          <p:cNvSpPr txBox="1"/>
          <p:nvPr/>
        </p:nvSpPr>
        <p:spPr>
          <a:xfrm>
            <a:off x="1342031" y="4016691"/>
            <a:ext cx="750526" cy="369332"/>
          </a:xfrm>
          <a:prstGeom prst="rect">
            <a:avLst/>
          </a:prstGeom>
          <a:noFill/>
        </p:spPr>
        <p:txBody>
          <a:bodyPr wrap="none" rtlCol="0">
            <a:spAutoFit/>
          </a:bodyPr>
          <a:lstStyle/>
          <a:p>
            <a:r>
              <a:rPr lang="en-US" smtClean="0">
                <a:solidFill>
                  <a:schemeClr val="bg1"/>
                </a:solidFill>
                <a:latin typeface="+mj-lt"/>
              </a:rPr>
              <a:t>A </a:t>
            </a:r>
            <a:r>
              <a:rPr lang="en-US" smtClean="0">
                <a:solidFill>
                  <a:schemeClr val="bg1"/>
                </a:solidFill>
                <a:latin typeface="Times New Roman"/>
                <a:cs typeface="Times New Roman"/>
              </a:rPr>
              <a:t>≡ B</a:t>
            </a:r>
            <a:endParaRPr lang="en-US">
              <a:solidFill>
                <a:schemeClr val="bg1"/>
              </a:solidFill>
              <a:latin typeface="+mj-lt"/>
            </a:endParaRPr>
          </a:p>
        </p:txBody>
      </p:sp>
      <p:sp>
        <p:nvSpPr>
          <p:cNvPr id="58" name="TextBox 57"/>
          <p:cNvSpPr txBox="1"/>
          <p:nvPr/>
        </p:nvSpPr>
        <p:spPr>
          <a:xfrm>
            <a:off x="899592" y="4294319"/>
            <a:ext cx="1479892" cy="369332"/>
          </a:xfrm>
          <a:prstGeom prst="rect">
            <a:avLst/>
          </a:prstGeom>
          <a:noFill/>
        </p:spPr>
        <p:txBody>
          <a:bodyPr wrap="none" rtlCol="0">
            <a:spAutoFit/>
          </a:bodyPr>
          <a:lstStyle/>
          <a:p>
            <a:r>
              <a:rPr lang="en-US" smtClean="0">
                <a:solidFill>
                  <a:schemeClr val="bg1"/>
                </a:solidFill>
                <a:latin typeface="+mj-lt"/>
              </a:rPr>
              <a:t>Tröôøng hôïp 1</a:t>
            </a:r>
            <a:endParaRPr lang="en-US">
              <a:solidFill>
                <a:schemeClr val="bg1"/>
              </a:solidFill>
              <a:latin typeface="+mj-lt"/>
            </a:endParaRPr>
          </a:p>
        </p:txBody>
      </p:sp>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658161" flipH="1">
            <a:off x="1397265" y="2850743"/>
            <a:ext cx="2813695" cy="1622994"/>
          </a:xfrm>
          <a:prstGeom prst="rect">
            <a:avLst/>
          </a:prstGeom>
        </p:spPr>
      </p:pic>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2868" y="1707135"/>
            <a:ext cx="2399481" cy="2399481"/>
          </a:xfrm>
          <a:prstGeom prst="rect">
            <a:avLst/>
          </a:prstGeom>
        </p:spPr>
      </p:pic>
      <p:cxnSp>
        <p:nvCxnSpPr>
          <p:cNvPr id="20" name="Straight Connector 19"/>
          <p:cNvCxnSpPr/>
          <p:nvPr/>
        </p:nvCxnSpPr>
        <p:spPr>
          <a:xfrm flipH="1" flipV="1">
            <a:off x="1180242" y="3662240"/>
            <a:ext cx="610938" cy="36715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626552" flipH="1" flipV="1">
            <a:off x="6366362" y="3282057"/>
            <a:ext cx="2813695" cy="1622994"/>
          </a:xfrm>
          <a:prstGeom prst="rect">
            <a:avLst/>
          </a:prstGeom>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726929">
            <a:off x="6685651" y="867818"/>
            <a:ext cx="2399481" cy="2399481"/>
          </a:xfrm>
          <a:prstGeom prst="rect">
            <a:avLst/>
          </a:prstGeom>
        </p:spPr>
      </p:pic>
      <p:grpSp>
        <p:nvGrpSpPr>
          <p:cNvPr id="85" name="Group 84"/>
          <p:cNvGrpSpPr/>
          <p:nvPr/>
        </p:nvGrpSpPr>
        <p:grpSpPr>
          <a:xfrm>
            <a:off x="5854490" y="1986259"/>
            <a:ext cx="1957870" cy="2313683"/>
            <a:chOff x="5626781" y="2085591"/>
            <a:chExt cx="1957870" cy="2313683"/>
          </a:xfrm>
        </p:grpSpPr>
        <p:cxnSp>
          <p:nvCxnSpPr>
            <p:cNvPr id="62" name="Straight Connector 61"/>
            <p:cNvCxnSpPr/>
            <p:nvPr/>
          </p:nvCxnSpPr>
          <p:spPr>
            <a:xfrm>
              <a:off x="6007603" y="4024782"/>
              <a:ext cx="156339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7013446" y="2180594"/>
              <a:ext cx="65462" cy="987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5986821" y="2216927"/>
              <a:ext cx="1071305" cy="181301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5626781" y="2085591"/>
              <a:ext cx="1957870" cy="2226760"/>
              <a:chOff x="611560" y="2067559"/>
              <a:chExt cx="1957870" cy="2226760"/>
            </a:xfrm>
          </p:grpSpPr>
          <p:sp>
            <p:nvSpPr>
              <p:cNvPr id="66" name="Freeform 65"/>
              <p:cNvSpPr/>
              <p:nvPr/>
            </p:nvSpPr>
            <p:spPr>
              <a:xfrm>
                <a:off x="984250" y="3809772"/>
                <a:ext cx="241300" cy="190728"/>
              </a:xfrm>
              <a:custGeom>
                <a:avLst/>
                <a:gdLst>
                  <a:gd name="connsiteX0" fmla="*/ 0 w 241300"/>
                  <a:gd name="connsiteY0" fmla="*/ 190728 h 190728"/>
                  <a:gd name="connsiteX1" fmla="*/ 241300 w 241300"/>
                  <a:gd name="connsiteY1" fmla="*/ 190728 h 190728"/>
                  <a:gd name="connsiteX2" fmla="*/ 222250 w 241300"/>
                  <a:gd name="connsiteY2" fmla="*/ 95478 h 190728"/>
                  <a:gd name="connsiteX3" fmla="*/ 203200 w 241300"/>
                  <a:gd name="connsiteY3" fmla="*/ 82778 h 190728"/>
                  <a:gd name="connsiteX4" fmla="*/ 190500 w 241300"/>
                  <a:gd name="connsiteY4" fmla="*/ 63728 h 190728"/>
                  <a:gd name="connsiteX5" fmla="*/ 184150 w 241300"/>
                  <a:gd name="connsiteY5" fmla="*/ 44678 h 190728"/>
                  <a:gd name="connsiteX6" fmla="*/ 146050 w 241300"/>
                  <a:gd name="connsiteY6" fmla="*/ 25628 h 190728"/>
                  <a:gd name="connsiteX7" fmla="*/ 114300 w 241300"/>
                  <a:gd name="connsiteY7" fmla="*/ 228 h 190728"/>
                  <a:gd name="connsiteX8" fmla="*/ 107950 w 241300"/>
                  <a:gd name="connsiteY8" fmla="*/ 228 h 190728"/>
                  <a:gd name="connsiteX9" fmla="*/ 0 w 241300"/>
                  <a:gd name="connsiteY9" fmla="*/ 190728 h 19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300" h="190728">
                    <a:moveTo>
                      <a:pt x="0" y="190728"/>
                    </a:moveTo>
                    <a:lnTo>
                      <a:pt x="241300" y="190728"/>
                    </a:lnTo>
                    <a:cubicBezTo>
                      <a:pt x="240993" y="187965"/>
                      <a:pt x="235758" y="104483"/>
                      <a:pt x="222250" y="95478"/>
                    </a:cubicBezTo>
                    <a:lnTo>
                      <a:pt x="203200" y="82778"/>
                    </a:lnTo>
                    <a:cubicBezTo>
                      <a:pt x="198967" y="76428"/>
                      <a:pt x="193913" y="70554"/>
                      <a:pt x="190500" y="63728"/>
                    </a:cubicBezTo>
                    <a:cubicBezTo>
                      <a:pt x="187507" y="57741"/>
                      <a:pt x="188331" y="49905"/>
                      <a:pt x="184150" y="44678"/>
                    </a:cubicBezTo>
                    <a:cubicBezTo>
                      <a:pt x="175198" y="33487"/>
                      <a:pt x="158599" y="29811"/>
                      <a:pt x="146050" y="25628"/>
                    </a:cubicBezTo>
                    <a:cubicBezTo>
                      <a:pt x="131635" y="4006"/>
                      <a:pt x="138837" y="6362"/>
                      <a:pt x="114300" y="228"/>
                    </a:cubicBezTo>
                    <a:cubicBezTo>
                      <a:pt x="112247" y="-285"/>
                      <a:pt x="110067" y="228"/>
                      <a:pt x="107950" y="228"/>
                    </a:cubicBezTo>
                    <a:lnTo>
                      <a:pt x="0" y="1907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2267744" y="3924987"/>
                <a:ext cx="301686" cy="369332"/>
              </a:xfrm>
              <a:prstGeom prst="rect">
                <a:avLst/>
              </a:prstGeom>
              <a:noFill/>
            </p:spPr>
            <p:txBody>
              <a:bodyPr wrap="none" rtlCol="0">
                <a:spAutoFit/>
              </a:bodyPr>
              <a:lstStyle/>
              <a:p>
                <a:r>
                  <a:rPr lang="en-US" smtClean="0">
                    <a:solidFill>
                      <a:schemeClr val="bg1"/>
                    </a:solidFill>
                    <a:latin typeface="+mj-lt"/>
                  </a:rPr>
                  <a:t>x</a:t>
                </a:r>
                <a:endParaRPr lang="en-US">
                  <a:solidFill>
                    <a:schemeClr val="bg1"/>
                  </a:solidFill>
                  <a:latin typeface="+mj-lt"/>
                </a:endParaRPr>
              </a:p>
            </p:txBody>
          </p:sp>
          <p:sp>
            <p:nvSpPr>
              <p:cNvPr id="68" name="TextBox 67"/>
              <p:cNvSpPr txBox="1"/>
              <p:nvPr/>
            </p:nvSpPr>
            <p:spPr>
              <a:xfrm>
                <a:off x="611560" y="3815834"/>
                <a:ext cx="352982" cy="369332"/>
              </a:xfrm>
              <a:prstGeom prst="rect">
                <a:avLst/>
              </a:prstGeom>
              <a:noFill/>
            </p:spPr>
            <p:txBody>
              <a:bodyPr wrap="none" rtlCol="0">
                <a:spAutoFit/>
              </a:bodyPr>
              <a:lstStyle/>
              <a:p>
                <a:r>
                  <a:rPr lang="en-US" smtClean="0">
                    <a:solidFill>
                      <a:schemeClr val="bg1"/>
                    </a:solidFill>
                    <a:latin typeface="+mj-lt"/>
                  </a:rPr>
                  <a:t>O</a:t>
                </a:r>
                <a:endParaRPr lang="en-US">
                  <a:solidFill>
                    <a:schemeClr val="bg1"/>
                  </a:solidFill>
                  <a:latin typeface="+mj-lt"/>
                </a:endParaRPr>
              </a:p>
            </p:txBody>
          </p:sp>
          <p:sp>
            <p:nvSpPr>
              <p:cNvPr id="69" name="TextBox 68"/>
              <p:cNvSpPr txBox="1"/>
              <p:nvPr/>
            </p:nvSpPr>
            <p:spPr>
              <a:xfrm>
                <a:off x="1662113" y="2067559"/>
                <a:ext cx="301686" cy="369332"/>
              </a:xfrm>
              <a:prstGeom prst="rect">
                <a:avLst/>
              </a:prstGeom>
              <a:noFill/>
            </p:spPr>
            <p:txBody>
              <a:bodyPr wrap="none" rtlCol="0">
                <a:spAutoFit/>
              </a:bodyPr>
              <a:lstStyle/>
              <a:p>
                <a:r>
                  <a:rPr lang="en-US">
                    <a:solidFill>
                      <a:schemeClr val="bg1"/>
                    </a:solidFill>
                    <a:latin typeface="+mj-lt"/>
                  </a:rPr>
                  <a:t>y</a:t>
                </a:r>
              </a:p>
            </p:txBody>
          </p:sp>
          <p:sp>
            <p:nvSpPr>
              <p:cNvPr id="70" name="TextBox 69"/>
              <p:cNvSpPr txBox="1"/>
              <p:nvPr/>
            </p:nvSpPr>
            <p:spPr>
              <a:xfrm>
                <a:off x="1115616" y="3606245"/>
                <a:ext cx="497252" cy="369332"/>
              </a:xfrm>
              <a:prstGeom prst="rect">
                <a:avLst/>
              </a:prstGeom>
              <a:noFill/>
            </p:spPr>
            <p:txBody>
              <a:bodyPr wrap="none" rtlCol="0">
                <a:spAutoFit/>
              </a:bodyPr>
              <a:lstStyle/>
              <a:p>
                <a:r>
                  <a:rPr lang="en-US" smtClean="0">
                    <a:solidFill>
                      <a:schemeClr val="bg1"/>
                    </a:solidFill>
                    <a:latin typeface="+mj-lt"/>
                  </a:rPr>
                  <a:t>60</a:t>
                </a:r>
                <a:r>
                  <a:rPr lang="en-US" baseline="30000" smtClean="0">
                    <a:solidFill>
                      <a:schemeClr val="bg1"/>
                    </a:solidFill>
                    <a:latin typeface="+mj-lt"/>
                  </a:rPr>
                  <a:t>0</a:t>
                </a:r>
                <a:endParaRPr lang="en-US">
                  <a:solidFill>
                    <a:schemeClr val="bg1"/>
                  </a:solidFill>
                  <a:latin typeface="+mj-lt"/>
                </a:endParaRPr>
              </a:p>
            </p:txBody>
          </p:sp>
        </p:grpSp>
        <p:sp>
          <p:nvSpPr>
            <p:cNvPr id="71" name="Flowchart: Connector 70"/>
            <p:cNvSpPr/>
            <p:nvPr/>
          </p:nvSpPr>
          <p:spPr>
            <a:xfrm>
              <a:off x="6706901" y="3972030"/>
              <a:ext cx="99500" cy="120395"/>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6353919" y="4029942"/>
              <a:ext cx="351378" cy="369332"/>
            </a:xfrm>
            <a:prstGeom prst="rect">
              <a:avLst/>
            </a:prstGeom>
            <a:noFill/>
          </p:spPr>
          <p:txBody>
            <a:bodyPr wrap="none" rtlCol="0">
              <a:spAutoFit/>
            </a:bodyPr>
            <a:lstStyle/>
            <a:p>
              <a:r>
                <a:rPr lang="en-US">
                  <a:solidFill>
                    <a:schemeClr val="bg1"/>
                  </a:solidFill>
                  <a:latin typeface="+mj-lt"/>
                </a:rPr>
                <a:t>A</a:t>
              </a:r>
            </a:p>
          </p:txBody>
        </p:sp>
        <p:cxnSp>
          <p:nvCxnSpPr>
            <p:cNvPr id="75" name="Straight Connector 74"/>
            <p:cNvCxnSpPr/>
            <p:nvPr/>
          </p:nvCxnSpPr>
          <p:spPr>
            <a:xfrm flipV="1">
              <a:off x="6740387" y="2538973"/>
              <a:ext cx="0" cy="155001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730862" y="3313980"/>
              <a:ext cx="296876" cy="369332"/>
            </a:xfrm>
            <a:prstGeom prst="rect">
              <a:avLst/>
            </a:prstGeom>
            <a:noFill/>
          </p:spPr>
          <p:txBody>
            <a:bodyPr wrap="none" rtlCol="0">
              <a:spAutoFit/>
            </a:bodyPr>
            <a:lstStyle/>
            <a:p>
              <a:r>
                <a:rPr lang="en-US">
                  <a:solidFill>
                    <a:schemeClr val="bg1"/>
                  </a:solidFill>
                  <a:latin typeface="+mj-lt"/>
                </a:rPr>
                <a:t>a</a:t>
              </a:r>
            </a:p>
          </p:txBody>
        </p:sp>
      </p:grpSp>
      <p:grpSp>
        <p:nvGrpSpPr>
          <p:cNvPr id="79" name="Group 78"/>
          <p:cNvGrpSpPr/>
          <p:nvPr/>
        </p:nvGrpSpPr>
        <p:grpSpPr>
          <a:xfrm>
            <a:off x="2987824" y="1995686"/>
            <a:ext cx="1957870" cy="2313683"/>
            <a:chOff x="3059832" y="2076066"/>
            <a:chExt cx="1957870" cy="2313683"/>
          </a:xfrm>
        </p:grpSpPr>
        <p:cxnSp>
          <p:nvCxnSpPr>
            <p:cNvPr id="43" name="Straight Connector 42"/>
            <p:cNvCxnSpPr/>
            <p:nvPr/>
          </p:nvCxnSpPr>
          <p:spPr>
            <a:xfrm>
              <a:off x="3440654" y="4015257"/>
              <a:ext cx="156339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446497" y="2171069"/>
              <a:ext cx="65462" cy="987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19872" y="2207402"/>
              <a:ext cx="1071305" cy="181301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3059832" y="2076066"/>
              <a:ext cx="1957870" cy="2226760"/>
              <a:chOff x="611560" y="2067559"/>
              <a:chExt cx="1957870" cy="2226760"/>
            </a:xfrm>
          </p:grpSpPr>
          <p:sp>
            <p:nvSpPr>
              <p:cNvPr id="47" name="Freeform 46"/>
              <p:cNvSpPr/>
              <p:nvPr/>
            </p:nvSpPr>
            <p:spPr>
              <a:xfrm>
                <a:off x="984250" y="3809772"/>
                <a:ext cx="241300" cy="190728"/>
              </a:xfrm>
              <a:custGeom>
                <a:avLst/>
                <a:gdLst>
                  <a:gd name="connsiteX0" fmla="*/ 0 w 241300"/>
                  <a:gd name="connsiteY0" fmla="*/ 190728 h 190728"/>
                  <a:gd name="connsiteX1" fmla="*/ 241300 w 241300"/>
                  <a:gd name="connsiteY1" fmla="*/ 190728 h 190728"/>
                  <a:gd name="connsiteX2" fmla="*/ 222250 w 241300"/>
                  <a:gd name="connsiteY2" fmla="*/ 95478 h 190728"/>
                  <a:gd name="connsiteX3" fmla="*/ 203200 w 241300"/>
                  <a:gd name="connsiteY3" fmla="*/ 82778 h 190728"/>
                  <a:gd name="connsiteX4" fmla="*/ 190500 w 241300"/>
                  <a:gd name="connsiteY4" fmla="*/ 63728 h 190728"/>
                  <a:gd name="connsiteX5" fmla="*/ 184150 w 241300"/>
                  <a:gd name="connsiteY5" fmla="*/ 44678 h 190728"/>
                  <a:gd name="connsiteX6" fmla="*/ 146050 w 241300"/>
                  <a:gd name="connsiteY6" fmla="*/ 25628 h 190728"/>
                  <a:gd name="connsiteX7" fmla="*/ 114300 w 241300"/>
                  <a:gd name="connsiteY7" fmla="*/ 228 h 190728"/>
                  <a:gd name="connsiteX8" fmla="*/ 107950 w 241300"/>
                  <a:gd name="connsiteY8" fmla="*/ 228 h 190728"/>
                  <a:gd name="connsiteX9" fmla="*/ 0 w 241300"/>
                  <a:gd name="connsiteY9" fmla="*/ 190728 h 19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300" h="190728">
                    <a:moveTo>
                      <a:pt x="0" y="190728"/>
                    </a:moveTo>
                    <a:lnTo>
                      <a:pt x="241300" y="190728"/>
                    </a:lnTo>
                    <a:cubicBezTo>
                      <a:pt x="240993" y="187965"/>
                      <a:pt x="235758" y="104483"/>
                      <a:pt x="222250" y="95478"/>
                    </a:cubicBezTo>
                    <a:lnTo>
                      <a:pt x="203200" y="82778"/>
                    </a:lnTo>
                    <a:cubicBezTo>
                      <a:pt x="198967" y="76428"/>
                      <a:pt x="193913" y="70554"/>
                      <a:pt x="190500" y="63728"/>
                    </a:cubicBezTo>
                    <a:cubicBezTo>
                      <a:pt x="187507" y="57741"/>
                      <a:pt x="188331" y="49905"/>
                      <a:pt x="184150" y="44678"/>
                    </a:cubicBezTo>
                    <a:cubicBezTo>
                      <a:pt x="175198" y="33487"/>
                      <a:pt x="158599" y="29811"/>
                      <a:pt x="146050" y="25628"/>
                    </a:cubicBezTo>
                    <a:cubicBezTo>
                      <a:pt x="131635" y="4006"/>
                      <a:pt x="138837" y="6362"/>
                      <a:pt x="114300" y="228"/>
                    </a:cubicBezTo>
                    <a:cubicBezTo>
                      <a:pt x="112247" y="-285"/>
                      <a:pt x="110067" y="228"/>
                      <a:pt x="107950" y="228"/>
                    </a:cubicBezTo>
                    <a:lnTo>
                      <a:pt x="0" y="1907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267744" y="3924987"/>
                <a:ext cx="301686" cy="369332"/>
              </a:xfrm>
              <a:prstGeom prst="rect">
                <a:avLst/>
              </a:prstGeom>
              <a:noFill/>
            </p:spPr>
            <p:txBody>
              <a:bodyPr wrap="none" rtlCol="0">
                <a:spAutoFit/>
              </a:bodyPr>
              <a:lstStyle/>
              <a:p>
                <a:r>
                  <a:rPr lang="en-US" smtClean="0">
                    <a:solidFill>
                      <a:schemeClr val="bg1"/>
                    </a:solidFill>
                    <a:latin typeface="+mj-lt"/>
                  </a:rPr>
                  <a:t>x</a:t>
                </a:r>
                <a:endParaRPr lang="en-US">
                  <a:solidFill>
                    <a:schemeClr val="bg1"/>
                  </a:solidFill>
                  <a:latin typeface="+mj-lt"/>
                </a:endParaRPr>
              </a:p>
            </p:txBody>
          </p:sp>
          <p:sp>
            <p:nvSpPr>
              <p:cNvPr id="49" name="TextBox 48"/>
              <p:cNvSpPr txBox="1"/>
              <p:nvPr/>
            </p:nvSpPr>
            <p:spPr>
              <a:xfrm>
                <a:off x="611560" y="3815834"/>
                <a:ext cx="352982" cy="369332"/>
              </a:xfrm>
              <a:prstGeom prst="rect">
                <a:avLst/>
              </a:prstGeom>
              <a:noFill/>
            </p:spPr>
            <p:txBody>
              <a:bodyPr wrap="none" rtlCol="0">
                <a:spAutoFit/>
              </a:bodyPr>
              <a:lstStyle/>
              <a:p>
                <a:r>
                  <a:rPr lang="en-US" smtClean="0">
                    <a:solidFill>
                      <a:schemeClr val="bg1"/>
                    </a:solidFill>
                    <a:latin typeface="+mj-lt"/>
                  </a:rPr>
                  <a:t>O</a:t>
                </a:r>
                <a:endParaRPr lang="en-US">
                  <a:solidFill>
                    <a:schemeClr val="bg1"/>
                  </a:solidFill>
                  <a:latin typeface="+mj-lt"/>
                </a:endParaRPr>
              </a:p>
            </p:txBody>
          </p:sp>
          <p:sp>
            <p:nvSpPr>
              <p:cNvPr id="50" name="TextBox 49"/>
              <p:cNvSpPr txBox="1"/>
              <p:nvPr/>
            </p:nvSpPr>
            <p:spPr>
              <a:xfrm>
                <a:off x="1662113" y="2067559"/>
                <a:ext cx="301686" cy="369332"/>
              </a:xfrm>
              <a:prstGeom prst="rect">
                <a:avLst/>
              </a:prstGeom>
              <a:noFill/>
            </p:spPr>
            <p:txBody>
              <a:bodyPr wrap="none" rtlCol="0">
                <a:spAutoFit/>
              </a:bodyPr>
              <a:lstStyle/>
              <a:p>
                <a:r>
                  <a:rPr lang="en-US">
                    <a:solidFill>
                      <a:schemeClr val="bg1"/>
                    </a:solidFill>
                    <a:latin typeface="+mj-lt"/>
                  </a:rPr>
                  <a:t>y</a:t>
                </a:r>
              </a:p>
            </p:txBody>
          </p:sp>
          <p:sp>
            <p:nvSpPr>
              <p:cNvPr id="51" name="TextBox 50"/>
              <p:cNvSpPr txBox="1"/>
              <p:nvPr/>
            </p:nvSpPr>
            <p:spPr>
              <a:xfrm>
                <a:off x="1115616" y="3606245"/>
                <a:ext cx="497252" cy="369332"/>
              </a:xfrm>
              <a:prstGeom prst="rect">
                <a:avLst/>
              </a:prstGeom>
              <a:noFill/>
            </p:spPr>
            <p:txBody>
              <a:bodyPr wrap="none" rtlCol="0">
                <a:spAutoFit/>
              </a:bodyPr>
              <a:lstStyle/>
              <a:p>
                <a:r>
                  <a:rPr lang="en-US" smtClean="0">
                    <a:solidFill>
                      <a:schemeClr val="bg1"/>
                    </a:solidFill>
                    <a:latin typeface="+mj-lt"/>
                  </a:rPr>
                  <a:t>60</a:t>
                </a:r>
                <a:r>
                  <a:rPr lang="en-US" baseline="30000" smtClean="0">
                    <a:solidFill>
                      <a:schemeClr val="bg1"/>
                    </a:solidFill>
                    <a:latin typeface="+mj-lt"/>
                  </a:rPr>
                  <a:t>0</a:t>
                </a:r>
                <a:endParaRPr lang="en-US">
                  <a:solidFill>
                    <a:schemeClr val="bg1"/>
                  </a:solidFill>
                  <a:latin typeface="+mj-lt"/>
                </a:endParaRPr>
              </a:p>
            </p:txBody>
          </p:sp>
        </p:grpSp>
        <p:sp>
          <p:nvSpPr>
            <p:cNvPr id="52" name="Flowchart: Connector 51"/>
            <p:cNvSpPr/>
            <p:nvPr/>
          </p:nvSpPr>
          <p:spPr>
            <a:xfrm>
              <a:off x="4139952" y="3981586"/>
              <a:ext cx="74756" cy="8223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786970" y="4020417"/>
              <a:ext cx="351378" cy="369332"/>
            </a:xfrm>
            <a:prstGeom prst="rect">
              <a:avLst/>
            </a:prstGeom>
            <a:noFill/>
          </p:spPr>
          <p:txBody>
            <a:bodyPr wrap="none" rtlCol="0">
              <a:spAutoFit/>
            </a:bodyPr>
            <a:lstStyle/>
            <a:p>
              <a:r>
                <a:rPr lang="en-US">
                  <a:solidFill>
                    <a:schemeClr val="bg1"/>
                  </a:solidFill>
                  <a:latin typeface="+mj-lt"/>
                </a:rPr>
                <a:t>A</a:t>
              </a:r>
            </a:p>
          </p:txBody>
        </p:sp>
        <p:cxnSp>
          <p:nvCxnSpPr>
            <p:cNvPr id="56" name="Straight Connector 55"/>
            <p:cNvCxnSpPr/>
            <p:nvPr/>
          </p:nvCxnSpPr>
          <p:spPr>
            <a:xfrm flipV="1">
              <a:off x="4173438" y="2599903"/>
              <a:ext cx="0" cy="140910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4184347" y="2929243"/>
              <a:ext cx="296876" cy="369332"/>
            </a:xfrm>
            <a:prstGeom prst="rect">
              <a:avLst/>
            </a:prstGeom>
            <a:noFill/>
          </p:spPr>
          <p:txBody>
            <a:bodyPr wrap="none" rtlCol="0">
              <a:spAutoFit/>
            </a:bodyPr>
            <a:lstStyle/>
            <a:p>
              <a:r>
                <a:rPr lang="en-US">
                  <a:solidFill>
                    <a:schemeClr val="bg1"/>
                  </a:solidFill>
                  <a:latin typeface="+mj-lt"/>
                </a:rPr>
                <a:t>a</a:t>
              </a:r>
            </a:p>
          </p:txBody>
        </p:sp>
      </p:grpSp>
      <p:sp>
        <p:nvSpPr>
          <p:cNvPr id="78" name="TextBox 77"/>
          <p:cNvSpPr txBox="1"/>
          <p:nvPr/>
        </p:nvSpPr>
        <p:spPr>
          <a:xfrm>
            <a:off x="1682836" y="3164735"/>
            <a:ext cx="296876" cy="369332"/>
          </a:xfrm>
          <a:prstGeom prst="rect">
            <a:avLst/>
          </a:prstGeom>
          <a:noFill/>
        </p:spPr>
        <p:txBody>
          <a:bodyPr wrap="none" rtlCol="0">
            <a:spAutoFit/>
          </a:bodyPr>
          <a:lstStyle/>
          <a:p>
            <a:r>
              <a:rPr lang="en-US">
                <a:solidFill>
                  <a:schemeClr val="bg1"/>
                </a:solidFill>
                <a:latin typeface="+mj-lt"/>
              </a:rPr>
              <a:t>a</a:t>
            </a:r>
          </a:p>
        </p:txBody>
      </p:sp>
      <p:sp>
        <p:nvSpPr>
          <p:cNvPr id="80" name="Flowchart: Connector 79"/>
          <p:cNvSpPr/>
          <p:nvPr/>
        </p:nvSpPr>
        <p:spPr>
          <a:xfrm>
            <a:off x="4068111" y="3345146"/>
            <a:ext cx="82232" cy="90455"/>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4139952" y="3105402"/>
            <a:ext cx="340158" cy="369332"/>
          </a:xfrm>
          <a:prstGeom prst="rect">
            <a:avLst/>
          </a:prstGeom>
          <a:noFill/>
        </p:spPr>
        <p:txBody>
          <a:bodyPr wrap="none" rtlCol="0">
            <a:spAutoFit/>
          </a:bodyPr>
          <a:lstStyle/>
          <a:p>
            <a:r>
              <a:rPr lang="en-US" smtClean="0">
                <a:solidFill>
                  <a:schemeClr val="bg1"/>
                </a:solidFill>
                <a:latin typeface="+mj-lt"/>
              </a:rPr>
              <a:t>B</a:t>
            </a:r>
            <a:endParaRPr lang="en-US">
              <a:solidFill>
                <a:schemeClr val="bg1"/>
              </a:solidFill>
              <a:latin typeface="+mj-lt"/>
            </a:endParaRPr>
          </a:p>
        </p:txBody>
      </p:sp>
      <p:sp>
        <p:nvSpPr>
          <p:cNvPr id="82" name="TextBox 81"/>
          <p:cNvSpPr txBox="1"/>
          <p:nvPr/>
        </p:nvSpPr>
        <p:spPr>
          <a:xfrm>
            <a:off x="3340806" y="4257436"/>
            <a:ext cx="1479892" cy="369332"/>
          </a:xfrm>
          <a:prstGeom prst="rect">
            <a:avLst/>
          </a:prstGeom>
          <a:noFill/>
        </p:spPr>
        <p:txBody>
          <a:bodyPr wrap="none" rtlCol="0">
            <a:spAutoFit/>
          </a:bodyPr>
          <a:lstStyle/>
          <a:p>
            <a:r>
              <a:rPr lang="en-US" smtClean="0">
                <a:solidFill>
                  <a:schemeClr val="bg1"/>
                </a:solidFill>
                <a:latin typeface="+mj-lt"/>
              </a:rPr>
              <a:t>Tröôøng hôïp 2</a:t>
            </a:r>
            <a:endParaRPr lang="en-US">
              <a:solidFill>
                <a:schemeClr val="bg1"/>
              </a:solidFill>
              <a:latin typeface="+mj-lt"/>
            </a:endParaRPr>
          </a:p>
        </p:txBody>
      </p:sp>
      <p:cxnSp>
        <p:nvCxnSpPr>
          <p:cNvPr id="84" name="Straight Connector 83"/>
          <p:cNvCxnSpPr/>
          <p:nvPr/>
        </p:nvCxnSpPr>
        <p:spPr>
          <a:xfrm>
            <a:off x="3773597" y="3185914"/>
            <a:ext cx="1541343" cy="89509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239074" y="4294319"/>
            <a:ext cx="1479892" cy="369332"/>
          </a:xfrm>
          <a:prstGeom prst="rect">
            <a:avLst/>
          </a:prstGeom>
          <a:noFill/>
        </p:spPr>
        <p:txBody>
          <a:bodyPr wrap="none" rtlCol="0">
            <a:spAutoFit/>
          </a:bodyPr>
          <a:lstStyle/>
          <a:p>
            <a:r>
              <a:rPr lang="en-US" smtClean="0">
                <a:solidFill>
                  <a:schemeClr val="bg1"/>
                </a:solidFill>
                <a:latin typeface="+mj-lt"/>
              </a:rPr>
              <a:t>Tröôøng hôïp 3</a:t>
            </a:r>
            <a:endParaRPr lang="en-US">
              <a:solidFill>
                <a:schemeClr val="bg1"/>
              </a:solidFill>
              <a:latin typeface="+mj-lt"/>
            </a:endParaRPr>
          </a:p>
        </p:txBody>
      </p:sp>
      <p:grpSp>
        <p:nvGrpSpPr>
          <p:cNvPr id="89" name="Group 88"/>
          <p:cNvGrpSpPr/>
          <p:nvPr/>
        </p:nvGrpSpPr>
        <p:grpSpPr>
          <a:xfrm>
            <a:off x="6930718" y="2425780"/>
            <a:ext cx="579956" cy="369332"/>
            <a:chOff x="6930718" y="2425780"/>
            <a:chExt cx="579956" cy="369332"/>
          </a:xfrm>
        </p:grpSpPr>
        <p:sp>
          <p:nvSpPr>
            <p:cNvPr id="87" name="Flowchart: Connector 86"/>
            <p:cNvSpPr/>
            <p:nvPr/>
          </p:nvSpPr>
          <p:spPr>
            <a:xfrm>
              <a:off x="6930718" y="2610446"/>
              <a:ext cx="74756" cy="8223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7170516" y="2425780"/>
              <a:ext cx="340158" cy="369332"/>
            </a:xfrm>
            <a:prstGeom prst="rect">
              <a:avLst/>
            </a:prstGeom>
            <a:noFill/>
          </p:spPr>
          <p:txBody>
            <a:bodyPr wrap="none" rtlCol="0">
              <a:spAutoFit/>
            </a:bodyPr>
            <a:lstStyle/>
            <a:p>
              <a:r>
                <a:rPr lang="en-US" smtClean="0">
                  <a:solidFill>
                    <a:schemeClr val="bg1"/>
                  </a:solidFill>
                  <a:latin typeface="+mj-lt"/>
                </a:rPr>
                <a:t>B</a:t>
              </a:r>
              <a:endParaRPr lang="en-US">
                <a:solidFill>
                  <a:schemeClr val="bg1"/>
                </a:solidFill>
                <a:latin typeface="+mj-lt"/>
              </a:endParaRPr>
            </a:p>
          </p:txBody>
        </p:sp>
      </p:grpSp>
      <p:cxnSp>
        <p:nvCxnSpPr>
          <p:cNvPr id="91" name="Straight Connector 90"/>
          <p:cNvCxnSpPr>
            <a:endCxn id="87" idx="5"/>
          </p:cNvCxnSpPr>
          <p:nvPr/>
        </p:nvCxnSpPr>
        <p:spPr>
          <a:xfrm flipH="1" flipV="1">
            <a:off x="6994526" y="2680635"/>
            <a:ext cx="1465906" cy="8443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1271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64" presetClass="path" presetSubtype="0" accel="50000" decel="50000" fill="hold" nodeType="afterEffect">
                                  <p:stCondLst>
                                    <p:cond delay="0"/>
                                  </p:stCondLst>
                                  <p:childTnLst>
                                    <p:animMotion origin="layout" path="M -2.22222E-6 1.11111E-6 L -2.22222E-6 -0.27377 " pathEditMode="relative" rAng="0" ptsTypes="AA">
                                      <p:cBhvr>
                                        <p:cTn id="24" dur="2000" fill="hold"/>
                                        <p:tgtEl>
                                          <p:spTgt spid="5"/>
                                        </p:tgtEl>
                                        <p:attrNameLst>
                                          <p:attrName>ppt_x</p:attrName>
                                          <p:attrName>ppt_y</p:attrName>
                                        </p:attrNameLst>
                                      </p:cBhvr>
                                      <p:rCtr x="0" y="-13704"/>
                                    </p:animMotion>
                                  </p:childTnLst>
                                </p:cTn>
                              </p:par>
                              <p:par>
                                <p:cTn id="25" presetID="2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fade">
                                      <p:cBhvr>
                                        <p:cTn id="32" dur="500"/>
                                        <p:tgtEl>
                                          <p:spTgt spid="78"/>
                                        </p:tgtEl>
                                      </p:cBhvr>
                                    </p:animEffect>
                                  </p:childTnLst>
                                </p:cTn>
                              </p:par>
                            </p:childTnLst>
                          </p:cTn>
                        </p:par>
                        <p:par>
                          <p:cTn id="33" fill="hold">
                            <p:stCondLst>
                              <p:cond delay="500"/>
                            </p:stCondLst>
                            <p:childTnLst>
                              <p:par>
                                <p:cTn id="34" presetID="10" presetClass="exit" presetSubtype="0" fill="hold" nodeType="after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additive="base">
                                        <p:cTn id="52" dur="500" fill="hold"/>
                                        <p:tgtEl>
                                          <p:spTgt spid="59"/>
                                        </p:tgtEl>
                                        <p:attrNameLst>
                                          <p:attrName>ppt_x</p:attrName>
                                        </p:attrNameLst>
                                      </p:cBhvr>
                                      <p:tavLst>
                                        <p:tav tm="0">
                                          <p:val>
                                            <p:strVal val="#ppt_x"/>
                                          </p:val>
                                        </p:tav>
                                        <p:tav tm="100000">
                                          <p:val>
                                            <p:strVal val="#ppt_x"/>
                                          </p:val>
                                        </p:tav>
                                      </p:tavLst>
                                    </p:anim>
                                    <p:anim calcmode="lin" valueType="num">
                                      <p:cBhvr additive="base">
                                        <p:cTn id="53" dur="500" fill="hold"/>
                                        <p:tgtEl>
                                          <p:spTgt spid="59"/>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4" fill="hold" nodeType="afterEffect">
                                  <p:stCondLst>
                                    <p:cond delay="0"/>
                                  </p:stCondLst>
                                  <p:childTnLst>
                                    <p:set>
                                      <p:cBhvr>
                                        <p:cTn id="56" dur="1" fill="hold">
                                          <p:stCondLst>
                                            <p:cond delay="0"/>
                                          </p:stCondLst>
                                        </p:cTn>
                                        <p:tgtEl>
                                          <p:spTgt spid="60"/>
                                        </p:tgtEl>
                                        <p:attrNameLst>
                                          <p:attrName>style.visibility</p:attrName>
                                        </p:attrNameLst>
                                      </p:cBhvr>
                                      <p:to>
                                        <p:strVal val="visible"/>
                                      </p:to>
                                    </p:set>
                                    <p:anim calcmode="lin" valueType="num">
                                      <p:cBhvr additive="base">
                                        <p:cTn id="57" dur="500" fill="hold"/>
                                        <p:tgtEl>
                                          <p:spTgt spid="60"/>
                                        </p:tgtEl>
                                        <p:attrNameLst>
                                          <p:attrName>ppt_x</p:attrName>
                                        </p:attrNameLst>
                                      </p:cBhvr>
                                      <p:tavLst>
                                        <p:tav tm="0">
                                          <p:val>
                                            <p:strVal val="#ppt_x"/>
                                          </p:val>
                                        </p:tav>
                                        <p:tav tm="100000">
                                          <p:val>
                                            <p:strVal val="#ppt_x"/>
                                          </p:val>
                                        </p:tav>
                                      </p:tavLst>
                                    </p:anim>
                                    <p:anim calcmode="lin" valueType="num">
                                      <p:cBhvr additive="base">
                                        <p:cTn id="58" dur="500" fill="hold"/>
                                        <p:tgtEl>
                                          <p:spTgt spid="60"/>
                                        </p:tgtEl>
                                        <p:attrNameLst>
                                          <p:attrName>ppt_y</p:attrName>
                                        </p:attrNameLst>
                                      </p:cBhvr>
                                      <p:tavLst>
                                        <p:tav tm="0">
                                          <p:val>
                                            <p:strVal val="1+#ppt_h/2"/>
                                          </p:val>
                                        </p:tav>
                                        <p:tav tm="100000">
                                          <p:val>
                                            <p:strVal val="#ppt_y"/>
                                          </p:val>
                                        </p:tav>
                                      </p:tavLst>
                                    </p:anim>
                                  </p:childTnLst>
                                </p:cTn>
                              </p:par>
                            </p:childTnLst>
                          </p:cTn>
                        </p:par>
                        <p:par>
                          <p:cTn id="59" fill="hold">
                            <p:stCondLst>
                              <p:cond delay="1000"/>
                            </p:stCondLst>
                            <p:childTnLst>
                              <p:par>
                                <p:cTn id="60" presetID="64" presetClass="path" presetSubtype="0" accel="50000" decel="50000" fill="hold" nodeType="afterEffect">
                                  <p:stCondLst>
                                    <p:cond delay="0"/>
                                  </p:stCondLst>
                                  <p:childTnLst>
                                    <p:animMotion origin="layout" path="M 5E-6 -2.83951E-6 L -0.06303 -0.07006 " pathEditMode="relative" rAng="0" ptsTypes="AA">
                                      <p:cBhvr>
                                        <p:cTn id="61" dur="2000" fill="hold"/>
                                        <p:tgtEl>
                                          <p:spTgt spid="60"/>
                                        </p:tgtEl>
                                        <p:attrNameLst>
                                          <p:attrName>ppt_x</p:attrName>
                                          <p:attrName>ppt_y</p:attrName>
                                        </p:attrNameLst>
                                      </p:cBhvr>
                                      <p:rCtr x="-3160" y="-3519"/>
                                    </p:animMotion>
                                  </p:childTnLst>
                                </p:cTn>
                              </p:par>
                              <p:par>
                                <p:cTn id="62" presetID="22" presetClass="entr" presetSubtype="4"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down)">
                                      <p:cBhvr>
                                        <p:cTn id="64" dur="2000"/>
                                        <p:tgtEl>
                                          <p:spTgt spid="20"/>
                                        </p:tgtEl>
                                      </p:cBhvr>
                                    </p:animEffect>
                                  </p:childTnLst>
                                </p:cTn>
                              </p:par>
                            </p:childTnLst>
                          </p:cTn>
                        </p:par>
                        <p:par>
                          <p:cTn id="65" fill="hold">
                            <p:stCondLst>
                              <p:cond delay="3000"/>
                            </p:stCondLst>
                            <p:childTnLst>
                              <p:par>
                                <p:cTn id="66" presetID="10" presetClass="exit" presetSubtype="0" fill="hold" nodeType="afterEffect">
                                  <p:stCondLst>
                                    <p:cond delay="0"/>
                                  </p:stCondLst>
                                  <p:childTnLst>
                                    <p:animEffect transition="out" filter="fade">
                                      <p:cBhvr>
                                        <p:cTn id="67" dur="500"/>
                                        <p:tgtEl>
                                          <p:spTgt spid="59"/>
                                        </p:tgtEl>
                                      </p:cBhvr>
                                    </p:animEffect>
                                    <p:set>
                                      <p:cBhvr>
                                        <p:cTn id="68" dur="1" fill="hold">
                                          <p:stCondLst>
                                            <p:cond delay="499"/>
                                          </p:stCondLst>
                                        </p:cTn>
                                        <p:tgtEl>
                                          <p:spTgt spid="59"/>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60"/>
                                        </p:tgtEl>
                                      </p:cBhvr>
                                    </p:animEffect>
                                    <p:set>
                                      <p:cBhvr>
                                        <p:cTn id="71" dur="1" fill="hold">
                                          <p:stCondLst>
                                            <p:cond delay="499"/>
                                          </p:stCondLst>
                                        </p:cTn>
                                        <p:tgtEl>
                                          <p:spTgt spid="6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fade">
                                      <p:cBhvr>
                                        <p:cTn id="76" dur="500"/>
                                        <p:tgtEl>
                                          <p:spTgt spid="8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500"/>
                                        <p:tgtEl>
                                          <p:spTgt spid="7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81"/>
                                        </p:tgtEl>
                                        <p:attrNameLst>
                                          <p:attrName>style.visibility</p:attrName>
                                        </p:attrNameLst>
                                      </p:cBhvr>
                                      <p:to>
                                        <p:strVal val="visible"/>
                                      </p:to>
                                    </p:set>
                                    <p:animEffect transition="in" filter="fade">
                                      <p:cBhvr>
                                        <p:cTn id="86" dur="500"/>
                                        <p:tgtEl>
                                          <p:spTgt spid="8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fade">
                                      <p:cBhvr>
                                        <p:cTn id="89" dur="500"/>
                                        <p:tgtEl>
                                          <p:spTgt spid="80"/>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55"/>
                                        </p:tgtEl>
                                        <p:attrNameLst>
                                          <p:attrName>style.visibility</p:attrName>
                                        </p:attrNameLst>
                                      </p:cBhvr>
                                      <p:to>
                                        <p:strVal val="visible"/>
                                      </p:to>
                                    </p:set>
                                    <p:anim calcmode="lin" valueType="num">
                                      <p:cBhvr additive="base">
                                        <p:cTn id="94" dur="500" fill="hold"/>
                                        <p:tgtEl>
                                          <p:spTgt spid="55"/>
                                        </p:tgtEl>
                                        <p:attrNameLst>
                                          <p:attrName>ppt_x</p:attrName>
                                        </p:attrNameLst>
                                      </p:cBhvr>
                                      <p:tavLst>
                                        <p:tav tm="0">
                                          <p:val>
                                            <p:strVal val="#ppt_x"/>
                                          </p:val>
                                        </p:tav>
                                        <p:tav tm="100000">
                                          <p:val>
                                            <p:strVal val="#ppt_x"/>
                                          </p:val>
                                        </p:tav>
                                      </p:tavLst>
                                    </p:anim>
                                    <p:anim calcmode="lin" valueType="num">
                                      <p:cBhvr additive="base">
                                        <p:cTn id="95" dur="500" fill="hold"/>
                                        <p:tgtEl>
                                          <p:spTgt spid="55"/>
                                        </p:tgtEl>
                                        <p:attrNameLst>
                                          <p:attrName>ppt_y</p:attrName>
                                        </p:attrNameLst>
                                      </p:cBhvr>
                                      <p:tavLst>
                                        <p:tav tm="0">
                                          <p:val>
                                            <p:strVal val="1+#ppt_h/2"/>
                                          </p:val>
                                        </p:tav>
                                        <p:tav tm="100000">
                                          <p:val>
                                            <p:strVal val="#ppt_y"/>
                                          </p:val>
                                        </p:tav>
                                      </p:tavLst>
                                    </p:anim>
                                  </p:childTnLst>
                                </p:cTn>
                              </p:par>
                            </p:childTnLst>
                          </p:cTn>
                        </p:par>
                        <p:par>
                          <p:cTn id="96" fill="hold">
                            <p:stCondLst>
                              <p:cond delay="500"/>
                            </p:stCondLst>
                            <p:childTnLst>
                              <p:par>
                                <p:cTn id="97" presetID="2" presetClass="entr" presetSubtype="4" fill="hold" nodeType="after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additive="base">
                                        <p:cTn id="99" dur="500" fill="hold"/>
                                        <p:tgtEl>
                                          <p:spTgt spid="54"/>
                                        </p:tgtEl>
                                        <p:attrNameLst>
                                          <p:attrName>ppt_x</p:attrName>
                                        </p:attrNameLst>
                                      </p:cBhvr>
                                      <p:tavLst>
                                        <p:tav tm="0">
                                          <p:val>
                                            <p:strVal val="#ppt_x"/>
                                          </p:val>
                                        </p:tav>
                                        <p:tav tm="100000">
                                          <p:val>
                                            <p:strVal val="#ppt_x"/>
                                          </p:val>
                                        </p:tav>
                                      </p:tavLst>
                                    </p:anim>
                                    <p:anim calcmode="lin" valueType="num">
                                      <p:cBhvr additive="base">
                                        <p:cTn id="10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9" presetClass="path" presetSubtype="0" accel="50000" decel="50000" fill="hold" nodeType="clickEffect">
                                  <p:stCondLst>
                                    <p:cond delay="0"/>
                                  </p:stCondLst>
                                  <p:childTnLst>
                                    <p:animMotion origin="layout" path="M 2.77778E-7 -1.85185E-6 L 0.16545 0.16821 " pathEditMode="relative" rAng="0" ptsTypes="AA">
                                      <p:cBhvr>
                                        <p:cTn id="104" dur="2000" fill="hold"/>
                                        <p:tgtEl>
                                          <p:spTgt spid="55"/>
                                        </p:tgtEl>
                                        <p:attrNameLst>
                                          <p:attrName>ppt_x</p:attrName>
                                          <p:attrName>ppt_y</p:attrName>
                                        </p:attrNameLst>
                                      </p:cBhvr>
                                      <p:rCtr x="8264" y="8395"/>
                                    </p:animMotion>
                                  </p:childTnLst>
                                </p:cTn>
                              </p:par>
                              <p:par>
                                <p:cTn id="105" presetID="22" presetClass="entr" presetSubtype="1" fill="hold" nodeType="withEffect">
                                  <p:stCondLst>
                                    <p:cond delay="0"/>
                                  </p:stCondLst>
                                  <p:childTnLst>
                                    <p:set>
                                      <p:cBhvr>
                                        <p:cTn id="106" dur="1" fill="hold">
                                          <p:stCondLst>
                                            <p:cond delay="0"/>
                                          </p:stCondLst>
                                        </p:cTn>
                                        <p:tgtEl>
                                          <p:spTgt spid="84"/>
                                        </p:tgtEl>
                                        <p:attrNameLst>
                                          <p:attrName>style.visibility</p:attrName>
                                        </p:attrNameLst>
                                      </p:cBhvr>
                                      <p:to>
                                        <p:strVal val="visible"/>
                                      </p:to>
                                    </p:set>
                                    <p:animEffect transition="in" filter="wipe(up)">
                                      <p:cBhvr>
                                        <p:cTn id="107" dur="2000"/>
                                        <p:tgtEl>
                                          <p:spTgt spid="8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500"/>
                                        <p:tgtEl>
                                          <p:spTgt spid="55"/>
                                        </p:tgtEl>
                                      </p:cBhvr>
                                    </p:animEffect>
                                    <p:set>
                                      <p:cBhvr>
                                        <p:cTn id="112" dur="1" fill="hold">
                                          <p:stCondLst>
                                            <p:cond delay="499"/>
                                          </p:stCondLst>
                                        </p:cTn>
                                        <p:tgtEl>
                                          <p:spTgt spid="55"/>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54"/>
                                        </p:tgtEl>
                                      </p:cBhvr>
                                    </p:animEffect>
                                    <p:set>
                                      <p:cBhvr>
                                        <p:cTn id="115" dur="1" fill="hold">
                                          <p:stCondLst>
                                            <p:cond delay="499"/>
                                          </p:stCondLst>
                                        </p:cTn>
                                        <p:tgtEl>
                                          <p:spTgt spid="54"/>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86"/>
                                        </p:tgtEl>
                                        <p:attrNameLst>
                                          <p:attrName>style.visibility</p:attrName>
                                        </p:attrNameLst>
                                      </p:cBhvr>
                                      <p:to>
                                        <p:strVal val="visible"/>
                                      </p:to>
                                    </p:set>
                                    <p:animEffect transition="in" filter="fade">
                                      <p:cBhvr>
                                        <p:cTn id="120" dur="500"/>
                                        <p:tgtEl>
                                          <p:spTgt spid="86"/>
                                        </p:tgtEl>
                                      </p:cBhvr>
                                    </p:animEffect>
                                  </p:childTnLst>
                                </p:cTn>
                              </p:par>
                            </p:childTnLst>
                          </p:cTn>
                        </p:par>
                      </p:childTnLst>
                    </p:cTn>
                  </p:par>
                  <p:par>
                    <p:cTn id="121" fill="hold">
                      <p:stCondLst>
                        <p:cond delay="indefinite"/>
                      </p:stCondLst>
                      <p:childTnLst>
                        <p:par>
                          <p:cTn id="122" fill="hold">
                            <p:stCondLst>
                              <p:cond delay="0"/>
                            </p:stCondLst>
                            <p:childTnLst>
                              <p:par>
                                <p:cTn id="123" presetID="6" presetClass="entr" presetSubtype="16" fill="hold" nodeType="clickEffect">
                                  <p:stCondLst>
                                    <p:cond delay="0"/>
                                  </p:stCondLst>
                                  <p:childTnLst>
                                    <p:set>
                                      <p:cBhvr>
                                        <p:cTn id="124" dur="1" fill="hold">
                                          <p:stCondLst>
                                            <p:cond delay="0"/>
                                          </p:stCondLst>
                                        </p:cTn>
                                        <p:tgtEl>
                                          <p:spTgt spid="85"/>
                                        </p:tgtEl>
                                        <p:attrNameLst>
                                          <p:attrName>style.visibility</p:attrName>
                                        </p:attrNameLst>
                                      </p:cBhvr>
                                      <p:to>
                                        <p:strVal val="visible"/>
                                      </p:to>
                                    </p:set>
                                    <p:animEffect transition="in" filter="circle(in)">
                                      <p:cBhvr>
                                        <p:cTn id="125" dur="2000"/>
                                        <p:tgtEl>
                                          <p:spTgt spid="85"/>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89"/>
                                        </p:tgtEl>
                                        <p:attrNameLst>
                                          <p:attrName>style.visibility</p:attrName>
                                        </p:attrNameLst>
                                      </p:cBhvr>
                                      <p:to>
                                        <p:strVal val="visible"/>
                                      </p:to>
                                    </p:set>
                                    <p:animEffect transition="in" filter="fade">
                                      <p:cBhvr>
                                        <p:cTn id="130" dur="500"/>
                                        <p:tgtEl>
                                          <p:spTgt spid="89"/>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73"/>
                                        </p:tgtEl>
                                        <p:attrNameLst>
                                          <p:attrName>style.visibility</p:attrName>
                                        </p:attrNameLst>
                                      </p:cBhvr>
                                      <p:to>
                                        <p:strVal val="visible"/>
                                      </p:to>
                                    </p:set>
                                    <p:anim calcmode="lin" valueType="num">
                                      <p:cBhvr additive="base">
                                        <p:cTn id="135" dur="500" fill="hold"/>
                                        <p:tgtEl>
                                          <p:spTgt spid="73"/>
                                        </p:tgtEl>
                                        <p:attrNameLst>
                                          <p:attrName>ppt_x</p:attrName>
                                        </p:attrNameLst>
                                      </p:cBhvr>
                                      <p:tavLst>
                                        <p:tav tm="0">
                                          <p:val>
                                            <p:strVal val="#ppt_x"/>
                                          </p:val>
                                        </p:tav>
                                        <p:tav tm="100000">
                                          <p:val>
                                            <p:strVal val="#ppt_x"/>
                                          </p:val>
                                        </p:tav>
                                      </p:tavLst>
                                    </p:anim>
                                    <p:anim calcmode="lin" valueType="num">
                                      <p:cBhvr additive="base">
                                        <p:cTn id="136" dur="500" fill="hold"/>
                                        <p:tgtEl>
                                          <p:spTgt spid="73"/>
                                        </p:tgtEl>
                                        <p:attrNameLst>
                                          <p:attrName>ppt_y</p:attrName>
                                        </p:attrNameLst>
                                      </p:cBhvr>
                                      <p:tavLst>
                                        <p:tav tm="0">
                                          <p:val>
                                            <p:strVal val="1+#ppt_h/2"/>
                                          </p:val>
                                        </p:tav>
                                        <p:tav tm="100000">
                                          <p:val>
                                            <p:strVal val="#ppt_y"/>
                                          </p:val>
                                        </p:tav>
                                      </p:tavLst>
                                    </p:anim>
                                  </p:childTnLst>
                                </p:cTn>
                              </p:par>
                            </p:childTnLst>
                          </p:cTn>
                        </p:par>
                        <p:par>
                          <p:cTn id="137" fill="hold">
                            <p:stCondLst>
                              <p:cond delay="500"/>
                            </p:stCondLst>
                            <p:childTnLst>
                              <p:par>
                                <p:cTn id="138" presetID="2" presetClass="entr" presetSubtype="4" fill="hold" nodeType="afterEffect">
                                  <p:stCondLst>
                                    <p:cond delay="0"/>
                                  </p:stCondLst>
                                  <p:childTnLst>
                                    <p:set>
                                      <p:cBhvr>
                                        <p:cTn id="139" dur="1" fill="hold">
                                          <p:stCondLst>
                                            <p:cond delay="0"/>
                                          </p:stCondLst>
                                        </p:cTn>
                                        <p:tgtEl>
                                          <p:spTgt spid="74"/>
                                        </p:tgtEl>
                                        <p:attrNameLst>
                                          <p:attrName>style.visibility</p:attrName>
                                        </p:attrNameLst>
                                      </p:cBhvr>
                                      <p:to>
                                        <p:strVal val="visible"/>
                                      </p:to>
                                    </p:set>
                                    <p:anim calcmode="lin" valueType="num">
                                      <p:cBhvr additive="base">
                                        <p:cTn id="140" dur="500" fill="hold"/>
                                        <p:tgtEl>
                                          <p:spTgt spid="74"/>
                                        </p:tgtEl>
                                        <p:attrNameLst>
                                          <p:attrName>ppt_x</p:attrName>
                                        </p:attrNameLst>
                                      </p:cBhvr>
                                      <p:tavLst>
                                        <p:tav tm="0">
                                          <p:val>
                                            <p:strVal val="#ppt_x"/>
                                          </p:val>
                                        </p:tav>
                                        <p:tav tm="100000">
                                          <p:val>
                                            <p:strVal val="#ppt_x"/>
                                          </p:val>
                                        </p:tav>
                                      </p:tavLst>
                                    </p:anim>
                                    <p:anim calcmode="lin" valueType="num">
                                      <p:cBhvr additive="base">
                                        <p:cTn id="141"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56" presetClass="path" presetSubtype="0" accel="50000" decel="50000" fill="hold" nodeType="clickEffect">
                                  <p:stCondLst>
                                    <p:cond delay="0"/>
                                  </p:stCondLst>
                                  <p:childTnLst>
                                    <p:animMotion origin="layout" path="M -3.05556E-6 -3.49491E-6 L -0.16336 -0.1661 " pathEditMode="relative" rAng="0" ptsTypes="AA">
                                      <p:cBhvr>
                                        <p:cTn id="145" dur="2000" fill="hold"/>
                                        <p:tgtEl>
                                          <p:spTgt spid="74"/>
                                        </p:tgtEl>
                                        <p:attrNameLst>
                                          <p:attrName>ppt_x</p:attrName>
                                          <p:attrName>ppt_y</p:attrName>
                                        </p:attrNameLst>
                                      </p:cBhvr>
                                      <p:rCtr x="-8177" y="-8305"/>
                                    </p:animMotion>
                                  </p:childTnLst>
                                </p:cTn>
                              </p:par>
                              <p:par>
                                <p:cTn id="146" presetID="22" presetClass="entr" presetSubtype="4" fill="hold" nodeType="withEffect">
                                  <p:stCondLst>
                                    <p:cond delay="0"/>
                                  </p:stCondLst>
                                  <p:childTnLst>
                                    <p:set>
                                      <p:cBhvr>
                                        <p:cTn id="147" dur="1" fill="hold">
                                          <p:stCondLst>
                                            <p:cond delay="0"/>
                                          </p:stCondLst>
                                        </p:cTn>
                                        <p:tgtEl>
                                          <p:spTgt spid="91"/>
                                        </p:tgtEl>
                                        <p:attrNameLst>
                                          <p:attrName>style.visibility</p:attrName>
                                        </p:attrNameLst>
                                      </p:cBhvr>
                                      <p:to>
                                        <p:strVal val="visible"/>
                                      </p:to>
                                    </p:set>
                                    <p:animEffect transition="in" filter="wipe(down)">
                                      <p:cBhvr>
                                        <p:cTn id="148" dur="2000"/>
                                        <p:tgtEl>
                                          <p:spTgt spid="91"/>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xit" presetSubtype="0" fill="hold" nodeType="clickEffect">
                                  <p:stCondLst>
                                    <p:cond delay="0"/>
                                  </p:stCondLst>
                                  <p:childTnLst>
                                    <p:animEffect transition="out" filter="fade">
                                      <p:cBhvr>
                                        <p:cTn id="152" dur="500"/>
                                        <p:tgtEl>
                                          <p:spTgt spid="73"/>
                                        </p:tgtEl>
                                      </p:cBhvr>
                                    </p:animEffect>
                                    <p:set>
                                      <p:cBhvr>
                                        <p:cTn id="153" dur="1" fill="hold">
                                          <p:stCondLst>
                                            <p:cond delay="499"/>
                                          </p:stCondLst>
                                        </p:cTn>
                                        <p:tgtEl>
                                          <p:spTgt spid="73"/>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74"/>
                                        </p:tgtEl>
                                      </p:cBhvr>
                                    </p:animEffect>
                                    <p:set>
                                      <p:cBhvr>
                                        <p:cTn id="156" dur="1" fill="hold">
                                          <p:stCondLst>
                                            <p:cond delay="499"/>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p:bldP spid="57" grpId="0"/>
      <p:bldP spid="58" grpId="0"/>
      <p:bldP spid="78" grpId="0"/>
      <p:bldP spid="80" grpId="0" animBg="1"/>
      <p:bldP spid="81" grpId="0"/>
      <p:bldP spid="82" grpId="0"/>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83768" y="267494"/>
            <a:ext cx="4246240" cy="469874"/>
          </a:xfrm>
        </p:spPr>
        <p:txBody>
          <a:bodyPr>
            <a:normAutofit/>
          </a:bodyPr>
          <a:lstStyle/>
          <a:p>
            <a:r>
              <a:rPr lang="en-US" sz="2400" smtClean="0">
                <a:solidFill>
                  <a:schemeClr val="bg1"/>
                </a:solidFill>
              </a:rPr>
              <a:t>Hai ñöôøng thaúng vuoâng goùc</a:t>
            </a:r>
            <a:endParaRPr lang="en-US" sz="2400">
              <a:solidFill>
                <a:schemeClr val="bg1"/>
              </a:solidFill>
            </a:endParaRPr>
          </a:p>
        </p:txBody>
      </p:sp>
      <p:sp>
        <p:nvSpPr>
          <p:cNvPr id="7" name="TextBox 6"/>
          <p:cNvSpPr txBox="1"/>
          <p:nvPr/>
        </p:nvSpPr>
        <p:spPr>
          <a:xfrm>
            <a:off x="467544" y="771550"/>
            <a:ext cx="7848872" cy="646331"/>
          </a:xfrm>
          <a:prstGeom prst="rect">
            <a:avLst/>
          </a:prstGeom>
          <a:noFill/>
        </p:spPr>
        <p:txBody>
          <a:bodyPr wrap="square" rtlCol="0">
            <a:spAutoFit/>
          </a:bodyPr>
          <a:lstStyle/>
          <a:p>
            <a:r>
              <a:rPr lang="en-US" smtClean="0">
                <a:solidFill>
                  <a:schemeClr val="bg1"/>
                </a:solidFill>
                <a:latin typeface="+mj-lt"/>
              </a:rPr>
              <a:t>	Baøi 2: Veõ hình theo dieãn ñaït sau: Veõ ñoaïn thaúng AB=4cm vaø ñoaïn thaúng BC=6cm, roài veõ ñöôøng trung tröïc cuûa moãi ñoaïn AB vaø BC.</a:t>
            </a:r>
            <a:endParaRPr lang="en-US">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147814"/>
            <a:ext cx="5769876" cy="10057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555526"/>
            <a:ext cx="2751770" cy="2751770"/>
          </a:xfrm>
          <a:prstGeom prst="rect">
            <a:avLst/>
          </a:prstGeom>
        </p:spPr>
      </p:pic>
      <p:cxnSp>
        <p:nvCxnSpPr>
          <p:cNvPr id="10" name="Straight Connector 9"/>
          <p:cNvCxnSpPr/>
          <p:nvPr/>
        </p:nvCxnSpPr>
        <p:spPr>
          <a:xfrm>
            <a:off x="1907704" y="3185914"/>
            <a:ext cx="19442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732015" y="3099621"/>
            <a:ext cx="2284374" cy="564059"/>
            <a:chOff x="1732015" y="3099621"/>
            <a:chExt cx="2284374" cy="564059"/>
          </a:xfrm>
        </p:grpSpPr>
        <p:sp>
          <p:nvSpPr>
            <p:cNvPr id="12" name="Flowchart: Connector 11"/>
            <p:cNvSpPr/>
            <p:nvPr/>
          </p:nvSpPr>
          <p:spPr>
            <a:xfrm>
              <a:off x="1805992" y="3099621"/>
              <a:ext cx="132434" cy="14567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3785703" y="3113710"/>
              <a:ext cx="132434" cy="14567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732015" y="3294348"/>
              <a:ext cx="351378" cy="369332"/>
            </a:xfrm>
            <a:prstGeom prst="rect">
              <a:avLst/>
            </a:prstGeom>
            <a:noFill/>
          </p:spPr>
          <p:txBody>
            <a:bodyPr wrap="none" rtlCol="0">
              <a:spAutoFit/>
            </a:bodyPr>
            <a:lstStyle/>
            <a:p>
              <a:r>
                <a:rPr lang="en-US" smtClean="0">
                  <a:solidFill>
                    <a:schemeClr val="bg1"/>
                  </a:solidFill>
                  <a:latin typeface="+mj-lt"/>
                </a:rPr>
                <a:t>A</a:t>
              </a:r>
              <a:endParaRPr lang="en-US">
                <a:solidFill>
                  <a:schemeClr val="bg1"/>
                </a:solidFill>
                <a:latin typeface="+mj-lt"/>
              </a:endParaRPr>
            </a:p>
          </p:txBody>
        </p:sp>
        <p:sp>
          <p:nvSpPr>
            <p:cNvPr id="29" name="TextBox 28"/>
            <p:cNvSpPr txBox="1"/>
            <p:nvPr/>
          </p:nvSpPr>
          <p:spPr>
            <a:xfrm>
              <a:off x="3676231" y="3281360"/>
              <a:ext cx="340158" cy="369332"/>
            </a:xfrm>
            <a:prstGeom prst="rect">
              <a:avLst/>
            </a:prstGeom>
            <a:noFill/>
          </p:spPr>
          <p:txBody>
            <a:bodyPr wrap="none" rtlCol="0">
              <a:spAutoFit/>
            </a:bodyPr>
            <a:lstStyle/>
            <a:p>
              <a:r>
                <a:rPr lang="en-US" smtClean="0">
                  <a:solidFill>
                    <a:schemeClr val="bg1"/>
                  </a:solidFill>
                  <a:latin typeface="+mj-lt"/>
                </a:rPr>
                <a:t>B</a:t>
              </a:r>
              <a:endParaRPr lang="en-US">
                <a:solidFill>
                  <a:schemeClr val="bg1"/>
                </a:solidFill>
                <a:latin typeface="+mj-lt"/>
              </a:endParaRPr>
            </a:p>
          </p:txBody>
        </p:sp>
      </p:gr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3166863"/>
            <a:ext cx="5769876" cy="1005757"/>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554384"/>
            <a:ext cx="2751770" cy="2751770"/>
          </a:xfrm>
          <a:prstGeom prst="rect">
            <a:avLst/>
          </a:prstGeom>
        </p:spPr>
      </p:pic>
      <p:cxnSp>
        <p:nvCxnSpPr>
          <p:cNvPr id="32" name="Straight Connector 31"/>
          <p:cNvCxnSpPr/>
          <p:nvPr/>
        </p:nvCxnSpPr>
        <p:spPr>
          <a:xfrm>
            <a:off x="3842395" y="3181984"/>
            <a:ext cx="29428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Flowchart: Connector 32"/>
          <p:cNvSpPr/>
          <p:nvPr/>
        </p:nvSpPr>
        <p:spPr>
          <a:xfrm>
            <a:off x="6679282" y="3109146"/>
            <a:ext cx="132434" cy="14567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584846" y="3254823"/>
            <a:ext cx="340158" cy="369332"/>
          </a:xfrm>
          <a:prstGeom prst="rect">
            <a:avLst/>
          </a:prstGeom>
          <a:noFill/>
        </p:spPr>
        <p:txBody>
          <a:bodyPr wrap="none" rtlCol="0">
            <a:spAutoFit/>
          </a:bodyPr>
          <a:lstStyle/>
          <a:p>
            <a:r>
              <a:rPr lang="en-US">
                <a:solidFill>
                  <a:schemeClr val="bg1"/>
                </a:solidFill>
                <a:latin typeface="+mj-lt"/>
              </a:rPr>
              <a:t>C</a:t>
            </a:r>
          </a:p>
        </p:txBody>
      </p:sp>
      <p:grpSp>
        <p:nvGrpSpPr>
          <p:cNvPr id="38" name="Group 37"/>
          <p:cNvGrpSpPr/>
          <p:nvPr/>
        </p:nvGrpSpPr>
        <p:grpSpPr>
          <a:xfrm>
            <a:off x="2339752" y="2957550"/>
            <a:ext cx="1230797" cy="393979"/>
            <a:chOff x="2339752" y="2957550"/>
            <a:chExt cx="1230797" cy="393979"/>
          </a:xfrm>
        </p:grpSpPr>
        <p:sp>
          <p:nvSpPr>
            <p:cNvPr id="35" name="Flowchart: Connector 34"/>
            <p:cNvSpPr/>
            <p:nvPr/>
          </p:nvSpPr>
          <p:spPr>
            <a:xfrm>
              <a:off x="2825087" y="3124903"/>
              <a:ext cx="109450" cy="120395"/>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292909" y="2957550"/>
              <a:ext cx="277640" cy="369332"/>
            </a:xfrm>
            <a:prstGeom prst="rect">
              <a:avLst/>
            </a:prstGeom>
            <a:noFill/>
          </p:spPr>
          <p:txBody>
            <a:bodyPr wrap="none" rtlCol="0">
              <a:spAutoFit/>
            </a:bodyPr>
            <a:lstStyle/>
            <a:p>
              <a:r>
                <a:rPr lang="en-US" smtClean="0">
                  <a:solidFill>
                    <a:schemeClr val="bg1"/>
                  </a:solidFill>
                </a:rPr>
                <a:t>/</a:t>
              </a:r>
              <a:endParaRPr lang="en-US">
                <a:solidFill>
                  <a:schemeClr val="bg1"/>
                </a:solidFill>
              </a:endParaRPr>
            </a:p>
          </p:txBody>
        </p:sp>
        <p:sp>
          <p:nvSpPr>
            <p:cNvPr id="37" name="TextBox 36"/>
            <p:cNvSpPr txBox="1"/>
            <p:nvPr/>
          </p:nvSpPr>
          <p:spPr>
            <a:xfrm>
              <a:off x="2339752" y="2982197"/>
              <a:ext cx="277640" cy="369332"/>
            </a:xfrm>
            <a:prstGeom prst="rect">
              <a:avLst/>
            </a:prstGeom>
            <a:noFill/>
          </p:spPr>
          <p:txBody>
            <a:bodyPr wrap="none" rtlCol="0">
              <a:spAutoFit/>
            </a:bodyPr>
            <a:lstStyle/>
            <a:p>
              <a:r>
                <a:rPr lang="en-US" smtClean="0">
                  <a:solidFill>
                    <a:schemeClr val="bg1"/>
                  </a:solidFill>
                </a:rPr>
                <a:t>/</a:t>
              </a:r>
              <a:endParaRPr lang="en-US">
                <a:solidFill>
                  <a:schemeClr val="bg1"/>
                </a:solidFill>
              </a:endParaRPr>
            </a:p>
          </p:txBody>
        </p:sp>
      </p:grpSp>
      <p:grpSp>
        <p:nvGrpSpPr>
          <p:cNvPr id="39" name="Group 38"/>
          <p:cNvGrpSpPr/>
          <p:nvPr/>
        </p:nvGrpSpPr>
        <p:grpSpPr>
          <a:xfrm>
            <a:off x="4572000" y="2943062"/>
            <a:ext cx="1520745" cy="393979"/>
            <a:chOff x="2142778" y="2957550"/>
            <a:chExt cx="1520745" cy="393979"/>
          </a:xfrm>
        </p:grpSpPr>
        <p:sp>
          <p:nvSpPr>
            <p:cNvPr id="40" name="Flowchart: Connector 39"/>
            <p:cNvSpPr/>
            <p:nvPr/>
          </p:nvSpPr>
          <p:spPr>
            <a:xfrm>
              <a:off x="2825087" y="3124903"/>
              <a:ext cx="109450" cy="120395"/>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909" y="2957550"/>
              <a:ext cx="370614" cy="369332"/>
            </a:xfrm>
            <a:prstGeom prst="rect">
              <a:avLst/>
            </a:prstGeom>
            <a:noFill/>
          </p:spPr>
          <p:txBody>
            <a:bodyPr wrap="none" rtlCol="0">
              <a:spAutoFit/>
            </a:bodyPr>
            <a:lstStyle/>
            <a:p>
              <a:r>
                <a:rPr lang="en-US" smtClean="0">
                  <a:solidFill>
                    <a:schemeClr val="bg1"/>
                  </a:solidFill>
                </a:rPr>
                <a:t>//</a:t>
              </a:r>
              <a:endParaRPr lang="en-US">
                <a:solidFill>
                  <a:schemeClr val="bg1"/>
                </a:solidFill>
              </a:endParaRPr>
            </a:p>
          </p:txBody>
        </p:sp>
        <p:sp>
          <p:nvSpPr>
            <p:cNvPr id="42" name="TextBox 41"/>
            <p:cNvSpPr txBox="1"/>
            <p:nvPr/>
          </p:nvSpPr>
          <p:spPr>
            <a:xfrm>
              <a:off x="2142778" y="2982197"/>
              <a:ext cx="370614" cy="369332"/>
            </a:xfrm>
            <a:prstGeom prst="rect">
              <a:avLst/>
            </a:prstGeom>
            <a:noFill/>
          </p:spPr>
          <p:txBody>
            <a:bodyPr wrap="none" rtlCol="0">
              <a:spAutoFit/>
            </a:bodyPr>
            <a:lstStyle/>
            <a:p>
              <a:r>
                <a:rPr lang="en-US" smtClean="0">
                  <a:solidFill>
                    <a:schemeClr val="bg1"/>
                  </a:solidFill>
                </a:rPr>
                <a:t>//</a:t>
              </a:r>
              <a:endParaRPr lang="en-US">
                <a:solidFill>
                  <a:schemeClr val="bg1"/>
                </a:solidFill>
              </a:endParaRPr>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193208" y="486046"/>
            <a:ext cx="3415130" cy="1969914"/>
          </a:xfrm>
          <a:prstGeom prst="rect">
            <a:avLst/>
          </a:prstGeom>
        </p:spPr>
      </p:pic>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46723">
            <a:off x="177253" y="613359"/>
            <a:ext cx="2751770" cy="2751770"/>
          </a:xfrm>
          <a:prstGeom prst="rect">
            <a:avLst/>
          </a:prstGeom>
        </p:spPr>
      </p:pic>
      <p:cxnSp>
        <p:nvCxnSpPr>
          <p:cNvPr id="46" name="Straight Connector 45"/>
          <p:cNvCxnSpPr/>
          <p:nvPr/>
        </p:nvCxnSpPr>
        <p:spPr>
          <a:xfrm flipV="1">
            <a:off x="2879812" y="1471003"/>
            <a:ext cx="0" cy="170145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40310" y="2127931"/>
            <a:ext cx="4438600" cy="1005757"/>
          </a:xfrm>
          <a:prstGeom prst="rect">
            <a:avLst/>
          </a:prstGeom>
        </p:spPr>
      </p:pic>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46723">
            <a:off x="177254" y="615485"/>
            <a:ext cx="2751770" cy="2751770"/>
          </a:xfrm>
          <a:prstGeom prst="rect">
            <a:avLst/>
          </a:prstGeom>
        </p:spPr>
      </p:pic>
      <p:cxnSp>
        <p:nvCxnSpPr>
          <p:cNvPr id="50" name="Straight Connector 49"/>
          <p:cNvCxnSpPr/>
          <p:nvPr/>
        </p:nvCxnSpPr>
        <p:spPr>
          <a:xfrm>
            <a:off x="2879812" y="3186548"/>
            <a:ext cx="0" cy="140142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615782" y="486046"/>
            <a:ext cx="3415130" cy="1969914"/>
          </a:xfrm>
          <a:prstGeom prst="rect">
            <a:avLst/>
          </a:prstGeom>
        </p:spPr>
      </p:pic>
      <p:cxnSp>
        <p:nvCxnSpPr>
          <p:cNvPr id="52" name="Straight Connector 51"/>
          <p:cNvCxnSpPr/>
          <p:nvPr/>
        </p:nvCxnSpPr>
        <p:spPr>
          <a:xfrm flipV="1">
            <a:off x="5302838" y="1471003"/>
            <a:ext cx="0" cy="170145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554143" y="2127931"/>
            <a:ext cx="4438600" cy="1005757"/>
          </a:xfrm>
          <a:prstGeom prst="rect">
            <a:avLst/>
          </a:prstGeom>
        </p:spPr>
      </p:pic>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46723">
            <a:off x="2602851" y="593969"/>
            <a:ext cx="2751770" cy="2751770"/>
          </a:xfrm>
          <a:prstGeom prst="rect">
            <a:avLst/>
          </a:prstGeom>
        </p:spPr>
      </p:pic>
      <p:cxnSp>
        <p:nvCxnSpPr>
          <p:cNvPr id="55" name="Straight Connector 54"/>
          <p:cNvCxnSpPr/>
          <p:nvPr/>
        </p:nvCxnSpPr>
        <p:spPr>
          <a:xfrm>
            <a:off x="5302838" y="3186548"/>
            <a:ext cx="0" cy="140142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46723">
            <a:off x="2604977" y="627760"/>
            <a:ext cx="2751770" cy="2751770"/>
          </a:xfrm>
          <a:prstGeom prst="rect">
            <a:avLst/>
          </a:prstGeom>
        </p:spPr>
      </p:pic>
    </p:spTree>
    <p:extLst>
      <p:ext uri="{BB962C8B-B14F-4D97-AF65-F5344CB8AC3E}">
        <p14:creationId xmlns:p14="http://schemas.microsoft.com/office/powerpoint/2010/main" val="398378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nodeType="clickEffect">
                                  <p:stCondLst>
                                    <p:cond delay="0"/>
                                  </p:stCondLst>
                                  <p:childTnLst>
                                    <p:animMotion origin="layout" path="M -4.72222E-6 -4.07407E-6 L 0.2125 -4.07407E-6 " pathEditMode="relative" rAng="0" ptsTypes="AA">
                                      <p:cBhvr>
                                        <p:cTn id="17" dur="2000" fill="hold"/>
                                        <p:tgtEl>
                                          <p:spTgt spid="3"/>
                                        </p:tgtEl>
                                        <p:attrNameLst>
                                          <p:attrName>ppt_x</p:attrName>
                                          <p:attrName>ppt_y</p:attrName>
                                        </p:attrNameLst>
                                      </p:cBhvr>
                                      <p:rCtr x="10625" y="0"/>
                                    </p:animMotion>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2000"/>
                                        <p:tgtEl>
                                          <p:spTgt spid="10"/>
                                        </p:tgtEl>
                                      </p:cBhvr>
                                    </p:animEffect>
                                  </p:childTnLst>
                                </p:cTn>
                              </p:par>
                            </p:childTnLst>
                          </p:cTn>
                        </p:par>
                        <p:par>
                          <p:cTn id="21" fill="hold">
                            <p:stCondLst>
                              <p:cond delay="2500"/>
                            </p:stCondLst>
                            <p:childTnLst>
                              <p:par>
                                <p:cTn id="22" presetID="10" presetClass="exit" presetSubtype="0" fill="hold" nodeType="after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down)">
                                      <p:cBhvr>
                                        <p:cTn id="34" dur="500"/>
                                        <p:tgtEl>
                                          <p:spTgt spid="38"/>
                                        </p:tgtEl>
                                      </p:cBhvr>
                                    </p:animEffect>
                                  </p:childTnLst>
                                </p:cTn>
                              </p:par>
                            </p:childTnLst>
                          </p:cTn>
                        </p:par>
                        <p:par>
                          <p:cTn id="35" fill="hold">
                            <p:stCondLst>
                              <p:cond delay="500"/>
                            </p:stCondLst>
                            <p:childTnLst>
                              <p:par>
                                <p:cTn id="36" presetID="10" presetClass="exit" presetSubtype="0" fill="hold" nodeType="after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ppt_x"/>
                                          </p:val>
                                        </p:tav>
                                        <p:tav tm="100000">
                                          <p:val>
                                            <p:strVal val="#ppt_x"/>
                                          </p:val>
                                        </p:tav>
                                      </p:tavLst>
                                    </p:anim>
                                    <p:anim calcmode="lin" valueType="num">
                                      <p:cBhvr additive="base">
                                        <p:cTn id="4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3" presetClass="path" presetSubtype="0" accel="50000" decel="50000" fill="hold" nodeType="clickEffect">
                                  <p:stCondLst>
                                    <p:cond delay="0"/>
                                  </p:stCondLst>
                                  <p:childTnLst>
                                    <p:animMotion origin="layout" path="M -0.00087 1.35802E-6 L 0.32205 1.35802E-6 " pathEditMode="relative" rAng="0" ptsTypes="AA">
                                      <p:cBhvr>
                                        <p:cTn id="53" dur="2000" fill="hold"/>
                                        <p:tgtEl>
                                          <p:spTgt spid="31"/>
                                        </p:tgtEl>
                                        <p:attrNameLst>
                                          <p:attrName>ppt_x</p:attrName>
                                          <p:attrName>ppt_y</p:attrName>
                                        </p:attrNameLst>
                                      </p:cBhvr>
                                      <p:rCtr x="16146" y="0"/>
                                    </p:animMotion>
                                  </p:childTnLst>
                                </p:cTn>
                              </p:par>
                              <p:par>
                                <p:cTn id="54" presetID="22" presetClass="entr" presetSubtype="8"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2000"/>
                                        <p:tgtEl>
                                          <p:spTgt spid="32"/>
                                        </p:tgtEl>
                                      </p:cBhvr>
                                    </p:animEffect>
                                  </p:childTnLst>
                                </p:cTn>
                              </p:par>
                            </p:childTnLst>
                          </p:cTn>
                        </p:par>
                        <p:par>
                          <p:cTn id="57" fill="hold">
                            <p:stCondLst>
                              <p:cond delay="2500"/>
                            </p:stCondLst>
                            <p:childTnLst>
                              <p:par>
                                <p:cTn id="58" presetID="10" presetClass="exit" presetSubtype="0" fill="hold" nodeType="afterEffect">
                                  <p:stCondLst>
                                    <p:cond delay="0"/>
                                  </p:stCondLst>
                                  <p:childTnLst>
                                    <p:animEffect transition="out" filter="fade">
                                      <p:cBhvr>
                                        <p:cTn id="59" dur="500"/>
                                        <p:tgtEl>
                                          <p:spTgt spid="31"/>
                                        </p:tgtEl>
                                      </p:cBhvr>
                                    </p:animEffect>
                                    <p:set>
                                      <p:cBhvr>
                                        <p:cTn id="60" dur="1" fill="hold">
                                          <p:stCondLst>
                                            <p:cond delay="499"/>
                                          </p:stCondLst>
                                        </p:cTn>
                                        <p:tgtEl>
                                          <p:spTgt spid="3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down)">
                                      <p:cBhvr>
                                        <p:cTn id="73" dur="500"/>
                                        <p:tgtEl>
                                          <p:spTgt spid="39"/>
                                        </p:tgtEl>
                                      </p:cBhvr>
                                    </p:animEffect>
                                  </p:childTnLst>
                                </p:cTn>
                              </p:par>
                            </p:childTnLst>
                          </p:cTn>
                        </p:par>
                        <p:par>
                          <p:cTn id="74" fill="hold">
                            <p:stCondLst>
                              <p:cond delay="500"/>
                            </p:stCondLst>
                            <p:childTnLst>
                              <p:par>
                                <p:cTn id="75" presetID="10" presetClass="exit" presetSubtype="0" fill="hold" nodeType="afterEffect">
                                  <p:stCondLst>
                                    <p:cond delay="0"/>
                                  </p:stCondLst>
                                  <p:childTnLst>
                                    <p:animEffect transition="out" filter="fade">
                                      <p:cBhvr>
                                        <p:cTn id="76" dur="500"/>
                                        <p:tgtEl>
                                          <p:spTgt spid="30"/>
                                        </p:tgtEl>
                                      </p:cBhvr>
                                    </p:animEffect>
                                    <p:set>
                                      <p:cBhvr>
                                        <p:cTn id="77" dur="1" fill="hold">
                                          <p:stCondLst>
                                            <p:cond delay="499"/>
                                          </p:stCondLst>
                                        </p:cTn>
                                        <p:tgtEl>
                                          <p:spTgt spid="3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additive="base">
                                        <p:cTn id="82" dur="500" fill="hold"/>
                                        <p:tgtEl>
                                          <p:spTgt spid="43"/>
                                        </p:tgtEl>
                                        <p:attrNameLst>
                                          <p:attrName>ppt_x</p:attrName>
                                        </p:attrNameLst>
                                      </p:cBhvr>
                                      <p:tavLst>
                                        <p:tav tm="0">
                                          <p:val>
                                            <p:strVal val="#ppt_x"/>
                                          </p:val>
                                        </p:tav>
                                        <p:tav tm="100000">
                                          <p:val>
                                            <p:strVal val="#ppt_x"/>
                                          </p:val>
                                        </p:tav>
                                      </p:tavLst>
                                    </p:anim>
                                    <p:anim calcmode="lin" valueType="num">
                                      <p:cBhvr additive="base">
                                        <p:cTn id="83" dur="500" fill="hold"/>
                                        <p:tgtEl>
                                          <p:spTgt spid="43"/>
                                        </p:tgtEl>
                                        <p:attrNameLst>
                                          <p:attrName>ppt_y</p:attrName>
                                        </p:attrNameLst>
                                      </p:cBhvr>
                                      <p:tavLst>
                                        <p:tav tm="0">
                                          <p:val>
                                            <p:strVal val="1+#ppt_h/2"/>
                                          </p:val>
                                        </p:tav>
                                        <p:tav tm="100000">
                                          <p:val>
                                            <p:strVal val="#ppt_y"/>
                                          </p:val>
                                        </p:tav>
                                      </p:tavLst>
                                    </p:anim>
                                  </p:childTnLst>
                                </p:cTn>
                              </p:par>
                            </p:childTnLst>
                          </p:cTn>
                        </p:par>
                        <p:par>
                          <p:cTn id="84" fill="hold">
                            <p:stCondLst>
                              <p:cond delay="500"/>
                            </p:stCondLst>
                            <p:childTnLst>
                              <p:par>
                                <p:cTn id="85" presetID="2" presetClass="entr" presetSubtype="4" fill="hold" nodeType="after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63" presetClass="path" presetSubtype="0" accel="50000" decel="50000" fill="hold" nodeType="clickEffect">
                                  <p:stCondLst>
                                    <p:cond delay="0"/>
                                  </p:stCondLst>
                                  <p:childTnLst>
                                    <p:animMotion origin="layout" path="M -1.66667E-6 2.20747E-6 L -0.00052 -0.32078 " pathEditMode="relative" rAng="0" ptsTypes="AA">
                                      <p:cBhvr>
                                        <p:cTn id="92" dur="2000" fill="hold"/>
                                        <p:tgtEl>
                                          <p:spTgt spid="44"/>
                                        </p:tgtEl>
                                        <p:attrNameLst>
                                          <p:attrName>ppt_x</p:attrName>
                                          <p:attrName>ppt_y</p:attrName>
                                        </p:attrNameLst>
                                      </p:cBhvr>
                                      <p:rCtr x="-35" y="-16054"/>
                                    </p:animMotion>
                                  </p:childTnLst>
                                </p:cTn>
                              </p:par>
                              <p:par>
                                <p:cTn id="93" presetID="22" presetClass="entr" presetSubtype="4" fill="hold"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wipe(down)">
                                      <p:cBhvr>
                                        <p:cTn id="95" dur="2000"/>
                                        <p:tgtEl>
                                          <p:spTgt spid="46"/>
                                        </p:tgtEl>
                                      </p:cBhvr>
                                    </p:animEffect>
                                  </p:childTnLst>
                                </p:cTn>
                              </p:par>
                            </p:childTnLst>
                          </p:cTn>
                        </p:par>
                        <p:par>
                          <p:cTn id="96" fill="hold">
                            <p:stCondLst>
                              <p:cond delay="2000"/>
                            </p:stCondLst>
                            <p:childTnLst>
                              <p:par>
                                <p:cTn id="97" presetID="10" presetClass="exit" presetSubtype="0" fill="hold" nodeType="afterEffect">
                                  <p:stCondLst>
                                    <p:cond delay="0"/>
                                  </p:stCondLst>
                                  <p:childTnLst>
                                    <p:animEffect transition="out" filter="fade">
                                      <p:cBhvr>
                                        <p:cTn id="98" dur="500"/>
                                        <p:tgtEl>
                                          <p:spTgt spid="44"/>
                                        </p:tgtEl>
                                      </p:cBhvr>
                                    </p:animEffect>
                                    <p:set>
                                      <p:cBhvr>
                                        <p:cTn id="99" dur="1" fill="hold">
                                          <p:stCondLst>
                                            <p:cond delay="499"/>
                                          </p:stCondLst>
                                        </p:cTn>
                                        <p:tgtEl>
                                          <p:spTgt spid="44"/>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43"/>
                                        </p:tgtEl>
                                      </p:cBhvr>
                                    </p:animEffect>
                                    <p:set>
                                      <p:cBhvr>
                                        <p:cTn id="102" dur="1" fill="hold">
                                          <p:stCondLst>
                                            <p:cond delay="499"/>
                                          </p:stCondLst>
                                        </p:cTn>
                                        <p:tgtEl>
                                          <p:spTgt spid="4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additive="base">
                                        <p:cTn id="107" dur="500" fill="hold"/>
                                        <p:tgtEl>
                                          <p:spTgt spid="47"/>
                                        </p:tgtEl>
                                        <p:attrNameLst>
                                          <p:attrName>ppt_x</p:attrName>
                                        </p:attrNameLst>
                                      </p:cBhvr>
                                      <p:tavLst>
                                        <p:tav tm="0">
                                          <p:val>
                                            <p:strVal val="#ppt_x"/>
                                          </p:val>
                                        </p:tav>
                                        <p:tav tm="100000">
                                          <p:val>
                                            <p:strVal val="#ppt_x"/>
                                          </p:val>
                                        </p:tav>
                                      </p:tavLst>
                                    </p:anim>
                                    <p:anim calcmode="lin" valueType="num">
                                      <p:cBhvr additive="base">
                                        <p:cTn id="108" dur="500" fill="hold"/>
                                        <p:tgtEl>
                                          <p:spTgt spid="47"/>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 presetClass="entr" presetSubtype="4" fill="hold"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additive="base">
                                        <p:cTn id="112" dur="500" fill="hold"/>
                                        <p:tgtEl>
                                          <p:spTgt spid="48"/>
                                        </p:tgtEl>
                                        <p:attrNameLst>
                                          <p:attrName>ppt_x</p:attrName>
                                        </p:attrNameLst>
                                      </p:cBhvr>
                                      <p:tavLst>
                                        <p:tav tm="0">
                                          <p:val>
                                            <p:strVal val="#ppt_x"/>
                                          </p:val>
                                        </p:tav>
                                        <p:tav tm="100000">
                                          <p:val>
                                            <p:strVal val="#ppt_x"/>
                                          </p:val>
                                        </p:tav>
                                      </p:tavLst>
                                    </p:anim>
                                    <p:anim calcmode="lin" valueType="num">
                                      <p:cBhvr additive="base">
                                        <p:cTn id="11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63" presetClass="path" presetSubtype="0" accel="50000" decel="50000" fill="hold" nodeType="clickEffect">
                                  <p:stCondLst>
                                    <p:cond delay="0"/>
                                  </p:stCondLst>
                                  <p:childTnLst>
                                    <p:animMotion origin="layout" path="M -1.66667E-6 -0.00031 L -0.00069 0.28095 " pathEditMode="relative" rAng="0" ptsTypes="AA">
                                      <p:cBhvr>
                                        <p:cTn id="117" dur="2000" fill="hold"/>
                                        <p:tgtEl>
                                          <p:spTgt spid="48"/>
                                        </p:tgtEl>
                                        <p:attrNameLst>
                                          <p:attrName>ppt_x</p:attrName>
                                          <p:attrName>ppt_y</p:attrName>
                                        </p:attrNameLst>
                                      </p:cBhvr>
                                      <p:rCtr x="-35" y="14048"/>
                                    </p:animMotion>
                                  </p:childTnLst>
                                </p:cTn>
                              </p:par>
                              <p:par>
                                <p:cTn id="118" presetID="22" presetClass="entr" presetSubtype="1" fill="hold" nodeType="with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wipe(up)">
                                      <p:cBhvr>
                                        <p:cTn id="120" dur="2000"/>
                                        <p:tgtEl>
                                          <p:spTgt spid="50"/>
                                        </p:tgtEl>
                                      </p:cBhvr>
                                    </p:animEffect>
                                  </p:childTnLst>
                                </p:cTn>
                              </p:par>
                            </p:childTnLst>
                          </p:cTn>
                        </p:par>
                        <p:par>
                          <p:cTn id="121" fill="hold">
                            <p:stCondLst>
                              <p:cond delay="2000"/>
                            </p:stCondLst>
                            <p:childTnLst>
                              <p:par>
                                <p:cTn id="122" presetID="10" presetClass="exit" presetSubtype="0" fill="hold" nodeType="afterEffect">
                                  <p:stCondLst>
                                    <p:cond delay="0"/>
                                  </p:stCondLst>
                                  <p:childTnLst>
                                    <p:animEffect transition="out" filter="fade">
                                      <p:cBhvr>
                                        <p:cTn id="123" dur="500"/>
                                        <p:tgtEl>
                                          <p:spTgt spid="48"/>
                                        </p:tgtEl>
                                      </p:cBhvr>
                                    </p:animEffect>
                                    <p:set>
                                      <p:cBhvr>
                                        <p:cTn id="124" dur="1" fill="hold">
                                          <p:stCondLst>
                                            <p:cond delay="499"/>
                                          </p:stCondLst>
                                        </p:cTn>
                                        <p:tgtEl>
                                          <p:spTgt spid="48"/>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47"/>
                                        </p:tgtEl>
                                      </p:cBhvr>
                                    </p:animEffect>
                                    <p:set>
                                      <p:cBhvr>
                                        <p:cTn id="127" dur="1" fill="hold">
                                          <p:stCondLst>
                                            <p:cond delay="499"/>
                                          </p:stCondLst>
                                        </p:cTn>
                                        <p:tgtEl>
                                          <p:spTgt spid="47"/>
                                        </p:tgtEl>
                                        <p:attrNameLst>
                                          <p:attrName>style.visibility</p:attrName>
                                        </p:attrNameLst>
                                      </p:cBhvr>
                                      <p:to>
                                        <p:strVal val="hidden"/>
                                      </p:to>
                                    </p:set>
                                  </p:childTnLst>
                                </p:cTn>
                              </p:par>
                            </p:childTnLst>
                          </p:cTn>
                        </p:par>
                        <p:par>
                          <p:cTn id="128" fill="hold">
                            <p:stCondLst>
                              <p:cond delay="2500"/>
                            </p:stCondLst>
                            <p:childTnLst>
                              <p:par>
                                <p:cTn id="129" presetID="2" presetClass="entr" presetSubtype="4" fill="hold"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500" fill="hold"/>
                                        <p:tgtEl>
                                          <p:spTgt spid="51"/>
                                        </p:tgtEl>
                                        <p:attrNameLst>
                                          <p:attrName>ppt_x</p:attrName>
                                        </p:attrNameLst>
                                      </p:cBhvr>
                                      <p:tavLst>
                                        <p:tav tm="0">
                                          <p:val>
                                            <p:strVal val="#ppt_x"/>
                                          </p:val>
                                        </p:tav>
                                        <p:tav tm="100000">
                                          <p:val>
                                            <p:strVal val="#ppt_x"/>
                                          </p:val>
                                        </p:tav>
                                      </p:tavLst>
                                    </p:anim>
                                    <p:anim calcmode="lin" valueType="num">
                                      <p:cBhvr additive="base">
                                        <p:cTn id="132" dur="500" fill="hold"/>
                                        <p:tgtEl>
                                          <p:spTgt spid="51"/>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nodeType="afterEffect">
                                  <p:stCondLst>
                                    <p:cond delay="0"/>
                                  </p:stCondLst>
                                  <p:childTnLst>
                                    <p:set>
                                      <p:cBhvr>
                                        <p:cTn id="135" dur="1" fill="hold">
                                          <p:stCondLst>
                                            <p:cond delay="0"/>
                                          </p:stCondLst>
                                        </p:cTn>
                                        <p:tgtEl>
                                          <p:spTgt spid="56"/>
                                        </p:tgtEl>
                                        <p:attrNameLst>
                                          <p:attrName>style.visibility</p:attrName>
                                        </p:attrNameLst>
                                      </p:cBhvr>
                                      <p:to>
                                        <p:strVal val="visible"/>
                                      </p:to>
                                    </p:set>
                                    <p:anim calcmode="lin" valueType="num">
                                      <p:cBhvr additive="base">
                                        <p:cTn id="136" dur="500" fill="hold"/>
                                        <p:tgtEl>
                                          <p:spTgt spid="56"/>
                                        </p:tgtEl>
                                        <p:attrNameLst>
                                          <p:attrName>ppt_x</p:attrName>
                                        </p:attrNameLst>
                                      </p:cBhvr>
                                      <p:tavLst>
                                        <p:tav tm="0">
                                          <p:val>
                                            <p:strVal val="#ppt_x"/>
                                          </p:val>
                                        </p:tav>
                                        <p:tav tm="100000">
                                          <p:val>
                                            <p:strVal val="#ppt_x"/>
                                          </p:val>
                                        </p:tav>
                                      </p:tavLst>
                                    </p:anim>
                                    <p:anim calcmode="lin" valueType="num">
                                      <p:cBhvr additive="base">
                                        <p:cTn id="137"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63" presetClass="path" presetSubtype="0" accel="50000" decel="50000" fill="hold" nodeType="clickEffect">
                                  <p:stCondLst>
                                    <p:cond delay="0"/>
                                  </p:stCondLst>
                                  <p:childTnLst>
                                    <p:animMotion origin="layout" path="M -1.66667E-6 2.20747E-6 L -0.00052 -0.32078 " pathEditMode="relative" rAng="0" ptsTypes="AA">
                                      <p:cBhvr>
                                        <p:cTn id="141" dur="2000" fill="hold"/>
                                        <p:tgtEl>
                                          <p:spTgt spid="56"/>
                                        </p:tgtEl>
                                        <p:attrNameLst>
                                          <p:attrName>ppt_x</p:attrName>
                                          <p:attrName>ppt_y</p:attrName>
                                        </p:attrNameLst>
                                      </p:cBhvr>
                                      <p:rCtr x="-35" y="-16054"/>
                                    </p:animMotion>
                                  </p:childTnLst>
                                </p:cTn>
                              </p:par>
                              <p:par>
                                <p:cTn id="142" presetID="22" presetClass="entr" presetSubtype="4" fill="hold" nodeType="withEffect">
                                  <p:stCondLst>
                                    <p:cond delay="0"/>
                                  </p:stCondLst>
                                  <p:childTnLst>
                                    <p:set>
                                      <p:cBhvr>
                                        <p:cTn id="143" dur="1" fill="hold">
                                          <p:stCondLst>
                                            <p:cond delay="0"/>
                                          </p:stCondLst>
                                        </p:cTn>
                                        <p:tgtEl>
                                          <p:spTgt spid="52"/>
                                        </p:tgtEl>
                                        <p:attrNameLst>
                                          <p:attrName>style.visibility</p:attrName>
                                        </p:attrNameLst>
                                      </p:cBhvr>
                                      <p:to>
                                        <p:strVal val="visible"/>
                                      </p:to>
                                    </p:set>
                                    <p:animEffect transition="in" filter="wipe(down)">
                                      <p:cBhvr>
                                        <p:cTn id="144" dur="2000"/>
                                        <p:tgtEl>
                                          <p:spTgt spid="52"/>
                                        </p:tgtEl>
                                      </p:cBhvr>
                                    </p:animEffect>
                                  </p:childTnLst>
                                </p:cTn>
                              </p:par>
                            </p:childTnLst>
                          </p:cTn>
                        </p:par>
                        <p:par>
                          <p:cTn id="145" fill="hold">
                            <p:stCondLst>
                              <p:cond delay="2000"/>
                            </p:stCondLst>
                            <p:childTnLst>
                              <p:par>
                                <p:cTn id="146" presetID="10" presetClass="exit" presetSubtype="0" fill="hold" nodeType="afterEffect">
                                  <p:stCondLst>
                                    <p:cond delay="0"/>
                                  </p:stCondLst>
                                  <p:childTnLst>
                                    <p:animEffect transition="out" filter="fade">
                                      <p:cBhvr>
                                        <p:cTn id="147" dur="500"/>
                                        <p:tgtEl>
                                          <p:spTgt spid="51"/>
                                        </p:tgtEl>
                                      </p:cBhvr>
                                    </p:animEffect>
                                    <p:set>
                                      <p:cBhvr>
                                        <p:cTn id="148" dur="1" fill="hold">
                                          <p:stCondLst>
                                            <p:cond delay="499"/>
                                          </p:stCondLst>
                                        </p:cTn>
                                        <p:tgtEl>
                                          <p:spTgt spid="51"/>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56"/>
                                        </p:tgtEl>
                                      </p:cBhvr>
                                    </p:animEffect>
                                    <p:set>
                                      <p:cBhvr>
                                        <p:cTn id="151" dur="1" fill="hold">
                                          <p:stCondLst>
                                            <p:cond delay="499"/>
                                          </p:stCondLst>
                                        </p:cTn>
                                        <p:tgtEl>
                                          <p:spTgt spid="56"/>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nodeType="clickEffect">
                                  <p:stCondLst>
                                    <p:cond delay="0"/>
                                  </p:stCondLst>
                                  <p:childTnLst>
                                    <p:set>
                                      <p:cBhvr>
                                        <p:cTn id="155" dur="1" fill="hold">
                                          <p:stCondLst>
                                            <p:cond delay="0"/>
                                          </p:stCondLst>
                                        </p:cTn>
                                        <p:tgtEl>
                                          <p:spTgt spid="53"/>
                                        </p:tgtEl>
                                        <p:attrNameLst>
                                          <p:attrName>style.visibility</p:attrName>
                                        </p:attrNameLst>
                                      </p:cBhvr>
                                      <p:to>
                                        <p:strVal val="visible"/>
                                      </p:to>
                                    </p:set>
                                    <p:anim calcmode="lin" valueType="num">
                                      <p:cBhvr additive="base">
                                        <p:cTn id="156" dur="500" fill="hold"/>
                                        <p:tgtEl>
                                          <p:spTgt spid="53"/>
                                        </p:tgtEl>
                                        <p:attrNameLst>
                                          <p:attrName>ppt_x</p:attrName>
                                        </p:attrNameLst>
                                      </p:cBhvr>
                                      <p:tavLst>
                                        <p:tav tm="0">
                                          <p:val>
                                            <p:strVal val="#ppt_x"/>
                                          </p:val>
                                        </p:tav>
                                        <p:tav tm="100000">
                                          <p:val>
                                            <p:strVal val="#ppt_x"/>
                                          </p:val>
                                        </p:tav>
                                      </p:tavLst>
                                    </p:anim>
                                    <p:anim calcmode="lin" valueType="num">
                                      <p:cBhvr additive="base">
                                        <p:cTn id="157" dur="500" fill="hold"/>
                                        <p:tgtEl>
                                          <p:spTgt spid="53"/>
                                        </p:tgtEl>
                                        <p:attrNameLst>
                                          <p:attrName>ppt_y</p:attrName>
                                        </p:attrNameLst>
                                      </p:cBhvr>
                                      <p:tavLst>
                                        <p:tav tm="0">
                                          <p:val>
                                            <p:strVal val="1+#ppt_h/2"/>
                                          </p:val>
                                        </p:tav>
                                        <p:tav tm="100000">
                                          <p:val>
                                            <p:strVal val="#ppt_y"/>
                                          </p:val>
                                        </p:tav>
                                      </p:tavLst>
                                    </p:anim>
                                  </p:childTnLst>
                                </p:cTn>
                              </p:par>
                            </p:childTnLst>
                          </p:cTn>
                        </p:par>
                        <p:par>
                          <p:cTn id="158" fill="hold">
                            <p:stCondLst>
                              <p:cond delay="500"/>
                            </p:stCondLst>
                            <p:childTnLst>
                              <p:par>
                                <p:cTn id="159" presetID="2" presetClass="entr" presetSubtype="4" fill="hold" nodeType="afterEffect">
                                  <p:stCondLst>
                                    <p:cond delay="0"/>
                                  </p:stCondLst>
                                  <p:childTnLst>
                                    <p:set>
                                      <p:cBhvr>
                                        <p:cTn id="160" dur="1" fill="hold">
                                          <p:stCondLst>
                                            <p:cond delay="0"/>
                                          </p:stCondLst>
                                        </p:cTn>
                                        <p:tgtEl>
                                          <p:spTgt spid="54"/>
                                        </p:tgtEl>
                                        <p:attrNameLst>
                                          <p:attrName>style.visibility</p:attrName>
                                        </p:attrNameLst>
                                      </p:cBhvr>
                                      <p:to>
                                        <p:strVal val="visible"/>
                                      </p:to>
                                    </p:set>
                                    <p:anim calcmode="lin" valueType="num">
                                      <p:cBhvr additive="base">
                                        <p:cTn id="161" dur="500" fill="hold"/>
                                        <p:tgtEl>
                                          <p:spTgt spid="54"/>
                                        </p:tgtEl>
                                        <p:attrNameLst>
                                          <p:attrName>ppt_x</p:attrName>
                                        </p:attrNameLst>
                                      </p:cBhvr>
                                      <p:tavLst>
                                        <p:tav tm="0">
                                          <p:val>
                                            <p:strVal val="#ppt_x"/>
                                          </p:val>
                                        </p:tav>
                                        <p:tav tm="100000">
                                          <p:val>
                                            <p:strVal val="#ppt_x"/>
                                          </p:val>
                                        </p:tav>
                                      </p:tavLst>
                                    </p:anim>
                                    <p:anim calcmode="lin" valueType="num">
                                      <p:cBhvr additive="base">
                                        <p:cTn id="16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63" presetClass="path" presetSubtype="0" accel="50000" decel="50000" fill="hold" nodeType="clickEffect">
                                  <p:stCondLst>
                                    <p:cond delay="0"/>
                                  </p:stCondLst>
                                  <p:childTnLst>
                                    <p:animMotion origin="layout" path="M -1.66667E-6 -0.00031 L -0.00069 0.28095 " pathEditMode="relative" rAng="0" ptsTypes="AA">
                                      <p:cBhvr>
                                        <p:cTn id="166" dur="2000" fill="hold"/>
                                        <p:tgtEl>
                                          <p:spTgt spid="54"/>
                                        </p:tgtEl>
                                        <p:attrNameLst>
                                          <p:attrName>ppt_x</p:attrName>
                                          <p:attrName>ppt_y</p:attrName>
                                        </p:attrNameLst>
                                      </p:cBhvr>
                                      <p:rCtr x="-35" y="14048"/>
                                    </p:animMotion>
                                  </p:childTnLst>
                                </p:cTn>
                              </p:par>
                              <p:par>
                                <p:cTn id="167" presetID="22" presetClass="entr" presetSubtype="1" fill="hold" nodeType="withEffect">
                                  <p:stCondLst>
                                    <p:cond delay="0"/>
                                  </p:stCondLst>
                                  <p:childTnLst>
                                    <p:set>
                                      <p:cBhvr>
                                        <p:cTn id="168" dur="1" fill="hold">
                                          <p:stCondLst>
                                            <p:cond delay="0"/>
                                          </p:stCondLst>
                                        </p:cTn>
                                        <p:tgtEl>
                                          <p:spTgt spid="55"/>
                                        </p:tgtEl>
                                        <p:attrNameLst>
                                          <p:attrName>style.visibility</p:attrName>
                                        </p:attrNameLst>
                                      </p:cBhvr>
                                      <p:to>
                                        <p:strVal val="visible"/>
                                      </p:to>
                                    </p:set>
                                    <p:animEffect transition="in" filter="wipe(up)">
                                      <p:cBhvr>
                                        <p:cTn id="169" dur="2000"/>
                                        <p:tgtEl>
                                          <p:spTgt spid="55"/>
                                        </p:tgtEl>
                                      </p:cBhvr>
                                    </p:animEffect>
                                  </p:childTnLst>
                                </p:cTn>
                              </p:par>
                            </p:childTnLst>
                          </p:cTn>
                        </p:par>
                        <p:par>
                          <p:cTn id="170" fill="hold">
                            <p:stCondLst>
                              <p:cond delay="2000"/>
                            </p:stCondLst>
                            <p:childTnLst>
                              <p:par>
                                <p:cTn id="171" presetID="10" presetClass="exit" presetSubtype="0" fill="hold" nodeType="afterEffect">
                                  <p:stCondLst>
                                    <p:cond delay="0"/>
                                  </p:stCondLst>
                                  <p:childTnLst>
                                    <p:animEffect transition="out" filter="fade">
                                      <p:cBhvr>
                                        <p:cTn id="172" dur="500"/>
                                        <p:tgtEl>
                                          <p:spTgt spid="54"/>
                                        </p:tgtEl>
                                      </p:cBhvr>
                                    </p:animEffect>
                                    <p:set>
                                      <p:cBhvr>
                                        <p:cTn id="173" dur="1" fill="hold">
                                          <p:stCondLst>
                                            <p:cond delay="499"/>
                                          </p:stCondLst>
                                        </p:cTn>
                                        <p:tgtEl>
                                          <p:spTgt spid="54"/>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53"/>
                                        </p:tgtEl>
                                      </p:cBhvr>
                                    </p:animEffect>
                                    <p:set>
                                      <p:cBhvr>
                                        <p:cTn id="176"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83768" y="267494"/>
            <a:ext cx="4246240" cy="469874"/>
          </a:xfrm>
        </p:spPr>
        <p:txBody>
          <a:bodyPr>
            <a:normAutofit/>
          </a:bodyPr>
          <a:lstStyle/>
          <a:p>
            <a:r>
              <a:rPr lang="en-US" sz="2400" smtClean="0">
                <a:solidFill>
                  <a:schemeClr val="bg1"/>
                </a:solidFill>
              </a:rPr>
              <a:t>Hai ñöôøng thaúng vuoâng goùc</a:t>
            </a:r>
            <a:endParaRPr lang="en-US" sz="2400">
              <a:solidFill>
                <a:schemeClr val="bg1"/>
              </a:solidFill>
            </a:endParaRPr>
          </a:p>
        </p:txBody>
      </p:sp>
      <p:sp>
        <p:nvSpPr>
          <p:cNvPr id="7" name="TextBox 6"/>
          <p:cNvSpPr txBox="1"/>
          <p:nvPr/>
        </p:nvSpPr>
        <p:spPr>
          <a:xfrm>
            <a:off x="323528" y="627534"/>
            <a:ext cx="7848872" cy="646331"/>
          </a:xfrm>
          <a:prstGeom prst="rect">
            <a:avLst/>
          </a:prstGeom>
          <a:noFill/>
        </p:spPr>
        <p:txBody>
          <a:bodyPr wrap="square" rtlCol="0">
            <a:spAutoFit/>
          </a:bodyPr>
          <a:lstStyle/>
          <a:p>
            <a:r>
              <a:rPr lang="en-US" smtClean="0">
                <a:solidFill>
                  <a:schemeClr val="bg1"/>
                </a:solidFill>
                <a:latin typeface="+mj-lt"/>
              </a:rPr>
              <a:t>	Baøi 2: Veõ hình theo dieãn ñaït sau: Veõ ñoaïn thaúng AB=4cm vaø ñoaïn thaúng BC=6cm, roài veõ ñöôøng trung tröïc cuûa moãi ñoaïn AB vaø BC.</a:t>
            </a:r>
            <a:endParaRPr lang="en-US">
              <a:solidFill>
                <a:schemeClr val="bg1"/>
              </a:solidFill>
              <a:latin typeface="+mj-lt"/>
            </a:endParaRPr>
          </a:p>
        </p:txBody>
      </p:sp>
      <p:cxnSp>
        <p:nvCxnSpPr>
          <p:cNvPr id="10" name="Straight Connector 9"/>
          <p:cNvCxnSpPr/>
          <p:nvPr/>
        </p:nvCxnSpPr>
        <p:spPr>
          <a:xfrm>
            <a:off x="1907704" y="3185914"/>
            <a:ext cx="19442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732015" y="3099621"/>
            <a:ext cx="2284374" cy="564059"/>
            <a:chOff x="1732015" y="3099621"/>
            <a:chExt cx="2284374" cy="564059"/>
          </a:xfrm>
        </p:grpSpPr>
        <p:sp>
          <p:nvSpPr>
            <p:cNvPr id="12" name="Flowchart: Connector 11"/>
            <p:cNvSpPr/>
            <p:nvPr/>
          </p:nvSpPr>
          <p:spPr>
            <a:xfrm>
              <a:off x="1805992" y="3099621"/>
              <a:ext cx="132434" cy="14567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3785703" y="3113710"/>
              <a:ext cx="132434" cy="14567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732015" y="3294348"/>
              <a:ext cx="351378" cy="369332"/>
            </a:xfrm>
            <a:prstGeom prst="rect">
              <a:avLst/>
            </a:prstGeom>
            <a:noFill/>
          </p:spPr>
          <p:txBody>
            <a:bodyPr wrap="none" rtlCol="0">
              <a:spAutoFit/>
            </a:bodyPr>
            <a:lstStyle/>
            <a:p>
              <a:r>
                <a:rPr lang="en-US" smtClean="0">
                  <a:solidFill>
                    <a:schemeClr val="bg1"/>
                  </a:solidFill>
                  <a:latin typeface="+mj-lt"/>
                </a:rPr>
                <a:t>A</a:t>
              </a:r>
              <a:endParaRPr lang="en-US">
                <a:solidFill>
                  <a:schemeClr val="bg1"/>
                </a:solidFill>
                <a:latin typeface="+mj-lt"/>
              </a:endParaRPr>
            </a:p>
          </p:txBody>
        </p:sp>
        <p:sp>
          <p:nvSpPr>
            <p:cNvPr id="29" name="TextBox 28"/>
            <p:cNvSpPr txBox="1"/>
            <p:nvPr/>
          </p:nvSpPr>
          <p:spPr>
            <a:xfrm>
              <a:off x="3676231" y="3281360"/>
              <a:ext cx="340158" cy="369332"/>
            </a:xfrm>
            <a:prstGeom prst="rect">
              <a:avLst/>
            </a:prstGeom>
            <a:noFill/>
          </p:spPr>
          <p:txBody>
            <a:bodyPr wrap="none" rtlCol="0">
              <a:spAutoFit/>
            </a:bodyPr>
            <a:lstStyle/>
            <a:p>
              <a:r>
                <a:rPr lang="en-US" smtClean="0">
                  <a:solidFill>
                    <a:schemeClr val="bg1"/>
                  </a:solidFill>
                  <a:latin typeface="+mj-lt"/>
                </a:rPr>
                <a:t>B</a:t>
              </a:r>
              <a:endParaRPr lang="en-US">
                <a:solidFill>
                  <a:schemeClr val="bg1"/>
                </a:solidFill>
                <a:latin typeface="+mj-lt"/>
              </a:endParaRPr>
            </a:p>
          </p:txBody>
        </p:sp>
      </p:grpSp>
      <p:sp>
        <p:nvSpPr>
          <p:cNvPr id="35" name="Flowchart: Connector 34"/>
          <p:cNvSpPr/>
          <p:nvPr/>
        </p:nvSpPr>
        <p:spPr>
          <a:xfrm>
            <a:off x="2825087" y="3124903"/>
            <a:ext cx="109450" cy="120395"/>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292909" y="2957550"/>
            <a:ext cx="277640" cy="369332"/>
          </a:xfrm>
          <a:prstGeom prst="rect">
            <a:avLst/>
          </a:prstGeom>
          <a:noFill/>
        </p:spPr>
        <p:txBody>
          <a:bodyPr wrap="none" rtlCol="0">
            <a:spAutoFit/>
          </a:bodyPr>
          <a:lstStyle/>
          <a:p>
            <a:r>
              <a:rPr lang="en-US" smtClean="0">
                <a:solidFill>
                  <a:schemeClr val="bg1"/>
                </a:solidFill>
              </a:rPr>
              <a:t>/</a:t>
            </a:r>
            <a:endParaRPr lang="en-US">
              <a:solidFill>
                <a:schemeClr val="bg1"/>
              </a:solidFill>
            </a:endParaRPr>
          </a:p>
        </p:txBody>
      </p:sp>
      <p:sp>
        <p:nvSpPr>
          <p:cNvPr id="37" name="TextBox 36"/>
          <p:cNvSpPr txBox="1"/>
          <p:nvPr/>
        </p:nvSpPr>
        <p:spPr>
          <a:xfrm>
            <a:off x="2339752" y="2982197"/>
            <a:ext cx="277640" cy="369332"/>
          </a:xfrm>
          <a:prstGeom prst="rect">
            <a:avLst/>
          </a:prstGeom>
          <a:noFill/>
        </p:spPr>
        <p:txBody>
          <a:bodyPr wrap="none" rtlCol="0">
            <a:spAutoFit/>
          </a:bodyPr>
          <a:lstStyle/>
          <a:p>
            <a:r>
              <a:rPr lang="en-US" smtClean="0">
                <a:solidFill>
                  <a:schemeClr val="bg1"/>
                </a:solidFill>
              </a:rPr>
              <a:t>/</a:t>
            </a:r>
            <a:endParaRPr lang="en-US">
              <a:solidFill>
                <a:schemeClr val="bg1"/>
              </a:solidFill>
            </a:endParaRPr>
          </a:p>
        </p:txBody>
      </p:sp>
      <p:pic>
        <p:nvPicPr>
          <p:cNvPr id="43" name="Picture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93208" y="486046"/>
            <a:ext cx="3415130" cy="1969914"/>
          </a:xfrm>
          <a:prstGeom prst="rect">
            <a:avLst/>
          </a:prstGeom>
        </p:spPr>
      </p:pic>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46723">
            <a:off x="176095" y="613359"/>
            <a:ext cx="2751770" cy="2751770"/>
          </a:xfrm>
          <a:prstGeom prst="rect">
            <a:avLst/>
          </a:prstGeom>
        </p:spPr>
      </p:pic>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140310" y="2127931"/>
            <a:ext cx="4438600" cy="1005757"/>
          </a:xfrm>
          <a:prstGeom prst="rect">
            <a:avLst/>
          </a:prstGeom>
        </p:spPr>
      </p:pic>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46723">
            <a:off x="161581" y="615485"/>
            <a:ext cx="2751770" cy="2751770"/>
          </a:xfrm>
          <a:prstGeom prst="rect">
            <a:avLst/>
          </a:prstGeom>
        </p:spPr>
      </p:pic>
      <p:cxnSp>
        <p:nvCxnSpPr>
          <p:cNvPr id="50" name="Straight Connector 49"/>
          <p:cNvCxnSpPr/>
          <p:nvPr/>
        </p:nvCxnSpPr>
        <p:spPr>
          <a:xfrm>
            <a:off x="2879812" y="3186548"/>
            <a:ext cx="0" cy="140142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879812" y="1446358"/>
            <a:ext cx="0" cy="170145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46723">
            <a:off x="2524888" y="170469"/>
            <a:ext cx="2751770" cy="2751770"/>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19401">
            <a:off x="3673734" y="2376634"/>
            <a:ext cx="5769876" cy="1005757"/>
          </a:xfrm>
          <a:prstGeom prst="rect">
            <a:avLst/>
          </a:prstGeom>
        </p:spPr>
      </p:pic>
      <p:cxnSp>
        <p:nvCxnSpPr>
          <p:cNvPr id="32" name="Straight Connector 31"/>
          <p:cNvCxnSpPr/>
          <p:nvPr/>
        </p:nvCxnSpPr>
        <p:spPr>
          <a:xfrm rot="20619401">
            <a:off x="3792466" y="2772507"/>
            <a:ext cx="29428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424839" y="2292949"/>
            <a:ext cx="2421054" cy="844107"/>
            <a:chOff x="4424839" y="2292949"/>
            <a:chExt cx="2421054" cy="844107"/>
          </a:xfrm>
        </p:grpSpPr>
        <p:sp>
          <p:nvSpPr>
            <p:cNvPr id="33" name="Flowchart: Connector 32"/>
            <p:cNvSpPr/>
            <p:nvPr/>
          </p:nvSpPr>
          <p:spPr>
            <a:xfrm>
              <a:off x="6604859" y="2292949"/>
              <a:ext cx="120395" cy="13243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505735" y="2425383"/>
              <a:ext cx="340158" cy="369332"/>
            </a:xfrm>
            <a:prstGeom prst="rect">
              <a:avLst/>
            </a:prstGeom>
            <a:noFill/>
          </p:spPr>
          <p:txBody>
            <a:bodyPr wrap="none" rtlCol="0">
              <a:spAutoFit/>
            </a:bodyPr>
            <a:lstStyle/>
            <a:p>
              <a:r>
                <a:rPr lang="en-US">
                  <a:solidFill>
                    <a:schemeClr val="bg1"/>
                  </a:solidFill>
                  <a:latin typeface="+mj-lt"/>
                </a:rPr>
                <a:t>C</a:t>
              </a:r>
            </a:p>
          </p:txBody>
        </p:sp>
        <p:sp>
          <p:nvSpPr>
            <p:cNvPr id="40" name="Flowchart: Connector 39"/>
            <p:cNvSpPr/>
            <p:nvPr/>
          </p:nvSpPr>
          <p:spPr>
            <a:xfrm>
              <a:off x="5209142" y="2712309"/>
              <a:ext cx="109450" cy="120395"/>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rot="21071525">
              <a:off x="4424839" y="2767724"/>
              <a:ext cx="370614" cy="369332"/>
            </a:xfrm>
            <a:prstGeom prst="rect">
              <a:avLst/>
            </a:prstGeom>
            <a:noFill/>
          </p:spPr>
          <p:txBody>
            <a:bodyPr wrap="none" rtlCol="0">
              <a:spAutoFit/>
            </a:bodyPr>
            <a:lstStyle/>
            <a:p>
              <a:r>
                <a:rPr lang="en-US" smtClean="0">
                  <a:solidFill>
                    <a:schemeClr val="bg1"/>
                  </a:solidFill>
                </a:rPr>
                <a:t>//</a:t>
              </a:r>
              <a:endParaRPr lang="en-US">
                <a:solidFill>
                  <a:schemeClr val="bg1"/>
                </a:solidFill>
              </a:endParaRPr>
            </a:p>
          </p:txBody>
        </p:sp>
        <p:sp>
          <p:nvSpPr>
            <p:cNvPr id="42" name="TextBox 41"/>
            <p:cNvSpPr txBox="1"/>
            <p:nvPr/>
          </p:nvSpPr>
          <p:spPr>
            <a:xfrm rot="20619401">
              <a:off x="5838476" y="2339159"/>
              <a:ext cx="370614" cy="369332"/>
            </a:xfrm>
            <a:prstGeom prst="rect">
              <a:avLst/>
            </a:prstGeom>
            <a:noFill/>
          </p:spPr>
          <p:txBody>
            <a:bodyPr wrap="none" rtlCol="0">
              <a:spAutoFit/>
            </a:bodyPr>
            <a:lstStyle/>
            <a:p>
              <a:r>
                <a:rPr lang="en-US" smtClean="0">
                  <a:solidFill>
                    <a:schemeClr val="bg1"/>
                  </a:solidFill>
                </a:rPr>
                <a:t>//</a:t>
              </a:r>
              <a:endParaRPr lang="en-US">
                <a:solidFill>
                  <a:schemeClr val="bg1"/>
                </a:solidFill>
              </a:endParaRPr>
            </a:p>
          </p:txBody>
        </p:sp>
      </p:grpSp>
      <p:cxnSp>
        <p:nvCxnSpPr>
          <p:cNvPr id="46" name="Straight Connector 45"/>
          <p:cNvCxnSpPr/>
          <p:nvPr/>
        </p:nvCxnSpPr>
        <p:spPr>
          <a:xfrm rot="20619401" flipV="1">
            <a:off x="4988804" y="1083972"/>
            <a:ext cx="0" cy="170145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219401">
            <a:off x="4012815" y="-137614"/>
            <a:ext cx="3415130" cy="1969914"/>
          </a:xfrm>
          <a:prstGeom prst="rect">
            <a:avLst/>
          </a:prstGeom>
        </p:spPr>
      </p:pic>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219401">
            <a:off x="3477895" y="2146991"/>
            <a:ext cx="4438600" cy="1005757"/>
          </a:xfrm>
          <a:prstGeom prst="rect">
            <a:avLst/>
          </a:prstGeom>
        </p:spPr>
      </p:pic>
      <p:cxnSp>
        <p:nvCxnSpPr>
          <p:cNvPr id="55" name="Straight Connector 54"/>
          <p:cNvCxnSpPr/>
          <p:nvPr/>
        </p:nvCxnSpPr>
        <p:spPr>
          <a:xfrm rot="20619401">
            <a:off x="5434893" y="2759461"/>
            <a:ext cx="0" cy="140142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066124">
            <a:off x="2260116" y="615486"/>
            <a:ext cx="2751770" cy="275177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564427"/>
            <a:ext cx="2751770" cy="2751770"/>
          </a:xfrm>
          <a:prstGeom prst="rect">
            <a:avLst/>
          </a:prstGeom>
        </p:spPr>
      </p:pic>
    </p:spTree>
    <p:extLst>
      <p:ext uri="{BB962C8B-B14F-4D97-AF65-F5344CB8AC3E}">
        <p14:creationId xmlns:p14="http://schemas.microsoft.com/office/powerpoint/2010/main" val="6955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6" presetClass="path" presetSubtype="0" accel="50000" decel="50000" fill="hold" nodeType="afterEffect">
                                  <p:stCondLst>
                                    <p:cond delay="0"/>
                                  </p:stCondLst>
                                  <p:childTnLst>
                                    <p:animMotion origin="layout" path="M 1.66667E-6 -1.58073E-6 L 0.30712 -0.1519 " pathEditMode="relative" rAng="0" ptsTypes="AA">
                                      <p:cBhvr>
                                        <p:cTn id="16" dur="2000" fill="hold"/>
                                        <p:tgtEl>
                                          <p:spTgt spid="31"/>
                                        </p:tgtEl>
                                        <p:attrNameLst>
                                          <p:attrName>ppt_x</p:attrName>
                                          <p:attrName>ppt_y</p:attrName>
                                        </p:attrNameLst>
                                      </p:cBhvr>
                                      <p:rCtr x="15347" y="-7595"/>
                                    </p:animMotion>
                                  </p:childTnLst>
                                </p:cTn>
                              </p:par>
                              <p:par>
                                <p:cTn id="17" presetID="22" presetClass="entr" presetSubtype="8"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2000"/>
                                        <p:tgtEl>
                                          <p:spTgt spid="32"/>
                                        </p:tgtEl>
                                      </p:cBhvr>
                                    </p:animEffect>
                                  </p:childTnLst>
                                </p:cTn>
                              </p:par>
                            </p:childTnLst>
                          </p:cTn>
                        </p:par>
                        <p:par>
                          <p:cTn id="20" fill="hold">
                            <p:stCondLst>
                              <p:cond delay="3000"/>
                            </p:stCondLst>
                            <p:childTnLst>
                              <p:par>
                                <p:cTn id="21" presetID="10" presetClass="exit" presetSubtype="0" fill="hold" nodeType="afterEffect">
                                  <p:stCondLst>
                                    <p:cond delay="0"/>
                                  </p:stCondLst>
                                  <p:childTnLst>
                                    <p:animEffect transition="out" filter="fade">
                                      <p:cBhvr>
                                        <p:cTn id="22" dur="500"/>
                                        <p:tgtEl>
                                          <p:spTgt spid="31"/>
                                        </p:tgtEl>
                                      </p:cBhvr>
                                    </p:animEffect>
                                    <p:set>
                                      <p:cBhvr>
                                        <p:cTn id="23" dur="1" fill="hold">
                                          <p:stCondLst>
                                            <p:cond delay="499"/>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500"/>
                            </p:stCondLst>
                            <p:childTnLst>
                              <p:par>
                                <p:cTn id="30" presetID="10" presetClass="exit" presetSubtype="0" fill="hold" nodeType="afterEffect">
                                  <p:stCondLst>
                                    <p:cond delay="0"/>
                                  </p:stCondLst>
                                  <p:childTnLst>
                                    <p:animEffect transition="out" filter="fade">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fill="hold"/>
                                        <p:tgtEl>
                                          <p:spTgt spid="44"/>
                                        </p:tgtEl>
                                        <p:attrNameLst>
                                          <p:attrName>ppt_x</p:attrName>
                                        </p:attrNameLst>
                                      </p:cBhvr>
                                      <p:tavLst>
                                        <p:tav tm="0">
                                          <p:val>
                                            <p:strVal val="#ppt_x"/>
                                          </p:val>
                                        </p:tav>
                                        <p:tav tm="100000">
                                          <p:val>
                                            <p:strVal val="#ppt_x"/>
                                          </p:val>
                                        </p:tav>
                                      </p:tavLst>
                                    </p:anim>
                                    <p:anim calcmode="lin" valueType="num">
                                      <p:cBhvr additive="base">
                                        <p:cTn id="4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1.66667E-6 2.20747E-6 L -0.00052 -0.32078 " pathEditMode="relative" rAng="0" ptsTypes="AA">
                                      <p:cBhvr>
                                        <p:cTn id="47" dur="2000" fill="hold"/>
                                        <p:tgtEl>
                                          <p:spTgt spid="44"/>
                                        </p:tgtEl>
                                        <p:attrNameLst>
                                          <p:attrName>ppt_x</p:attrName>
                                          <p:attrName>ppt_y</p:attrName>
                                        </p:attrNameLst>
                                      </p:cBhvr>
                                      <p:rCtr x="-35" y="-16054"/>
                                    </p:animMotion>
                                  </p:childTnLst>
                                </p:cTn>
                              </p:par>
                              <p:par>
                                <p:cTn id="48" presetID="22" presetClass="entr" presetSubtype="4" fill="hold"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ipe(down)">
                                      <p:cBhvr>
                                        <p:cTn id="50" dur="2000"/>
                                        <p:tgtEl>
                                          <p:spTgt spid="52"/>
                                        </p:tgtEl>
                                      </p:cBhvr>
                                    </p:animEffect>
                                  </p:childTnLst>
                                </p:cTn>
                              </p:par>
                            </p:childTnLst>
                          </p:cTn>
                        </p:par>
                        <p:par>
                          <p:cTn id="51" fill="hold">
                            <p:stCondLst>
                              <p:cond delay="2000"/>
                            </p:stCondLst>
                            <p:childTnLst>
                              <p:par>
                                <p:cTn id="52" presetID="10" presetClass="exit" presetSubtype="0" fill="hold" nodeType="afterEffect">
                                  <p:stCondLst>
                                    <p:cond delay="0"/>
                                  </p:stCondLst>
                                  <p:childTnLst>
                                    <p:animEffect transition="out" filter="fade">
                                      <p:cBhvr>
                                        <p:cTn id="53" dur="500"/>
                                        <p:tgtEl>
                                          <p:spTgt spid="44"/>
                                        </p:tgtEl>
                                      </p:cBhvr>
                                    </p:animEffect>
                                    <p:set>
                                      <p:cBhvr>
                                        <p:cTn id="54" dur="1" fill="hold">
                                          <p:stCondLst>
                                            <p:cond delay="499"/>
                                          </p:stCondLst>
                                        </p:cTn>
                                        <p:tgtEl>
                                          <p:spTgt spid="4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43"/>
                                        </p:tgtEl>
                                      </p:cBhvr>
                                    </p:animEffect>
                                    <p:set>
                                      <p:cBhvr>
                                        <p:cTn id="57" dur="1" fill="hold">
                                          <p:stCondLst>
                                            <p:cond delay="499"/>
                                          </p:stCondLst>
                                        </p:cTn>
                                        <p:tgtEl>
                                          <p:spTgt spid="4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additive="base">
                                        <p:cTn id="62" dur="500" fill="hold"/>
                                        <p:tgtEl>
                                          <p:spTgt spid="47"/>
                                        </p:tgtEl>
                                        <p:attrNameLst>
                                          <p:attrName>ppt_x</p:attrName>
                                        </p:attrNameLst>
                                      </p:cBhvr>
                                      <p:tavLst>
                                        <p:tav tm="0">
                                          <p:val>
                                            <p:strVal val="#ppt_x"/>
                                          </p:val>
                                        </p:tav>
                                        <p:tav tm="100000">
                                          <p:val>
                                            <p:strVal val="#ppt_x"/>
                                          </p:val>
                                        </p:tav>
                                      </p:tavLst>
                                    </p:anim>
                                    <p:anim calcmode="lin" valueType="num">
                                      <p:cBhvr additive="base">
                                        <p:cTn id="63" dur="500" fill="hold"/>
                                        <p:tgtEl>
                                          <p:spTgt spid="47"/>
                                        </p:tgtEl>
                                        <p:attrNameLst>
                                          <p:attrName>ppt_y</p:attrName>
                                        </p:attrNameLst>
                                      </p:cBhvr>
                                      <p:tavLst>
                                        <p:tav tm="0">
                                          <p:val>
                                            <p:strVal val="1+#ppt_h/2"/>
                                          </p:val>
                                        </p:tav>
                                        <p:tav tm="100000">
                                          <p:val>
                                            <p:strVal val="#ppt_y"/>
                                          </p:val>
                                        </p:tav>
                                      </p:tavLst>
                                    </p:anim>
                                  </p:childTnLst>
                                </p:cTn>
                              </p:par>
                            </p:childTnLst>
                          </p:cTn>
                        </p:par>
                        <p:par>
                          <p:cTn id="64" fill="hold">
                            <p:stCondLst>
                              <p:cond delay="1000"/>
                            </p:stCondLst>
                            <p:childTnLst>
                              <p:par>
                                <p:cTn id="65" presetID="2" presetClass="entr" presetSubtype="4"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 fill="hold"/>
                                        <p:tgtEl>
                                          <p:spTgt spid="48"/>
                                        </p:tgtEl>
                                        <p:attrNameLst>
                                          <p:attrName>ppt_x</p:attrName>
                                        </p:attrNameLst>
                                      </p:cBhvr>
                                      <p:tavLst>
                                        <p:tav tm="0">
                                          <p:val>
                                            <p:strVal val="#ppt_x"/>
                                          </p:val>
                                        </p:tav>
                                        <p:tav tm="100000">
                                          <p:val>
                                            <p:strVal val="#ppt_x"/>
                                          </p:val>
                                        </p:tav>
                                      </p:tavLst>
                                    </p:anim>
                                    <p:anim calcmode="lin" valueType="num">
                                      <p:cBhvr additive="base">
                                        <p:cTn id="6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63" presetClass="path" presetSubtype="0" accel="50000" decel="50000" fill="hold" nodeType="clickEffect">
                                  <p:stCondLst>
                                    <p:cond delay="0"/>
                                  </p:stCondLst>
                                  <p:childTnLst>
                                    <p:animMotion origin="layout" path="M -1.66667E-6 -0.00031 L -0.00069 0.28095 " pathEditMode="relative" rAng="0" ptsTypes="AA">
                                      <p:cBhvr>
                                        <p:cTn id="72" dur="2000" fill="hold"/>
                                        <p:tgtEl>
                                          <p:spTgt spid="48"/>
                                        </p:tgtEl>
                                        <p:attrNameLst>
                                          <p:attrName>ppt_x</p:attrName>
                                          <p:attrName>ppt_y</p:attrName>
                                        </p:attrNameLst>
                                      </p:cBhvr>
                                      <p:rCtr x="-35" y="14048"/>
                                    </p:animMotion>
                                  </p:childTnLst>
                                </p:cTn>
                              </p:par>
                              <p:par>
                                <p:cTn id="73" presetID="22" presetClass="entr" presetSubtype="1"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2000"/>
                                        <p:tgtEl>
                                          <p:spTgt spid="50"/>
                                        </p:tgtEl>
                                      </p:cBhvr>
                                    </p:animEffect>
                                  </p:childTnLst>
                                </p:cTn>
                              </p:par>
                            </p:childTnLst>
                          </p:cTn>
                        </p:par>
                        <p:par>
                          <p:cTn id="76" fill="hold">
                            <p:stCondLst>
                              <p:cond delay="2000"/>
                            </p:stCondLst>
                            <p:childTnLst>
                              <p:par>
                                <p:cTn id="77" presetID="10" presetClass="exit" presetSubtype="0" fill="hold" nodeType="afterEffect">
                                  <p:stCondLst>
                                    <p:cond delay="0"/>
                                  </p:stCondLst>
                                  <p:childTnLst>
                                    <p:animEffect transition="out" filter="fade">
                                      <p:cBhvr>
                                        <p:cTn id="78" dur="500"/>
                                        <p:tgtEl>
                                          <p:spTgt spid="48"/>
                                        </p:tgtEl>
                                      </p:cBhvr>
                                    </p:animEffect>
                                    <p:set>
                                      <p:cBhvr>
                                        <p:cTn id="79" dur="1" fill="hold">
                                          <p:stCondLst>
                                            <p:cond delay="499"/>
                                          </p:stCondLst>
                                        </p:cTn>
                                        <p:tgtEl>
                                          <p:spTgt spid="4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47"/>
                                        </p:tgtEl>
                                      </p:cBhvr>
                                    </p:animEffect>
                                    <p:set>
                                      <p:cBhvr>
                                        <p:cTn id="82" dur="1" fill="hold">
                                          <p:stCondLst>
                                            <p:cond delay="499"/>
                                          </p:stCondLst>
                                        </p:cTn>
                                        <p:tgtEl>
                                          <p:spTgt spid="4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additive="base">
                                        <p:cTn id="87" dur="500" fill="hold"/>
                                        <p:tgtEl>
                                          <p:spTgt spid="51"/>
                                        </p:tgtEl>
                                        <p:attrNameLst>
                                          <p:attrName>ppt_x</p:attrName>
                                        </p:attrNameLst>
                                      </p:cBhvr>
                                      <p:tavLst>
                                        <p:tav tm="0">
                                          <p:val>
                                            <p:strVal val="#ppt_x"/>
                                          </p:val>
                                        </p:tav>
                                        <p:tav tm="100000">
                                          <p:val>
                                            <p:strVal val="#ppt_x"/>
                                          </p:val>
                                        </p:tav>
                                      </p:tavLst>
                                    </p:anim>
                                    <p:anim calcmode="lin" valueType="num">
                                      <p:cBhvr additive="base">
                                        <p:cTn id="88" dur="500" fill="hold"/>
                                        <p:tgtEl>
                                          <p:spTgt spid="51"/>
                                        </p:tgtEl>
                                        <p:attrNameLst>
                                          <p:attrName>ppt_y</p:attrName>
                                        </p:attrNameLst>
                                      </p:cBhvr>
                                      <p:tavLst>
                                        <p:tav tm="0">
                                          <p:val>
                                            <p:strVal val="1+#ppt_h/2"/>
                                          </p:val>
                                        </p:tav>
                                        <p:tav tm="100000">
                                          <p:val>
                                            <p:strVal val="#ppt_y"/>
                                          </p:val>
                                        </p:tav>
                                      </p:tavLst>
                                    </p:anim>
                                  </p:childTnLst>
                                </p:cTn>
                              </p:par>
                            </p:childTnLst>
                          </p:cTn>
                        </p:par>
                        <p:par>
                          <p:cTn id="89" fill="hold">
                            <p:stCondLst>
                              <p:cond delay="500"/>
                            </p:stCondLst>
                            <p:childTnLst>
                              <p:par>
                                <p:cTn id="90" presetID="2" presetClass="entr" presetSubtype="4" fill="hold"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additive="base">
                                        <p:cTn id="92" dur="500" fill="hold"/>
                                        <p:tgtEl>
                                          <p:spTgt spid="54"/>
                                        </p:tgtEl>
                                        <p:attrNameLst>
                                          <p:attrName>ppt_x</p:attrName>
                                        </p:attrNameLst>
                                      </p:cBhvr>
                                      <p:tavLst>
                                        <p:tav tm="0">
                                          <p:val>
                                            <p:strVal val="#ppt_x"/>
                                          </p:val>
                                        </p:tav>
                                        <p:tav tm="100000">
                                          <p:val>
                                            <p:strVal val="#ppt_x"/>
                                          </p:val>
                                        </p:tav>
                                      </p:tavLst>
                                    </p:anim>
                                    <p:anim calcmode="lin" valueType="num">
                                      <p:cBhvr additive="base">
                                        <p:cTn id="9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6" presetClass="path" presetSubtype="0" accel="50000" decel="50000" fill="hold" nodeType="clickEffect">
                                  <p:stCondLst>
                                    <p:cond delay="0"/>
                                  </p:stCondLst>
                                  <p:childTnLst>
                                    <p:animMotion origin="layout" path="M -2.5E-6 -9.57086E-8 L -0.04462 -0.30071 " pathEditMode="relative" rAng="0" ptsTypes="AA">
                                      <p:cBhvr>
                                        <p:cTn id="97" dur="2000" fill="hold"/>
                                        <p:tgtEl>
                                          <p:spTgt spid="54"/>
                                        </p:tgtEl>
                                        <p:attrNameLst>
                                          <p:attrName>ppt_x</p:attrName>
                                          <p:attrName>ppt_y</p:attrName>
                                        </p:attrNameLst>
                                      </p:cBhvr>
                                      <p:rCtr x="-2240" y="-15036"/>
                                    </p:animMotion>
                                  </p:childTnLst>
                                </p:cTn>
                              </p:par>
                              <p:par>
                                <p:cTn id="98" presetID="22" presetClass="entr" presetSubtype="4" fill="hold" nodeType="with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wipe(down)">
                                      <p:cBhvr>
                                        <p:cTn id="100" dur="2000"/>
                                        <p:tgtEl>
                                          <p:spTgt spid="4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51"/>
                                        </p:tgtEl>
                                      </p:cBhvr>
                                    </p:animEffect>
                                    <p:set>
                                      <p:cBhvr>
                                        <p:cTn id="105" dur="1" fill="hold">
                                          <p:stCondLst>
                                            <p:cond delay="499"/>
                                          </p:stCondLst>
                                        </p:cTn>
                                        <p:tgtEl>
                                          <p:spTgt spid="51"/>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54"/>
                                        </p:tgtEl>
                                      </p:cBhvr>
                                    </p:animEffect>
                                    <p:set>
                                      <p:cBhvr>
                                        <p:cTn id="108" dur="1" fill="hold">
                                          <p:stCondLst>
                                            <p:cond delay="499"/>
                                          </p:stCondLst>
                                        </p:cTn>
                                        <p:tgtEl>
                                          <p:spTgt spid="54"/>
                                        </p:tgtEl>
                                        <p:attrNameLst>
                                          <p:attrName>style.visibility</p:attrName>
                                        </p:attrNameLst>
                                      </p:cBhvr>
                                      <p:to>
                                        <p:strVal val="hidden"/>
                                      </p:to>
                                    </p:set>
                                  </p:childTnLst>
                                </p:cTn>
                              </p:par>
                              <p:par>
                                <p:cTn id="109" presetID="2" presetClass="entr" presetSubtype="4" fill="hold" nodeType="with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additive="base">
                                        <p:cTn id="111" dur="500" fill="hold"/>
                                        <p:tgtEl>
                                          <p:spTgt spid="53"/>
                                        </p:tgtEl>
                                        <p:attrNameLst>
                                          <p:attrName>ppt_x</p:attrName>
                                        </p:attrNameLst>
                                      </p:cBhvr>
                                      <p:tavLst>
                                        <p:tav tm="0">
                                          <p:val>
                                            <p:strVal val="#ppt_x"/>
                                          </p:val>
                                        </p:tav>
                                        <p:tav tm="100000">
                                          <p:val>
                                            <p:strVal val="#ppt_x"/>
                                          </p:val>
                                        </p:tav>
                                      </p:tavLst>
                                    </p:anim>
                                    <p:anim calcmode="lin" valueType="num">
                                      <p:cBhvr additive="base">
                                        <p:cTn id="112" dur="500" fill="hold"/>
                                        <p:tgtEl>
                                          <p:spTgt spid="53"/>
                                        </p:tgtEl>
                                        <p:attrNameLst>
                                          <p:attrName>ppt_y</p:attrName>
                                        </p:attrNameLst>
                                      </p:cBhvr>
                                      <p:tavLst>
                                        <p:tav tm="0">
                                          <p:val>
                                            <p:strVal val="1+#ppt_h/2"/>
                                          </p:val>
                                        </p:tav>
                                        <p:tav tm="100000">
                                          <p:val>
                                            <p:strVal val="#ppt_y"/>
                                          </p:val>
                                        </p:tav>
                                      </p:tavLst>
                                    </p:anim>
                                  </p:childTnLst>
                                </p:cTn>
                              </p:par>
                            </p:childTnLst>
                          </p:cTn>
                        </p:par>
                        <p:par>
                          <p:cTn id="113" fill="hold">
                            <p:stCondLst>
                              <p:cond delay="500"/>
                            </p:stCondLst>
                            <p:childTnLst>
                              <p:par>
                                <p:cTn id="114" presetID="2" presetClass="entr" presetSubtype="4" fill="hold" nodeType="afterEffect">
                                  <p:stCondLst>
                                    <p:cond delay="0"/>
                                  </p:stCondLst>
                                  <p:childTnLst>
                                    <p:set>
                                      <p:cBhvr>
                                        <p:cTn id="115" dur="1" fill="hold">
                                          <p:stCondLst>
                                            <p:cond delay="0"/>
                                          </p:stCondLst>
                                        </p:cTn>
                                        <p:tgtEl>
                                          <p:spTgt spid="56"/>
                                        </p:tgtEl>
                                        <p:attrNameLst>
                                          <p:attrName>style.visibility</p:attrName>
                                        </p:attrNameLst>
                                      </p:cBhvr>
                                      <p:to>
                                        <p:strVal val="visible"/>
                                      </p:to>
                                    </p:set>
                                    <p:anim calcmode="lin" valueType="num">
                                      <p:cBhvr additive="base">
                                        <p:cTn id="116" dur="500" fill="hold"/>
                                        <p:tgtEl>
                                          <p:spTgt spid="56"/>
                                        </p:tgtEl>
                                        <p:attrNameLst>
                                          <p:attrName>ppt_x</p:attrName>
                                        </p:attrNameLst>
                                      </p:cBhvr>
                                      <p:tavLst>
                                        <p:tav tm="0">
                                          <p:val>
                                            <p:strVal val="#ppt_x"/>
                                          </p:val>
                                        </p:tav>
                                        <p:tav tm="100000">
                                          <p:val>
                                            <p:strVal val="#ppt_x"/>
                                          </p:val>
                                        </p:tav>
                                      </p:tavLst>
                                    </p:anim>
                                    <p:anim calcmode="lin" valueType="num">
                                      <p:cBhvr additive="base">
                                        <p:cTn id="117"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9" presetClass="path" presetSubtype="0" accel="50000" decel="50000" fill="hold" nodeType="clickEffect">
                                  <p:stCondLst>
                                    <p:cond delay="0"/>
                                  </p:stCondLst>
                                  <p:childTnLst>
                                    <p:animMotion origin="layout" path="M -0.00781 -0.01297 L 0.03941 0.26705 " pathEditMode="relative" rAng="0" ptsTypes="AA">
                                      <p:cBhvr>
                                        <p:cTn id="121" dur="2000" fill="hold"/>
                                        <p:tgtEl>
                                          <p:spTgt spid="56"/>
                                        </p:tgtEl>
                                        <p:attrNameLst>
                                          <p:attrName>ppt_x</p:attrName>
                                          <p:attrName>ppt_y</p:attrName>
                                        </p:attrNameLst>
                                      </p:cBhvr>
                                      <p:rCtr x="2361" y="13986"/>
                                    </p:animMotion>
                                  </p:childTnLst>
                                </p:cTn>
                              </p:par>
                              <p:par>
                                <p:cTn id="122" presetID="22" presetClass="entr" presetSubtype="1" fill="hold" nodeType="with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wipe(up)">
                                      <p:cBhvr>
                                        <p:cTn id="124" dur="2000"/>
                                        <p:tgtEl>
                                          <p:spTgt spid="55"/>
                                        </p:tgtEl>
                                      </p:cBhvr>
                                    </p:animEffect>
                                  </p:childTnLst>
                                </p:cTn>
                              </p:par>
                            </p:childTnLst>
                          </p:cTn>
                        </p:par>
                        <p:par>
                          <p:cTn id="125" fill="hold">
                            <p:stCondLst>
                              <p:cond delay="2000"/>
                            </p:stCondLst>
                            <p:childTnLst>
                              <p:par>
                                <p:cTn id="126" presetID="10" presetClass="exit" presetSubtype="0" fill="hold" nodeType="afterEffect">
                                  <p:stCondLst>
                                    <p:cond delay="0"/>
                                  </p:stCondLst>
                                  <p:childTnLst>
                                    <p:animEffect transition="out" filter="fade">
                                      <p:cBhvr>
                                        <p:cTn id="127" dur="500"/>
                                        <p:tgtEl>
                                          <p:spTgt spid="53"/>
                                        </p:tgtEl>
                                      </p:cBhvr>
                                    </p:animEffect>
                                    <p:set>
                                      <p:cBhvr>
                                        <p:cTn id="128" dur="1" fill="hold">
                                          <p:stCondLst>
                                            <p:cond delay="499"/>
                                          </p:stCondLst>
                                        </p:cTn>
                                        <p:tgtEl>
                                          <p:spTgt spid="53"/>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56"/>
                                        </p:tgtEl>
                                      </p:cBhvr>
                                    </p:animEffect>
                                    <p:set>
                                      <p:cBhvr>
                                        <p:cTn id="131"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8815" y="298150"/>
            <a:ext cx="7036350" cy="700192"/>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n-US" sz="4100" b="1" spc="38">
                <a:ln w="11430"/>
                <a:gradFill>
                  <a:gsLst>
                    <a:gs pos="25000">
                      <a:srgbClr val="5ECCF3">
                        <a:satMod val="155000"/>
                      </a:srgbClr>
                    </a:gs>
                    <a:gs pos="100000">
                      <a:srgbClr val="5ECCF3">
                        <a:shade val="45000"/>
                        <a:satMod val="165000"/>
                      </a:srgbClr>
                    </a:gs>
                  </a:gsLst>
                  <a:lin ang="5400000"/>
                </a:gradFill>
                <a:effectLst>
                  <a:outerShdw blurRad="76200" dist="50800" dir="5400000" algn="tl" rotWithShape="0">
                    <a:srgbClr val="000000">
                      <a:alpha val="65000"/>
                    </a:srgbClr>
                  </a:outerShdw>
                </a:effectLst>
                <a:latin typeface="Arial" charset="0"/>
              </a:rPr>
              <a:t>Bài học đến đây là kết thúc</a:t>
            </a:r>
          </a:p>
        </p:txBody>
      </p:sp>
      <p:sp>
        <p:nvSpPr>
          <p:cNvPr id="5" name="Rectangle 4"/>
          <p:cNvSpPr/>
          <p:nvPr/>
        </p:nvSpPr>
        <p:spPr>
          <a:xfrm>
            <a:off x="839930" y="1018459"/>
            <a:ext cx="6675545" cy="700192"/>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n-US" sz="4100" b="1" spc="38">
                <a:ln w="11430"/>
                <a:gradFill>
                  <a:gsLst>
                    <a:gs pos="25000">
                      <a:srgbClr val="5ECCF3">
                        <a:satMod val="155000"/>
                      </a:srgbClr>
                    </a:gs>
                    <a:gs pos="100000">
                      <a:srgbClr val="5ECCF3">
                        <a:shade val="45000"/>
                        <a:satMod val="165000"/>
                      </a:srgbClr>
                    </a:gs>
                  </a:gsLst>
                  <a:lin ang="5400000"/>
                </a:gradFill>
                <a:effectLst>
                  <a:outerShdw blurRad="76200" dist="50800" dir="5400000" algn="tl" rotWithShape="0">
                    <a:srgbClr val="000000">
                      <a:alpha val="65000"/>
                    </a:srgbClr>
                  </a:outerShdw>
                </a:effectLst>
                <a:latin typeface="Arial" charset="0"/>
              </a:rPr>
              <a:t>Chúc các bạn học thật tốt</a:t>
            </a:r>
          </a:p>
        </p:txBody>
      </p:sp>
      <p:sp>
        <p:nvSpPr>
          <p:cNvPr id="6" name="Rectangle 5"/>
          <p:cNvSpPr/>
          <p:nvPr/>
        </p:nvSpPr>
        <p:spPr>
          <a:xfrm>
            <a:off x="320275" y="1813724"/>
            <a:ext cx="6232925" cy="438582"/>
          </a:xfrm>
          <a:prstGeom prst="rect">
            <a:avLst/>
          </a:prstGeom>
        </p:spPr>
        <p:txBody>
          <a:bodyPr wrap="none" lIns="68580" tIns="34290" rIns="68580" bIns="34290">
            <a:spAutoFit/>
          </a:bodyPr>
          <a:lstStyle/>
          <a:p>
            <a:pPr algn="ctr" fontAlgn="base">
              <a:spcBef>
                <a:spcPct val="0"/>
              </a:spcBef>
              <a:spcAft>
                <a:spcPct val="0"/>
              </a:spcAft>
              <a:defRPr/>
            </a:pPr>
            <a:r>
              <a:rPr lang="en-US" sz="2400" b="1" i="1">
                <a:solidFill>
                  <a:srgbClr val="5ECCF3">
                    <a:lumMod val="75000"/>
                  </a:srgbClr>
                </a:solidFill>
                <a:latin typeface="Palatino Linotype" panose="02040502050505030304" pitchFamily="18" charset="0"/>
                <a:cs typeface="Arial" panose="020B0604020202020204" pitchFamily="34" charset="0"/>
              </a:rPr>
              <a:t>Tham gia nhóm Toán 7 - Thầy Luân qua link</a:t>
            </a:r>
            <a:endParaRPr lang="en-US" sz="2400" b="1" i="1" dirty="0">
              <a:solidFill>
                <a:srgbClr val="5ECCF3">
                  <a:lumMod val="75000"/>
                </a:srgbClr>
              </a:solidFill>
              <a:latin typeface="Palatino Linotype" panose="02040502050505030304" pitchFamily="18"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1258709"/>
            <a:ext cx="2286000" cy="2143125"/>
          </a:xfrm>
          <a:prstGeom prst="rect">
            <a:avLst/>
          </a:prstGeom>
        </p:spPr>
      </p:pic>
      <p:sp>
        <p:nvSpPr>
          <p:cNvPr id="8" name="Rectangle 7"/>
          <p:cNvSpPr/>
          <p:nvPr/>
        </p:nvSpPr>
        <p:spPr>
          <a:xfrm>
            <a:off x="762000" y="2266950"/>
            <a:ext cx="4011355" cy="377026"/>
          </a:xfrm>
          <a:prstGeom prst="rect">
            <a:avLst/>
          </a:prstGeom>
        </p:spPr>
        <p:txBody>
          <a:bodyPr wrap="none" lIns="68580" tIns="34290" rIns="68580" bIns="34290">
            <a:spAutoFit/>
          </a:bodyPr>
          <a:lstStyle/>
          <a:p>
            <a:pPr algn="ctr" fontAlgn="base">
              <a:spcBef>
                <a:spcPct val="0"/>
              </a:spcBef>
              <a:spcAft>
                <a:spcPct val="0"/>
              </a:spcAft>
              <a:defRPr/>
            </a:pPr>
            <a:r>
              <a:rPr lang="en-US" sz="2000" b="1" i="1">
                <a:solidFill>
                  <a:srgbClr val="0000FF"/>
                </a:solidFill>
                <a:latin typeface="Tahoma" pitchFamily="34" charset="0"/>
                <a:ea typeface="Tahoma" pitchFamily="34" charset="0"/>
                <a:cs typeface="Tahoma" pitchFamily="34" charset="0"/>
              </a:rPr>
              <a:t>https://zalo.me/g/eyvfgo169</a:t>
            </a:r>
            <a:endParaRPr lang="en-US" sz="2000" b="1" i="1" dirty="0">
              <a:solidFill>
                <a:srgbClr val="0000FF"/>
              </a:solidFill>
              <a:latin typeface="Tahoma" pitchFamily="34" charset="0"/>
              <a:ea typeface="Tahoma" pitchFamily="34" charset="0"/>
              <a:cs typeface="Tahoma" pitchFamily="34" charset="0"/>
            </a:endParaRPr>
          </a:p>
        </p:txBody>
      </p:sp>
      <p:sp>
        <p:nvSpPr>
          <p:cNvPr id="9" name="Rectangle 8"/>
          <p:cNvSpPr/>
          <p:nvPr/>
        </p:nvSpPr>
        <p:spPr>
          <a:xfrm>
            <a:off x="1326874" y="2709393"/>
            <a:ext cx="2437206" cy="500137"/>
          </a:xfrm>
          <a:prstGeom prst="rect">
            <a:avLst/>
          </a:prstGeom>
        </p:spPr>
        <p:txBody>
          <a:bodyPr wrap="none" lIns="68580" tIns="34290" rIns="68580" bIns="34290">
            <a:spAutoFit/>
          </a:bodyPr>
          <a:lstStyle/>
          <a:p>
            <a:pPr fontAlgn="base">
              <a:spcBef>
                <a:spcPct val="0"/>
              </a:spcBef>
              <a:spcAft>
                <a:spcPct val="0"/>
              </a:spcAft>
              <a:defRPr/>
            </a:pPr>
            <a:r>
              <a:rPr lang="en-US" sz="2800" b="1" i="1">
                <a:solidFill>
                  <a:srgbClr val="5ECCF3">
                    <a:lumMod val="75000"/>
                  </a:srgbClr>
                </a:solidFill>
                <a:latin typeface="Palatino Linotype" panose="02040502050505030304" pitchFamily="18" charset="0"/>
                <a:cs typeface="Arial" panose="020B0604020202020204" pitchFamily="34" charset="0"/>
              </a:rPr>
              <a:t>Hoặc quét mã:</a:t>
            </a:r>
            <a:endParaRPr lang="en-US" sz="2800" b="1" i="1" dirty="0">
              <a:solidFill>
                <a:srgbClr val="5ECCF3">
                  <a:lumMod val="75000"/>
                </a:srgbClr>
              </a:solidFill>
              <a:latin typeface="Palatino Linotype" panose="02040502050505030304" pitchFamily="18"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1" y="2749746"/>
            <a:ext cx="2286000" cy="2308860"/>
          </a:xfrm>
          <a:prstGeom prst="rect">
            <a:avLst/>
          </a:prstGeom>
        </p:spPr>
      </p:pic>
    </p:spTree>
    <p:extLst>
      <p:ext uri="{BB962C8B-B14F-4D97-AF65-F5344CB8AC3E}">
        <p14:creationId xmlns:p14="http://schemas.microsoft.com/office/powerpoint/2010/main" val="297291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13" dur="1000" accel="50000" decel="50000" autoRev="1" fill="hold">
                                          <p:stCondLst>
                                            <p:cond delay="0"/>
                                          </p:stCondLst>
                                        </p:cTn>
                                        <p:tgtEl>
                                          <p:spTgt spid="4"/>
                                        </p:tgtEl>
                                        <p:attrNameLst>
                                          <p:attrName>ppt_x</p:attrName>
                                          <p:attrName>ppt_y</p:attrName>
                                        </p:attrNameLst>
                                      </p:cBhvr>
                                    </p:animMotion>
                                    <p:animRot by="1500000">
                                      <p:cBhvr>
                                        <p:cTn id="14" dur="500" fill="hold">
                                          <p:stCondLst>
                                            <p:cond delay="0"/>
                                          </p:stCondLst>
                                        </p:cTn>
                                        <p:tgtEl>
                                          <p:spTgt spid="4"/>
                                        </p:tgtEl>
                                        <p:attrNameLst>
                                          <p:attrName>r</p:attrName>
                                        </p:attrNameLst>
                                      </p:cBhvr>
                                    </p:animRot>
                                    <p:animRot by="-1500000">
                                      <p:cBhvr>
                                        <p:cTn id="15" dur="500" fill="hold">
                                          <p:stCondLst>
                                            <p:cond delay="500"/>
                                          </p:stCondLst>
                                        </p:cTn>
                                        <p:tgtEl>
                                          <p:spTgt spid="4"/>
                                        </p:tgtEl>
                                        <p:attrNameLst>
                                          <p:attrName>r</p:attrName>
                                        </p:attrNameLst>
                                      </p:cBhvr>
                                    </p:animRot>
                                    <p:animRot by="-1500000">
                                      <p:cBhvr>
                                        <p:cTn id="16" dur="500" fill="hold">
                                          <p:stCondLst>
                                            <p:cond delay="1000"/>
                                          </p:stCondLst>
                                        </p:cTn>
                                        <p:tgtEl>
                                          <p:spTgt spid="4"/>
                                        </p:tgtEl>
                                        <p:attrNameLst>
                                          <p:attrName>r</p:attrName>
                                        </p:attrNameLst>
                                      </p:cBhvr>
                                    </p:animRot>
                                    <p:animRot by="1500000">
                                      <p:cBhvr>
                                        <p:cTn id="17" dur="500" fill="hold">
                                          <p:stCondLst>
                                            <p:cond delay="1500"/>
                                          </p:stCondLst>
                                        </p:cTn>
                                        <p:tgtEl>
                                          <p:spTgt spid="4"/>
                                        </p:tgtEl>
                                        <p:attrNameLst>
                                          <p:attrName>r</p:attrName>
                                        </p:attrNameLst>
                                      </p:cBhvr>
                                    </p:animRot>
                                  </p:childTnLst>
                                </p:cTn>
                              </p:par>
                            </p:childTnLst>
                          </p:cTn>
                        </p:par>
                        <p:par>
                          <p:cTn id="18" fill="hold">
                            <p:stCondLst>
                              <p:cond delay="6500"/>
                            </p:stCondLst>
                            <p:childTnLst>
                              <p:par>
                                <p:cTn id="19"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0" dur="1000" accel="50000" decel="50000" autoRev="1" fill="hold">
                                          <p:stCondLst>
                                            <p:cond delay="0"/>
                                          </p:stCondLst>
                                        </p:cTn>
                                        <p:tgtEl>
                                          <p:spTgt spid="5"/>
                                        </p:tgtEl>
                                        <p:attrNameLst>
                                          <p:attrName>ppt_x</p:attrName>
                                          <p:attrName>ppt_y</p:attrName>
                                        </p:attrNameLst>
                                      </p:cBhvr>
                                    </p:animMotion>
                                    <p:animRot by="1500000">
                                      <p:cBhvr>
                                        <p:cTn id="21" dur="500" fill="hold">
                                          <p:stCondLst>
                                            <p:cond delay="0"/>
                                          </p:stCondLst>
                                        </p:cTn>
                                        <p:tgtEl>
                                          <p:spTgt spid="5"/>
                                        </p:tgtEl>
                                        <p:attrNameLst>
                                          <p:attrName>r</p:attrName>
                                        </p:attrNameLst>
                                      </p:cBhvr>
                                    </p:animRot>
                                    <p:animRot by="-1500000">
                                      <p:cBhvr>
                                        <p:cTn id="22" dur="500" fill="hold">
                                          <p:stCondLst>
                                            <p:cond delay="500"/>
                                          </p:stCondLst>
                                        </p:cTn>
                                        <p:tgtEl>
                                          <p:spTgt spid="5"/>
                                        </p:tgtEl>
                                        <p:attrNameLst>
                                          <p:attrName>r</p:attrName>
                                        </p:attrNameLst>
                                      </p:cBhvr>
                                    </p:animRot>
                                    <p:animRot by="-1500000">
                                      <p:cBhvr>
                                        <p:cTn id="23" dur="500" fill="hold">
                                          <p:stCondLst>
                                            <p:cond delay="1000"/>
                                          </p:stCondLst>
                                        </p:cTn>
                                        <p:tgtEl>
                                          <p:spTgt spid="5"/>
                                        </p:tgtEl>
                                        <p:attrNameLst>
                                          <p:attrName>r</p:attrName>
                                        </p:attrNameLst>
                                      </p:cBhvr>
                                    </p:animRot>
                                    <p:animRot by="1500000">
                                      <p:cBhvr>
                                        <p:cTn id="24" dur="500" fill="hold">
                                          <p:stCondLst>
                                            <p:cond delay="15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11510"/>
            <a:ext cx="7772400" cy="576064"/>
          </a:xfrm>
        </p:spPr>
        <p:txBody>
          <a:bodyPr>
            <a:noAutofit/>
          </a:bodyPr>
          <a:lstStyle/>
          <a:p>
            <a:r>
              <a:rPr lang="en-US" sz="2800" smtClean="0">
                <a:solidFill>
                  <a:schemeClr val="bg1"/>
                </a:solidFill>
              </a:rPr>
              <a:t>Giaûi baøi taäp goùc ñoái ñænh </a:t>
            </a:r>
            <a:br>
              <a:rPr lang="en-US" sz="2800" smtClean="0">
                <a:solidFill>
                  <a:schemeClr val="bg1"/>
                </a:solidFill>
              </a:rPr>
            </a:br>
            <a:r>
              <a:rPr lang="en-US" sz="2800" smtClean="0">
                <a:solidFill>
                  <a:schemeClr val="bg1"/>
                </a:solidFill>
              </a:rPr>
              <a:t>- Hai ñöôøng thaúng vuoâng goùc</a:t>
            </a:r>
            <a:endParaRPr lang="en-US" sz="2800">
              <a:solidFill>
                <a:schemeClr val="bg1"/>
              </a:solidFill>
            </a:endParaRPr>
          </a:p>
        </p:txBody>
      </p:sp>
      <p:sp>
        <p:nvSpPr>
          <p:cNvPr id="4" name="TextBox 3"/>
          <p:cNvSpPr txBox="1"/>
          <p:nvPr/>
        </p:nvSpPr>
        <p:spPr>
          <a:xfrm>
            <a:off x="467544" y="1168464"/>
            <a:ext cx="7416824" cy="646331"/>
          </a:xfrm>
          <a:prstGeom prst="rect">
            <a:avLst/>
          </a:prstGeom>
          <a:noFill/>
        </p:spPr>
        <p:txBody>
          <a:bodyPr wrap="square" rtlCol="0">
            <a:spAutoFit/>
          </a:bodyPr>
          <a:lstStyle/>
          <a:p>
            <a:r>
              <a:rPr lang="en-US" smtClean="0">
                <a:solidFill>
                  <a:schemeClr val="bg1"/>
                </a:solidFill>
              </a:rPr>
              <a:t>Baøi 2: Veõ boán ñöôøng thaúng caét nhau roài ñaët teân cho caùc goùc taïo thaønh. Vieát teân caùc caëp goùc ñoái ñænh. Vieát teân cac caëp goùc baèng nhau</a:t>
            </a:r>
            <a:endParaRPr lang="en-US">
              <a:solidFill>
                <a:schemeClr val="bg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062" t="32857" r="1905" b="33571"/>
          <a:stretch/>
        </p:blipFill>
        <p:spPr>
          <a:xfrm rot="1901814">
            <a:off x="4475503" y="2813111"/>
            <a:ext cx="4481283" cy="78329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9246" y="-79722"/>
            <a:ext cx="2455947" cy="2455947"/>
          </a:xfrm>
          <a:prstGeom prst="rect">
            <a:avLst/>
          </a:prstGeom>
        </p:spPr>
      </p:pic>
      <p:cxnSp>
        <p:nvCxnSpPr>
          <p:cNvPr id="9" name="Straight Connector 8"/>
          <p:cNvCxnSpPr/>
          <p:nvPr/>
        </p:nvCxnSpPr>
        <p:spPr>
          <a:xfrm>
            <a:off x="5901368" y="2276004"/>
            <a:ext cx="2353825" cy="144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062" t="32857" r="1905" b="33571"/>
          <a:stretch/>
        </p:blipFill>
        <p:spPr>
          <a:xfrm rot="19373480">
            <a:off x="4919792" y="2813111"/>
            <a:ext cx="4481283" cy="78329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71666">
            <a:off x="3915400" y="1060435"/>
            <a:ext cx="2455947" cy="2455947"/>
          </a:xfrm>
          <a:prstGeom prst="rect">
            <a:avLst/>
          </a:prstGeom>
        </p:spPr>
      </p:pic>
      <p:cxnSp>
        <p:nvCxnSpPr>
          <p:cNvPr id="13" name="Straight Connector 12"/>
          <p:cNvCxnSpPr/>
          <p:nvPr/>
        </p:nvCxnSpPr>
        <p:spPr>
          <a:xfrm flipV="1">
            <a:off x="5901368" y="2059980"/>
            <a:ext cx="2130126" cy="165618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2062" t="32857" r="1905" b="33571"/>
          <a:stretch/>
        </p:blipFill>
        <p:spPr>
          <a:xfrm>
            <a:off x="4486315" y="2888072"/>
            <a:ext cx="4481283" cy="783298"/>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54850">
            <a:off x="4673394" y="254304"/>
            <a:ext cx="2455947" cy="2455947"/>
          </a:xfrm>
          <a:prstGeom prst="rect">
            <a:avLst/>
          </a:prstGeom>
        </p:spPr>
      </p:pic>
      <p:cxnSp>
        <p:nvCxnSpPr>
          <p:cNvPr id="8" name="Straight Connector 7"/>
          <p:cNvCxnSpPr/>
          <p:nvPr/>
        </p:nvCxnSpPr>
        <p:spPr>
          <a:xfrm>
            <a:off x="5223182" y="2916647"/>
            <a:ext cx="29523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l="2062" t="32857" r="1905" b="33571"/>
          <a:stretch/>
        </p:blipFill>
        <p:spPr>
          <a:xfrm rot="16200000">
            <a:off x="5077999" y="2224650"/>
            <a:ext cx="4481283" cy="783298"/>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54850">
            <a:off x="6393649" y="1378039"/>
            <a:ext cx="2455947" cy="2455947"/>
          </a:xfrm>
          <a:prstGeom prst="rect">
            <a:avLst/>
          </a:prstGeom>
        </p:spPr>
      </p:pic>
      <p:cxnSp>
        <p:nvCxnSpPr>
          <p:cNvPr id="35" name="Straight Connector 34"/>
          <p:cNvCxnSpPr/>
          <p:nvPr/>
        </p:nvCxnSpPr>
        <p:spPr>
          <a:xfrm flipV="1">
            <a:off x="6951374" y="1757139"/>
            <a:ext cx="0" cy="233115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6410063" y="2475047"/>
            <a:ext cx="1033855" cy="888791"/>
            <a:chOff x="2160579" y="4116875"/>
            <a:chExt cx="1033855" cy="888791"/>
          </a:xfrm>
        </p:grpSpPr>
        <p:sp>
          <p:nvSpPr>
            <p:cNvPr id="14" name="Flowchart: Connector 13"/>
            <p:cNvSpPr/>
            <p:nvPr/>
          </p:nvSpPr>
          <p:spPr>
            <a:xfrm>
              <a:off x="2637206" y="4486207"/>
              <a:ext cx="101681" cy="101681"/>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TextBox 14"/>
            <p:cNvSpPr txBox="1"/>
            <p:nvPr/>
          </p:nvSpPr>
          <p:spPr>
            <a:xfrm>
              <a:off x="2323077" y="4116875"/>
              <a:ext cx="335348" cy="369332"/>
            </a:xfrm>
            <a:prstGeom prst="rect">
              <a:avLst/>
            </a:prstGeom>
            <a:noFill/>
          </p:spPr>
          <p:txBody>
            <a:bodyPr wrap="none" rtlCol="0">
              <a:spAutoFit/>
            </a:bodyPr>
            <a:lstStyle/>
            <a:p>
              <a:r>
                <a:rPr lang="en-US" smtClean="0">
                  <a:solidFill>
                    <a:schemeClr val="bg1"/>
                  </a:solidFill>
                </a:rPr>
                <a:t>O</a:t>
              </a:r>
              <a:endParaRPr lang="en-US">
                <a:solidFill>
                  <a:schemeClr val="bg1"/>
                </a:solidFill>
              </a:endParaRPr>
            </a:p>
          </p:txBody>
        </p:sp>
        <p:sp>
          <p:nvSpPr>
            <p:cNvPr id="16" name="TextBox 15"/>
            <p:cNvSpPr txBox="1"/>
            <p:nvPr/>
          </p:nvSpPr>
          <p:spPr>
            <a:xfrm>
              <a:off x="2339752" y="4697889"/>
              <a:ext cx="276038" cy="307777"/>
            </a:xfrm>
            <a:prstGeom prst="rect">
              <a:avLst/>
            </a:prstGeom>
            <a:noFill/>
          </p:spPr>
          <p:txBody>
            <a:bodyPr wrap="none" rtlCol="0">
              <a:spAutoFit/>
            </a:bodyPr>
            <a:lstStyle/>
            <a:p>
              <a:r>
                <a:rPr lang="en-US" sz="1400">
                  <a:solidFill>
                    <a:schemeClr val="bg1"/>
                  </a:solidFill>
                  <a:latin typeface="+mj-lt"/>
                </a:rPr>
                <a:t>4</a:t>
              </a:r>
            </a:p>
          </p:txBody>
        </p:sp>
        <p:sp>
          <p:nvSpPr>
            <p:cNvPr id="17" name="TextBox 16"/>
            <p:cNvSpPr txBox="1"/>
            <p:nvPr/>
          </p:nvSpPr>
          <p:spPr>
            <a:xfrm>
              <a:off x="2483768" y="4208189"/>
              <a:ext cx="276038" cy="307777"/>
            </a:xfrm>
            <a:prstGeom prst="rect">
              <a:avLst/>
            </a:prstGeom>
            <a:noFill/>
          </p:spPr>
          <p:txBody>
            <a:bodyPr wrap="none" rtlCol="0">
              <a:spAutoFit/>
            </a:bodyPr>
            <a:lstStyle/>
            <a:p>
              <a:r>
                <a:rPr lang="en-US" sz="1400" smtClean="0">
                  <a:solidFill>
                    <a:schemeClr val="bg1"/>
                  </a:solidFill>
                  <a:latin typeface="+mj-lt"/>
                </a:rPr>
                <a:t>1</a:t>
              </a:r>
              <a:endParaRPr lang="en-US" sz="1400">
                <a:solidFill>
                  <a:schemeClr val="bg1"/>
                </a:solidFill>
                <a:latin typeface="+mj-lt"/>
              </a:endParaRPr>
            </a:p>
          </p:txBody>
        </p:sp>
        <p:sp>
          <p:nvSpPr>
            <p:cNvPr id="18" name="TextBox 17"/>
            <p:cNvSpPr txBox="1"/>
            <p:nvPr/>
          </p:nvSpPr>
          <p:spPr>
            <a:xfrm>
              <a:off x="2160579" y="4280110"/>
              <a:ext cx="276038" cy="307777"/>
            </a:xfrm>
            <a:prstGeom prst="rect">
              <a:avLst/>
            </a:prstGeom>
            <a:noFill/>
          </p:spPr>
          <p:txBody>
            <a:bodyPr wrap="none" rtlCol="0">
              <a:spAutoFit/>
            </a:bodyPr>
            <a:lstStyle/>
            <a:p>
              <a:r>
                <a:rPr lang="en-US" sz="1400">
                  <a:solidFill>
                    <a:schemeClr val="bg1"/>
                  </a:solidFill>
                  <a:latin typeface="+mj-lt"/>
                </a:rPr>
                <a:t>2</a:t>
              </a:r>
            </a:p>
          </p:txBody>
        </p:sp>
        <p:sp>
          <p:nvSpPr>
            <p:cNvPr id="19" name="TextBox 18"/>
            <p:cNvSpPr txBox="1"/>
            <p:nvPr/>
          </p:nvSpPr>
          <p:spPr>
            <a:xfrm>
              <a:off x="2184331" y="4519662"/>
              <a:ext cx="276038" cy="307777"/>
            </a:xfrm>
            <a:prstGeom prst="rect">
              <a:avLst/>
            </a:prstGeom>
            <a:noFill/>
          </p:spPr>
          <p:txBody>
            <a:bodyPr wrap="none" rtlCol="0">
              <a:spAutoFit/>
            </a:bodyPr>
            <a:lstStyle/>
            <a:p>
              <a:r>
                <a:rPr lang="en-US" sz="1400" smtClean="0">
                  <a:solidFill>
                    <a:schemeClr val="bg1"/>
                  </a:solidFill>
                  <a:latin typeface="+mj-lt"/>
                </a:rPr>
                <a:t>3</a:t>
              </a:r>
              <a:endParaRPr lang="en-US" sz="1400">
                <a:solidFill>
                  <a:schemeClr val="bg1"/>
                </a:solidFill>
                <a:latin typeface="+mj-lt"/>
              </a:endParaRPr>
            </a:p>
          </p:txBody>
        </p:sp>
        <p:sp>
          <p:nvSpPr>
            <p:cNvPr id="36" name="TextBox 35"/>
            <p:cNvSpPr txBox="1"/>
            <p:nvPr/>
          </p:nvSpPr>
          <p:spPr>
            <a:xfrm>
              <a:off x="2736407" y="4673550"/>
              <a:ext cx="276038" cy="307777"/>
            </a:xfrm>
            <a:prstGeom prst="rect">
              <a:avLst/>
            </a:prstGeom>
            <a:noFill/>
          </p:spPr>
          <p:txBody>
            <a:bodyPr wrap="none" rtlCol="0">
              <a:spAutoFit/>
            </a:bodyPr>
            <a:lstStyle/>
            <a:p>
              <a:r>
                <a:rPr lang="en-US" sz="1400" smtClean="0">
                  <a:solidFill>
                    <a:schemeClr val="bg1"/>
                  </a:solidFill>
                  <a:latin typeface="+mj-lt"/>
                </a:rPr>
                <a:t>5</a:t>
              </a:r>
              <a:endParaRPr lang="en-US" sz="1400">
                <a:solidFill>
                  <a:schemeClr val="bg1"/>
                </a:solidFill>
                <a:latin typeface="+mj-lt"/>
              </a:endParaRPr>
            </a:p>
          </p:txBody>
        </p:sp>
        <p:sp>
          <p:nvSpPr>
            <p:cNvPr id="37" name="TextBox 36"/>
            <p:cNvSpPr txBox="1"/>
            <p:nvPr/>
          </p:nvSpPr>
          <p:spPr>
            <a:xfrm>
              <a:off x="2708263" y="4116875"/>
              <a:ext cx="276038" cy="307777"/>
            </a:xfrm>
            <a:prstGeom prst="rect">
              <a:avLst/>
            </a:prstGeom>
            <a:noFill/>
          </p:spPr>
          <p:txBody>
            <a:bodyPr wrap="none" rtlCol="0">
              <a:spAutoFit/>
            </a:bodyPr>
            <a:lstStyle/>
            <a:p>
              <a:r>
                <a:rPr lang="en-US" sz="1400">
                  <a:solidFill>
                    <a:schemeClr val="bg1"/>
                  </a:solidFill>
                  <a:latin typeface="+mj-lt"/>
                </a:rPr>
                <a:t>8</a:t>
              </a:r>
            </a:p>
          </p:txBody>
        </p:sp>
        <p:sp>
          <p:nvSpPr>
            <p:cNvPr id="38" name="TextBox 37"/>
            <p:cNvSpPr txBox="1"/>
            <p:nvPr/>
          </p:nvSpPr>
          <p:spPr>
            <a:xfrm>
              <a:off x="2894644" y="4233502"/>
              <a:ext cx="276038" cy="307777"/>
            </a:xfrm>
            <a:prstGeom prst="rect">
              <a:avLst/>
            </a:prstGeom>
            <a:noFill/>
          </p:spPr>
          <p:txBody>
            <a:bodyPr wrap="none" rtlCol="0">
              <a:spAutoFit/>
            </a:bodyPr>
            <a:lstStyle/>
            <a:p>
              <a:r>
                <a:rPr lang="en-US" sz="1400" smtClean="0">
                  <a:solidFill>
                    <a:schemeClr val="bg1"/>
                  </a:solidFill>
                  <a:latin typeface="+mj-lt"/>
                </a:rPr>
                <a:t>7</a:t>
              </a:r>
              <a:endParaRPr lang="en-US" sz="1400">
                <a:solidFill>
                  <a:schemeClr val="bg1"/>
                </a:solidFill>
                <a:latin typeface="+mj-lt"/>
              </a:endParaRPr>
            </a:p>
          </p:txBody>
        </p:sp>
        <p:sp>
          <p:nvSpPr>
            <p:cNvPr id="39" name="TextBox 38"/>
            <p:cNvSpPr txBox="1"/>
            <p:nvPr/>
          </p:nvSpPr>
          <p:spPr>
            <a:xfrm>
              <a:off x="2918396" y="4473054"/>
              <a:ext cx="276038" cy="307777"/>
            </a:xfrm>
            <a:prstGeom prst="rect">
              <a:avLst/>
            </a:prstGeom>
            <a:noFill/>
          </p:spPr>
          <p:txBody>
            <a:bodyPr wrap="none" rtlCol="0">
              <a:spAutoFit/>
            </a:bodyPr>
            <a:lstStyle/>
            <a:p>
              <a:r>
                <a:rPr lang="en-US" sz="1400">
                  <a:solidFill>
                    <a:schemeClr val="bg1"/>
                  </a:solidFill>
                  <a:latin typeface="+mj-lt"/>
                </a:rPr>
                <a:t>6</a:t>
              </a:r>
            </a:p>
          </p:txBody>
        </p:sp>
      </p:grpSp>
      <p:grpSp>
        <p:nvGrpSpPr>
          <p:cNvPr id="49" name="Group 48"/>
          <p:cNvGrpSpPr/>
          <p:nvPr/>
        </p:nvGrpSpPr>
        <p:grpSpPr>
          <a:xfrm>
            <a:off x="5223182" y="1757139"/>
            <a:ext cx="3190067" cy="2359135"/>
            <a:chOff x="5223182" y="1757139"/>
            <a:chExt cx="3190067" cy="2359135"/>
          </a:xfrm>
        </p:grpSpPr>
        <p:sp>
          <p:nvSpPr>
            <p:cNvPr id="41" name="TextBox 40"/>
            <p:cNvSpPr txBox="1"/>
            <p:nvPr/>
          </p:nvSpPr>
          <p:spPr>
            <a:xfrm>
              <a:off x="5707244" y="3339499"/>
              <a:ext cx="388248" cy="400110"/>
            </a:xfrm>
            <a:prstGeom prst="rect">
              <a:avLst/>
            </a:prstGeom>
            <a:noFill/>
          </p:spPr>
          <p:txBody>
            <a:bodyPr wrap="none" rtlCol="0">
              <a:spAutoFit/>
            </a:bodyPr>
            <a:lstStyle/>
            <a:p>
              <a:r>
                <a:rPr lang="en-US" sz="2000">
                  <a:solidFill>
                    <a:schemeClr val="bg1"/>
                  </a:solidFill>
                  <a:latin typeface="+mj-lt"/>
                </a:rPr>
                <a:t>z</a:t>
              </a:r>
              <a:r>
                <a:rPr lang="en-US" sz="2000" smtClean="0">
                  <a:solidFill>
                    <a:schemeClr val="bg1"/>
                  </a:solidFill>
                  <a:latin typeface="+mj-lt"/>
                </a:rPr>
                <a:t>’</a:t>
              </a:r>
              <a:endParaRPr lang="en-US" sz="2000">
                <a:solidFill>
                  <a:schemeClr val="bg1"/>
                </a:solidFill>
                <a:latin typeface="+mj-lt"/>
              </a:endParaRPr>
            </a:p>
          </p:txBody>
        </p:sp>
        <p:sp>
          <p:nvSpPr>
            <p:cNvPr id="42" name="TextBox 41"/>
            <p:cNvSpPr txBox="1"/>
            <p:nvPr/>
          </p:nvSpPr>
          <p:spPr>
            <a:xfrm>
              <a:off x="7638999" y="1794824"/>
              <a:ext cx="300082" cy="400110"/>
            </a:xfrm>
            <a:prstGeom prst="rect">
              <a:avLst/>
            </a:prstGeom>
            <a:noFill/>
          </p:spPr>
          <p:txBody>
            <a:bodyPr wrap="none" rtlCol="0">
              <a:spAutoFit/>
            </a:bodyPr>
            <a:lstStyle/>
            <a:p>
              <a:r>
                <a:rPr lang="en-US" sz="2000">
                  <a:solidFill>
                    <a:schemeClr val="bg1"/>
                  </a:solidFill>
                  <a:latin typeface="+mj-lt"/>
                </a:rPr>
                <a:t>z</a:t>
              </a:r>
            </a:p>
          </p:txBody>
        </p:sp>
        <p:sp>
          <p:nvSpPr>
            <p:cNvPr id="43" name="TextBox 42"/>
            <p:cNvSpPr txBox="1"/>
            <p:nvPr/>
          </p:nvSpPr>
          <p:spPr>
            <a:xfrm>
              <a:off x="5974729" y="2044966"/>
              <a:ext cx="404278" cy="400110"/>
            </a:xfrm>
            <a:prstGeom prst="rect">
              <a:avLst/>
            </a:prstGeom>
            <a:noFill/>
          </p:spPr>
          <p:txBody>
            <a:bodyPr wrap="none" rtlCol="0">
              <a:spAutoFit/>
            </a:bodyPr>
            <a:lstStyle/>
            <a:p>
              <a:r>
                <a:rPr lang="en-US" sz="2000" smtClean="0">
                  <a:solidFill>
                    <a:schemeClr val="bg1"/>
                  </a:solidFill>
                  <a:latin typeface="+mj-lt"/>
                </a:rPr>
                <a:t>x’</a:t>
              </a:r>
              <a:endParaRPr lang="en-US" sz="2000">
                <a:solidFill>
                  <a:schemeClr val="bg1"/>
                </a:solidFill>
                <a:latin typeface="+mj-lt"/>
              </a:endParaRPr>
            </a:p>
          </p:txBody>
        </p:sp>
        <p:sp>
          <p:nvSpPr>
            <p:cNvPr id="44" name="TextBox 43"/>
            <p:cNvSpPr txBox="1"/>
            <p:nvPr/>
          </p:nvSpPr>
          <p:spPr>
            <a:xfrm>
              <a:off x="8097137" y="3363838"/>
              <a:ext cx="316112" cy="400110"/>
            </a:xfrm>
            <a:prstGeom prst="rect">
              <a:avLst/>
            </a:prstGeom>
            <a:noFill/>
          </p:spPr>
          <p:txBody>
            <a:bodyPr wrap="none" rtlCol="0">
              <a:spAutoFit/>
            </a:bodyPr>
            <a:lstStyle/>
            <a:p>
              <a:r>
                <a:rPr lang="en-US" sz="2000" smtClean="0">
                  <a:solidFill>
                    <a:schemeClr val="bg1"/>
                  </a:solidFill>
                  <a:latin typeface="+mj-lt"/>
                </a:rPr>
                <a:t>x</a:t>
              </a:r>
              <a:endParaRPr lang="en-US" sz="2000">
                <a:solidFill>
                  <a:schemeClr val="bg1"/>
                </a:solidFill>
                <a:latin typeface="+mj-lt"/>
              </a:endParaRPr>
            </a:p>
          </p:txBody>
        </p:sp>
        <p:sp>
          <p:nvSpPr>
            <p:cNvPr id="45" name="TextBox 44"/>
            <p:cNvSpPr txBox="1"/>
            <p:nvPr/>
          </p:nvSpPr>
          <p:spPr>
            <a:xfrm>
              <a:off x="5223182" y="2611772"/>
              <a:ext cx="404278" cy="400110"/>
            </a:xfrm>
            <a:prstGeom prst="rect">
              <a:avLst/>
            </a:prstGeom>
            <a:noFill/>
          </p:spPr>
          <p:txBody>
            <a:bodyPr wrap="none" rtlCol="0">
              <a:spAutoFit/>
            </a:bodyPr>
            <a:lstStyle/>
            <a:p>
              <a:r>
                <a:rPr lang="en-US" sz="2000">
                  <a:solidFill>
                    <a:schemeClr val="bg1"/>
                  </a:solidFill>
                  <a:latin typeface="+mj-lt"/>
                </a:rPr>
                <a:t>y</a:t>
              </a:r>
              <a:r>
                <a:rPr lang="en-US" sz="2000" smtClean="0">
                  <a:solidFill>
                    <a:schemeClr val="bg1"/>
                  </a:solidFill>
                  <a:latin typeface="+mj-lt"/>
                </a:rPr>
                <a:t>’</a:t>
              </a:r>
              <a:endParaRPr lang="en-US" sz="2000">
                <a:solidFill>
                  <a:schemeClr val="bg1"/>
                </a:solidFill>
                <a:latin typeface="+mj-lt"/>
              </a:endParaRPr>
            </a:p>
          </p:txBody>
        </p:sp>
        <p:sp>
          <p:nvSpPr>
            <p:cNvPr id="46" name="TextBox 45"/>
            <p:cNvSpPr txBox="1"/>
            <p:nvPr/>
          </p:nvSpPr>
          <p:spPr>
            <a:xfrm>
              <a:off x="6686101" y="3716164"/>
              <a:ext cx="256802" cy="400110"/>
            </a:xfrm>
            <a:prstGeom prst="rect">
              <a:avLst/>
            </a:prstGeom>
            <a:noFill/>
          </p:spPr>
          <p:txBody>
            <a:bodyPr wrap="none" rtlCol="0">
              <a:spAutoFit/>
            </a:bodyPr>
            <a:lstStyle/>
            <a:p>
              <a:r>
                <a:rPr lang="en-US" sz="2000">
                  <a:solidFill>
                    <a:schemeClr val="bg1"/>
                  </a:solidFill>
                  <a:latin typeface="+mj-lt"/>
                </a:rPr>
                <a:t>t</a:t>
              </a:r>
            </a:p>
          </p:txBody>
        </p:sp>
        <p:sp>
          <p:nvSpPr>
            <p:cNvPr id="47" name="TextBox 46"/>
            <p:cNvSpPr txBox="1"/>
            <p:nvPr/>
          </p:nvSpPr>
          <p:spPr>
            <a:xfrm>
              <a:off x="6571834" y="1757139"/>
              <a:ext cx="344966" cy="400110"/>
            </a:xfrm>
            <a:prstGeom prst="rect">
              <a:avLst/>
            </a:prstGeom>
            <a:noFill/>
          </p:spPr>
          <p:txBody>
            <a:bodyPr wrap="none" rtlCol="0">
              <a:spAutoFit/>
            </a:bodyPr>
            <a:lstStyle/>
            <a:p>
              <a:r>
                <a:rPr lang="en-US" sz="2000">
                  <a:solidFill>
                    <a:schemeClr val="bg1"/>
                  </a:solidFill>
                  <a:latin typeface="+mj-lt"/>
                </a:rPr>
                <a:t>t</a:t>
              </a:r>
              <a:r>
                <a:rPr lang="en-US" sz="2000" smtClean="0">
                  <a:solidFill>
                    <a:schemeClr val="bg1"/>
                  </a:solidFill>
                  <a:latin typeface="+mj-lt"/>
                </a:rPr>
                <a:t>’</a:t>
              </a:r>
              <a:endParaRPr lang="en-US" sz="2000">
                <a:solidFill>
                  <a:schemeClr val="bg1"/>
                </a:solidFill>
                <a:latin typeface="+mj-lt"/>
              </a:endParaRPr>
            </a:p>
          </p:txBody>
        </p:sp>
        <p:sp>
          <p:nvSpPr>
            <p:cNvPr id="48" name="TextBox 47"/>
            <p:cNvSpPr txBox="1"/>
            <p:nvPr/>
          </p:nvSpPr>
          <p:spPr>
            <a:xfrm>
              <a:off x="7939081" y="2638282"/>
              <a:ext cx="316112" cy="400110"/>
            </a:xfrm>
            <a:prstGeom prst="rect">
              <a:avLst/>
            </a:prstGeom>
            <a:noFill/>
          </p:spPr>
          <p:txBody>
            <a:bodyPr wrap="none" rtlCol="0">
              <a:spAutoFit/>
            </a:bodyPr>
            <a:lstStyle/>
            <a:p>
              <a:r>
                <a:rPr lang="en-US" sz="2000" smtClean="0">
                  <a:solidFill>
                    <a:schemeClr val="bg1"/>
                  </a:solidFill>
                  <a:latin typeface="+mj-lt"/>
                </a:rPr>
                <a:t>y</a:t>
              </a:r>
              <a:endParaRPr lang="en-US" sz="2000">
                <a:solidFill>
                  <a:schemeClr val="bg1"/>
                </a:solidFill>
                <a:latin typeface="+mj-lt"/>
              </a:endParaRPr>
            </a:p>
          </p:txBody>
        </p:sp>
      </p:grpSp>
    </p:spTree>
    <p:extLst>
      <p:ext uri="{BB962C8B-B14F-4D97-AF65-F5344CB8AC3E}">
        <p14:creationId xmlns:p14="http://schemas.microsoft.com/office/powerpoint/2010/main" val="34850537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9" presetClass="path" presetSubtype="0" accel="50000" decel="50000" fill="hold" nodeType="afterEffect">
                                  <p:stCondLst>
                                    <p:cond delay="0"/>
                                  </p:stCondLst>
                                  <p:childTnLst>
                                    <p:animMotion origin="layout" path="M 3.33333E-6 -6.17284E-7 L 0.25208 0.27994 " pathEditMode="relative" rAng="0" ptsTypes="AA">
                                      <p:cBhvr>
                                        <p:cTn id="16" dur="2000" fill="hold"/>
                                        <p:tgtEl>
                                          <p:spTgt spid="7"/>
                                        </p:tgtEl>
                                        <p:attrNameLst>
                                          <p:attrName>ppt_x</p:attrName>
                                          <p:attrName>ppt_y</p:attrName>
                                        </p:attrNameLst>
                                      </p:cBhvr>
                                      <p:rCtr x="12604" y="13981"/>
                                    </p:animMotion>
                                  </p:childTnLst>
                                </p:cTn>
                              </p:par>
                              <p:par>
                                <p:cTn id="17" presetID="22" presetClass="entr" presetSubtype="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2000"/>
                                        <p:tgtEl>
                                          <p:spTgt spid="9"/>
                                        </p:tgtEl>
                                      </p:cBhvr>
                                    </p:animEffect>
                                  </p:childTnLst>
                                </p:cTn>
                              </p:par>
                            </p:childTnLst>
                          </p:cTn>
                        </p:par>
                        <p:par>
                          <p:cTn id="20" fill="hold">
                            <p:stCondLst>
                              <p:cond delay="3000"/>
                            </p:stCondLst>
                            <p:childTnLst>
                              <p:par>
                                <p:cTn id="21" presetID="10" presetClass="exit" presetSubtype="0" fill="hold"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49" presetClass="path" presetSubtype="0" accel="50000" decel="50000" fill="hold" nodeType="afterEffect">
                                  <p:stCondLst>
                                    <p:cond delay="0"/>
                                  </p:stCondLst>
                                  <p:childTnLst>
                                    <p:animMotion origin="layout" path="M -8.33333E-7 -3.45679E-6 L 0.22049 -0.29012 " pathEditMode="relative" rAng="0" ptsTypes="AA">
                                      <p:cBhvr>
                                        <p:cTn id="40" dur="2000" fill="hold"/>
                                        <p:tgtEl>
                                          <p:spTgt spid="11"/>
                                        </p:tgtEl>
                                        <p:attrNameLst>
                                          <p:attrName>ppt_x</p:attrName>
                                          <p:attrName>ppt_y</p:attrName>
                                        </p:attrNameLst>
                                      </p:cBhvr>
                                      <p:rCtr x="11024" y="-14506"/>
                                    </p:animMotion>
                                  </p:childTnLst>
                                </p:cTn>
                              </p:par>
                              <p:par>
                                <p:cTn id="41" presetID="2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2000"/>
                                        <p:tgtEl>
                                          <p:spTgt spid="13"/>
                                        </p:tgtEl>
                                      </p:cBhvr>
                                    </p:animEffect>
                                  </p:childTnLst>
                                </p:cTn>
                              </p:par>
                            </p:childTnLst>
                          </p:cTn>
                        </p:par>
                        <p:par>
                          <p:cTn id="44" fill="hold">
                            <p:stCondLst>
                              <p:cond delay="3000"/>
                            </p:stCondLst>
                            <p:childTnLst>
                              <p:par>
                                <p:cTn id="45" presetID="10" presetClass="exit" presetSubtype="0" fill="hold" nodeType="after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1+#ppt_h/2"/>
                                          </p:val>
                                        </p:tav>
                                        <p:tav tm="100000">
                                          <p:val>
                                            <p:strVal val="#ppt_y"/>
                                          </p:val>
                                        </p:tav>
                                      </p:tavLst>
                                    </p:anim>
                                  </p:childTnLst>
                                </p:cTn>
                              </p:par>
                            </p:childTnLst>
                          </p:cTn>
                        </p:par>
                        <p:par>
                          <p:cTn id="62" fill="hold">
                            <p:stCondLst>
                              <p:cond delay="1000"/>
                            </p:stCondLst>
                            <p:childTnLst>
                              <p:par>
                                <p:cTn id="63" presetID="49" presetClass="path" presetSubtype="0" accel="50000" decel="50000" fill="hold" nodeType="afterEffect">
                                  <p:stCondLst>
                                    <p:cond delay="0"/>
                                  </p:stCondLst>
                                  <p:childTnLst>
                                    <p:animMotion origin="layout" path="M -0.00313 0.00061 L 0.31232 0.00339 " pathEditMode="relative" rAng="0" ptsTypes="AA">
                                      <p:cBhvr>
                                        <p:cTn id="64" dur="2000" fill="hold"/>
                                        <p:tgtEl>
                                          <p:spTgt spid="32"/>
                                        </p:tgtEl>
                                        <p:attrNameLst>
                                          <p:attrName>ppt_x</p:attrName>
                                          <p:attrName>ppt_y</p:attrName>
                                        </p:attrNameLst>
                                      </p:cBhvr>
                                      <p:rCtr x="15764" y="123"/>
                                    </p:animMotion>
                                  </p:childTnLst>
                                </p:cTn>
                              </p:par>
                              <p:par>
                                <p:cTn id="65" presetID="22" presetClass="entr" presetSubtype="8"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2000"/>
                                        <p:tgtEl>
                                          <p:spTgt spid="8"/>
                                        </p:tgtEl>
                                      </p:cBhvr>
                                    </p:animEffect>
                                  </p:childTnLst>
                                </p:cTn>
                              </p:par>
                            </p:childTnLst>
                          </p:cTn>
                        </p:par>
                        <p:par>
                          <p:cTn id="68" fill="hold">
                            <p:stCondLst>
                              <p:cond delay="3000"/>
                            </p:stCondLst>
                            <p:childTnLst>
                              <p:par>
                                <p:cTn id="69" presetID="10" presetClass="exit" presetSubtype="0" fill="hold" nodeType="afterEffect">
                                  <p:stCondLst>
                                    <p:cond delay="0"/>
                                  </p:stCondLst>
                                  <p:childTnLst>
                                    <p:animEffect transition="out" filter="fade">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32"/>
                                        </p:tgtEl>
                                      </p:cBhvr>
                                    </p:animEffect>
                                    <p:set>
                                      <p:cBhvr>
                                        <p:cTn id="74" dur="1" fill="hold">
                                          <p:stCondLst>
                                            <p:cond delay="499"/>
                                          </p:stCondLst>
                                        </p:cTn>
                                        <p:tgtEl>
                                          <p:spTgt spid="3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childTnLst>
                          </p:cTn>
                        </p:par>
                        <p:par>
                          <p:cTn id="81" fill="hold">
                            <p:stCondLst>
                              <p:cond delay="500"/>
                            </p:stCondLst>
                            <p:childTnLst>
                              <p:par>
                                <p:cTn id="82" presetID="2" presetClass="entr" presetSubtype="4"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additive="base">
                                        <p:cTn id="84" dur="500" fill="hold"/>
                                        <p:tgtEl>
                                          <p:spTgt spid="34"/>
                                        </p:tgtEl>
                                        <p:attrNameLst>
                                          <p:attrName>ppt_x</p:attrName>
                                        </p:attrNameLst>
                                      </p:cBhvr>
                                      <p:tavLst>
                                        <p:tav tm="0">
                                          <p:val>
                                            <p:strVal val="#ppt_x"/>
                                          </p:val>
                                        </p:tav>
                                        <p:tav tm="100000">
                                          <p:val>
                                            <p:strVal val="#ppt_x"/>
                                          </p:val>
                                        </p:tav>
                                      </p:tavLst>
                                    </p:anim>
                                    <p:anim calcmode="lin" valueType="num">
                                      <p:cBhvr additive="base">
                                        <p:cTn id="85" dur="500" fill="hold"/>
                                        <p:tgtEl>
                                          <p:spTgt spid="34"/>
                                        </p:tgtEl>
                                        <p:attrNameLst>
                                          <p:attrName>ppt_y</p:attrName>
                                        </p:attrNameLst>
                                      </p:cBhvr>
                                      <p:tavLst>
                                        <p:tav tm="0">
                                          <p:val>
                                            <p:strVal val="1+#ppt_h/2"/>
                                          </p:val>
                                        </p:tav>
                                        <p:tav tm="100000">
                                          <p:val>
                                            <p:strVal val="#ppt_y"/>
                                          </p:val>
                                        </p:tav>
                                      </p:tavLst>
                                    </p:anim>
                                  </p:childTnLst>
                                </p:cTn>
                              </p:par>
                            </p:childTnLst>
                          </p:cTn>
                        </p:par>
                        <p:par>
                          <p:cTn id="86" fill="hold">
                            <p:stCondLst>
                              <p:cond delay="1000"/>
                            </p:stCondLst>
                            <p:childTnLst>
                              <p:par>
                                <p:cTn id="87" presetID="49" presetClass="path" presetSubtype="0" accel="50000" decel="50000" fill="hold" nodeType="afterEffect">
                                  <p:stCondLst>
                                    <p:cond delay="0"/>
                                  </p:stCondLst>
                                  <p:childTnLst>
                                    <p:animMotion origin="layout" path="M -5.55556E-7 -3.33333E-6 L -5.55556E-7 -0.43919 " pathEditMode="relative" rAng="0" ptsTypes="AA">
                                      <p:cBhvr>
                                        <p:cTn id="88" dur="2000" fill="hold"/>
                                        <p:tgtEl>
                                          <p:spTgt spid="34"/>
                                        </p:tgtEl>
                                        <p:attrNameLst>
                                          <p:attrName>ppt_x</p:attrName>
                                          <p:attrName>ppt_y</p:attrName>
                                        </p:attrNameLst>
                                      </p:cBhvr>
                                      <p:rCtr x="0" y="-21975"/>
                                    </p:animMotion>
                                  </p:childTnLst>
                                </p:cTn>
                              </p:par>
                              <p:par>
                                <p:cTn id="89" presetID="22" presetClass="entr" presetSubtype="4" fill="hold"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down)">
                                      <p:cBhvr>
                                        <p:cTn id="91" dur="2000"/>
                                        <p:tgtEl>
                                          <p:spTgt spid="35"/>
                                        </p:tgtEl>
                                      </p:cBhvr>
                                    </p:animEffect>
                                  </p:childTnLst>
                                </p:cTn>
                              </p:par>
                            </p:childTnLst>
                          </p:cTn>
                        </p:par>
                        <p:par>
                          <p:cTn id="92" fill="hold">
                            <p:stCondLst>
                              <p:cond delay="3000"/>
                            </p:stCondLst>
                            <p:childTnLst>
                              <p:par>
                                <p:cTn id="93" presetID="10" presetClass="exit" presetSubtype="0" fill="hold" nodeType="afterEffect">
                                  <p:stCondLst>
                                    <p:cond delay="0"/>
                                  </p:stCondLst>
                                  <p:childTnLst>
                                    <p:animEffect transition="out" filter="fade">
                                      <p:cBhvr>
                                        <p:cTn id="94" dur="500"/>
                                        <p:tgtEl>
                                          <p:spTgt spid="33"/>
                                        </p:tgtEl>
                                      </p:cBhvr>
                                    </p:animEffect>
                                    <p:set>
                                      <p:cBhvr>
                                        <p:cTn id="95" dur="1" fill="hold">
                                          <p:stCondLst>
                                            <p:cond delay="499"/>
                                          </p:stCondLst>
                                        </p:cTn>
                                        <p:tgtEl>
                                          <p:spTgt spid="33"/>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34"/>
                                        </p:tgtEl>
                                      </p:cBhvr>
                                    </p:animEffect>
                                    <p:set>
                                      <p:cBhvr>
                                        <p:cTn id="98" dur="1" fill="hold">
                                          <p:stCondLst>
                                            <p:cond delay="499"/>
                                          </p:stCondLst>
                                        </p:cTn>
                                        <p:tgtEl>
                                          <p:spTgt spid="3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1" presetClass="entr" presetSubtype="1" fill="hold" nodeType="click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heel(1)">
                                      <p:cBhvr>
                                        <p:cTn id="103" dur="2000"/>
                                        <p:tgtEl>
                                          <p:spTgt spid="40"/>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49"/>
                                        </p:tgtEl>
                                        <p:attrNameLst>
                                          <p:attrName>style.visibility</p:attrName>
                                        </p:attrNameLst>
                                      </p:cBhvr>
                                      <p:to>
                                        <p:strVal val="visible"/>
                                      </p:to>
                                    </p:set>
                                    <p:anim calcmode="lin" valueType="num">
                                      <p:cBhvr additive="base">
                                        <p:cTn id="108" dur="500" fill="hold"/>
                                        <p:tgtEl>
                                          <p:spTgt spid="49"/>
                                        </p:tgtEl>
                                        <p:attrNameLst>
                                          <p:attrName>ppt_x</p:attrName>
                                        </p:attrNameLst>
                                      </p:cBhvr>
                                      <p:tavLst>
                                        <p:tav tm="0">
                                          <p:val>
                                            <p:strVal val="#ppt_x"/>
                                          </p:val>
                                        </p:tav>
                                        <p:tav tm="100000">
                                          <p:val>
                                            <p:strVal val="#ppt_x"/>
                                          </p:val>
                                        </p:tav>
                                      </p:tavLst>
                                    </p:anim>
                                    <p:anim calcmode="lin" valueType="num">
                                      <p:cBhvr additive="base">
                                        <p:cTn id="109"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11510"/>
            <a:ext cx="7772400" cy="576064"/>
          </a:xfrm>
        </p:spPr>
        <p:txBody>
          <a:bodyPr>
            <a:noAutofit/>
          </a:bodyPr>
          <a:lstStyle/>
          <a:p>
            <a:r>
              <a:rPr lang="en-US" sz="2800" smtClean="0">
                <a:solidFill>
                  <a:schemeClr val="bg1"/>
                </a:solidFill>
              </a:rPr>
              <a:t>Giaûi baøi taäp goùc ñoái ñænh </a:t>
            </a:r>
            <a:br>
              <a:rPr lang="en-US" sz="2800" smtClean="0">
                <a:solidFill>
                  <a:schemeClr val="bg1"/>
                </a:solidFill>
              </a:rPr>
            </a:br>
            <a:r>
              <a:rPr lang="en-US" sz="2800" smtClean="0">
                <a:solidFill>
                  <a:schemeClr val="bg1"/>
                </a:solidFill>
              </a:rPr>
              <a:t>- Hai ñöôøng thaúng vuoâng goùc</a:t>
            </a:r>
            <a:endParaRPr lang="en-US" sz="2800">
              <a:solidFill>
                <a:schemeClr val="bg1"/>
              </a:solidFill>
            </a:endParaRPr>
          </a:p>
        </p:txBody>
      </p:sp>
      <p:sp>
        <p:nvSpPr>
          <p:cNvPr id="4" name="TextBox 3"/>
          <p:cNvSpPr txBox="1"/>
          <p:nvPr/>
        </p:nvSpPr>
        <p:spPr>
          <a:xfrm>
            <a:off x="467544" y="1168464"/>
            <a:ext cx="7416824" cy="646331"/>
          </a:xfrm>
          <a:prstGeom prst="rect">
            <a:avLst/>
          </a:prstGeom>
          <a:noFill/>
        </p:spPr>
        <p:txBody>
          <a:bodyPr wrap="square" rtlCol="0">
            <a:spAutoFit/>
          </a:bodyPr>
          <a:lstStyle/>
          <a:p>
            <a:r>
              <a:rPr lang="en-US" smtClean="0">
                <a:solidFill>
                  <a:schemeClr val="bg1"/>
                </a:solidFill>
              </a:rPr>
              <a:t>Baøi 2: Veõ boán ñöôøng thaúng caét nhau roài ñaët teân cho caùc goùc taïo thaønh. Vieát teân caùc caëp goùc ñoái ñænh. Vieát teân cac caëp goùc baèng nhau</a:t>
            </a:r>
            <a:endParaRPr lang="en-US">
              <a:solidFill>
                <a:schemeClr val="bg1"/>
              </a:solidFill>
            </a:endParaRPr>
          </a:p>
        </p:txBody>
      </p:sp>
      <p:cxnSp>
        <p:nvCxnSpPr>
          <p:cNvPr id="9" name="Straight Connector 8"/>
          <p:cNvCxnSpPr/>
          <p:nvPr/>
        </p:nvCxnSpPr>
        <p:spPr>
          <a:xfrm>
            <a:off x="5901368" y="2276004"/>
            <a:ext cx="2353825" cy="144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901368" y="2059980"/>
            <a:ext cx="2130126" cy="165618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80184" y="1779662"/>
            <a:ext cx="808235" cy="461665"/>
          </a:xfrm>
          <a:prstGeom prst="rect">
            <a:avLst/>
          </a:prstGeom>
          <a:noFill/>
        </p:spPr>
        <p:txBody>
          <a:bodyPr wrap="none" rtlCol="0">
            <a:spAutoFit/>
          </a:bodyPr>
          <a:lstStyle/>
          <a:p>
            <a:r>
              <a:rPr lang="en-US" sz="2400" smtClean="0">
                <a:solidFill>
                  <a:schemeClr val="bg1"/>
                </a:solidFill>
              </a:rPr>
              <a:t>Giaûi</a:t>
            </a:r>
            <a:endParaRPr lang="en-US" sz="2400">
              <a:solidFill>
                <a:schemeClr val="bg1"/>
              </a:solidFill>
            </a:endParaRPr>
          </a:p>
        </p:txBody>
      </p:sp>
      <p:sp>
        <p:nvSpPr>
          <p:cNvPr id="23" name="TextBox 22"/>
          <p:cNvSpPr txBox="1"/>
          <p:nvPr/>
        </p:nvSpPr>
        <p:spPr>
          <a:xfrm>
            <a:off x="467544" y="2139702"/>
            <a:ext cx="3783408" cy="369332"/>
          </a:xfrm>
          <a:prstGeom prst="rect">
            <a:avLst/>
          </a:prstGeom>
          <a:noFill/>
        </p:spPr>
        <p:txBody>
          <a:bodyPr wrap="none" rtlCol="0">
            <a:spAutoFit/>
          </a:bodyPr>
          <a:lstStyle/>
          <a:p>
            <a:r>
              <a:rPr lang="en-US" smtClean="0">
                <a:solidFill>
                  <a:schemeClr val="bg1"/>
                </a:solidFill>
              </a:rPr>
              <a:t>Caùc caëp goùc ñoái ñænh trong hình laø:</a:t>
            </a:r>
            <a:endParaRPr lang="en-US">
              <a:solidFill>
                <a:schemeClr val="bg1"/>
              </a:solidFill>
            </a:endParaRPr>
          </a:p>
        </p:txBody>
      </p:sp>
      <p:grpSp>
        <p:nvGrpSpPr>
          <p:cNvPr id="3" name="Group 2"/>
          <p:cNvGrpSpPr/>
          <p:nvPr/>
        </p:nvGrpSpPr>
        <p:grpSpPr>
          <a:xfrm>
            <a:off x="600397" y="2457450"/>
            <a:ext cx="3582988" cy="354013"/>
            <a:chOff x="600397" y="2457450"/>
            <a:chExt cx="3582988" cy="354013"/>
          </a:xfrm>
        </p:grpSpPr>
        <p:graphicFrame>
          <p:nvGraphicFramePr>
            <p:cNvPr id="24" name="Object 23"/>
            <p:cNvGraphicFramePr>
              <a:graphicFrameLocks noChangeAspect="1"/>
            </p:cNvGraphicFramePr>
            <p:nvPr>
              <p:extLst>
                <p:ext uri="{D42A27DB-BD31-4B8C-83A1-F6EECF244321}">
                  <p14:modId xmlns:p14="http://schemas.microsoft.com/office/powerpoint/2010/main" val="4088983189"/>
                </p:ext>
              </p:extLst>
            </p:nvPr>
          </p:nvGraphicFramePr>
          <p:xfrm>
            <a:off x="600397" y="2457450"/>
            <a:ext cx="3582988" cy="354013"/>
          </p:xfrm>
          <a:graphic>
            <a:graphicData uri="http://schemas.openxmlformats.org/presentationml/2006/ole">
              <mc:AlternateContent xmlns:mc="http://schemas.openxmlformats.org/markup-compatibility/2006">
                <mc:Choice xmlns:v="urn:schemas-microsoft-com:vml" Requires="v">
                  <p:oleObj spid="_x0000_s3177" name="Equation" r:id="rId3" imgW="2692080" imgH="266400" progId="Equation.DSMT4">
                    <p:embed/>
                  </p:oleObj>
                </mc:Choice>
                <mc:Fallback>
                  <p:oleObj name="Equation" r:id="rId3" imgW="2692080" imgH="266400" progId="Equation.DSMT4">
                    <p:embed/>
                    <p:pic>
                      <p:nvPicPr>
                        <p:cNvPr id="0" name=""/>
                        <p:cNvPicPr/>
                        <p:nvPr/>
                      </p:nvPicPr>
                      <p:blipFill>
                        <a:blip r:embed="rId4"/>
                        <a:stretch>
                          <a:fillRect/>
                        </a:stretch>
                      </p:blipFill>
                      <p:spPr>
                        <a:xfrm>
                          <a:off x="600397" y="2457450"/>
                          <a:ext cx="3582988" cy="354013"/>
                        </a:xfrm>
                        <a:prstGeom prst="rect">
                          <a:avLst/>
                        </a:prstGeom>
                      </p:spPr>
                    </p:pic>
                  </p:oleObj>
                </mc:Fallback>
              </mc:AlternateContent>
            </a:graphicData>
          </a:graphic>
        </p:graphicFrame>
        <p:sp>
          <p:nvSpPr>
            <p:cNvPr id="25" name="TextBox 24"/>
            <p:cNvSpPr txBox="1"/>
            <p:nvPr/>
          </p:nvSpPr>
          <p:spPr>
            <a:xfrm>
              <a:off x="791273" y="2469201"/>
              <a:ext cx="3180679" cy="338554"/>
            </a:xfrm>
            <a:prstGeom prst="rect">
              <a:avLst/>
            </a:prstGeom>
            <a:noFill/>
          </p:spPr>
          <p:txBody>
            <a:bodyPr wrap="none" rtlCol="0">
              <a:spAutoFit/>
            </a:bodyPr>
            <a:lstStyle/>
            <a:p>
              <a:r>
                <a:rPr lang="en-US" sz="1600" smtClean="0">
                  <a:solidFill>
                    <a:schemeClr val="bg1"/>
                  </a:solidFill>
                </a:rPr>
                <a:t>vaø            vaø            vaø            vaø</a:t>
              </a:r>
              <a:endParaRPr lang="en-US" sz="1600">
                <a:solidFill>
                  <a:schemeClr val="bg1"/>
                </a:solidFill>
              </a:endParaRPr>
            </a:p>
          </p:txBody>
        </p:sp>
      </p:grpSp>
      <p:sp>
        <p:nvSpPr>
          <p:cNvPr id="27" name="TextBox 26"/>
          <p:cNvSpPr txBox="1"/>
          <p:nvPr/>
        </p:nvSpPr>
        <p:spPr>
          <a:xfrm>
            <a:off x="451618" y="3407415"/>
            <a:ext cx="3417923" cy="369332"/>
          </a:xfrm>
          <a:prstGeom prst="rect">
            <a:avLst/>
          </a:prstGeom>
          <a:noFill/>
        </p:spPr>
        <p:txBody>
          <a:bodyPr wrap="none" rtlCol="0">
            <a:spAutoFit/>
          </a:bodyPr>
          <a:lstStyle/>
          <a:p>
            <a:r>
              <a:rPr lang="en-US" smtClean="0">
                <a:solidFill>
                  <a:schemeClr val="bg1"/>
                </a:solidFill>
              </a:rPr>
              <a:t>Caùc caëp goùc baèng trong hình laø:</a:t>
            </a:r>
            <a:endParaRPr lang="en-US">
              <a:solidFill>
                <a:schemeClr val="bg1"/>
              </a:solidFill>
            </a:endParaRPr>
          </a:p>
        </p:txBody>
      </p:sp>
      <p:cxnSp>
        <p:nvCxnSpPr>
          <p:cNvPr id="8" name="Straight Connector 7"/>
          <p:cNvCxnSpPr/>
          <p:nvPr/>
        </p:nvCxnSpPr>
        <p:spPr>
          <a:xfrm>
            <a:off x="5223182" y="2916647"/>
            <a:ext cx="29523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951374" y="1757139"/>
            <a:ext cx="0" cy="233115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6410063" y="2475047"/>
            <a:ext cx="1033855" cy="888791"/>
            <a:chOff x="2160579" y="4116875"/>
            <a:chExt cx="1033855" cy="888791"/>
          </a:xfrm>
        </p:grpSpPr>
        <p:sp>
          <p:nvSpPr>
            <p:cNvPr id="14" name="Flowchart: Connector 13"/>
            <p:cNvSpPr/>
            <p:nvPr/>
          </p:nvSpPr>
          <p:spPr>
            <a:xfrm>
              <a:off x="2637206" y="4486207"/>
              <a:ext cx="101681" cy="101681"/>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TextBox 14"/>
            <p:cNvSpPr txBox="1"/>
            <p:nvPr/>
          </p:nvSpPr>
          <p:spPr>
            <a:xfrm>
              <a:off x="2323077" y="4116875"/>
              <a:ext cx="335348" cy="369332"/>
            </a:xfrm>
            <a:prstGeom prst="rect">
              <a:avLst/>
            </a:prstGeom>
            <a:noFill/>
          </p:spPr>
          <p:txBody>
            <a:bodyPr wrap="none" rtlCol="0">
              <a:spAutoFit/>
            </a:bodyPr>
            <a:lstStyle/>
            <a:p>
              <a:r>
                <a:rPr lang="en-US" smtClean="0">
                  <a:solidFill>
                    <a:schemeClr val="bg1"/>
                  </a:solidFill>
                </a:rPr>
                <a:t>O</a:t>
              </a:r>
              <a:endParaRPr lang="en-US">
                <a:solidFill>
                  <a:schemeClr val="bg1"/>
                </a:solidFill>
              </a:endParaRPr>
            </a:p>
          </p:txBody>
        </p:sp>
        <p:sp>
          <p:nvSpPr>
            <p:cNvPr id="16" name="TextBox 15"/>
            <p:cNvSpPr txBox="1"/>
            <p:nvPr/>
          </p:nvSpPr>
          <p:spPr>
            <a:xfrm>
              <a:off x="2339752" y="4697889"/>
              <a:ext cx="276038" cy="307777"/>
            </a:xfrm>
            <a:prstGeom prst="rect">
              <a:avLst/>
            </a:prstGeom>
            <a:noFill/>
          </p:spPr>
          <p:txBody>
            <a:bodyPr wrap="none" rtlCol="0">
              <a:spAutoFit/>
            </a:bodyPr>
            <a:lstStyle/>
            <a:p>
              <a:r>
                <a:rPr lang="en-US" sz="1400">
                  <a:solidFill>
                    <a:schemeClr val="bg1"/>
                  </a:solidFill>
                  <a:latin typeface="+mj-lt"/>
                </a:rPr>
                <a:t>4</a:t>
              </a:r>
            </a:p>
          </p:txBody>
        </p:sp>
        <p:sp>
          <p:nvSpPr>
            <p:cNvPr id="17" name="TextBox 16"/>
            <p:cNvSpPr txBox="1"/>
            <p:nvPr/>
          </p:nvSpPr>
          <p:spPr>
            <a:xfrm>
              <a:off x="2483768" y="4208189"/>
              <a:ext cx="276038" cy="307777"/>
            </a:xfrm>
            <a:prstGeom prst="rect">
              <a:avLst/>
            </a:prstGeom>
            <a:noFill/>
          </p:spPr>
          <p:txBody>
            <a:bodyPr wrap="none" rtlCol="0">
              <a:spAutoFit/>
            </a:bodyPr>
            <a:lstStyle/>
            <a:p>
              <a:r>
                <a:rPr lang="en-US" sz="1400" smtClean="0">
                  <a:solidFill>
                    <a:schemeClr val="bg1"/>
                  </a:solidFill>
                  <a:latin typeface="+mj-lt"/>
                </a:rPr>
                <a:t>1</a:t>
              </a:r>
              <a:endParaRPr lang="en-US" sz="1400">
                <a:solidFill>
                  <a:schemeClr val="bg1"/>
                </a:solidFill>
                <a:latin typeface="+mj-lt"/>
              </a:endParaRPr>
            </a:p>
          </p:txBody>
        </p:sp>
        <p:sp>
          <p:nvSpPr>
            <p:cNvPr id="18" name="TextBox 17"/>
            <p:cNvSpPr txBox="1"/>
            <p:nvPr/>
          </p:nvSpPr>
          <p:spPr>
            <a:xfrm>
              <a:off x="2160579" y="4280110"/>
              <a:ext cx="276038" cy="307777"/>
            </a:xfrm>
            <a:prstGeom prst="rect">
              <a:avLst/>
            </a:prstGeom>
            <a:noFill/>
          </p:spPr>
          <p:txBody>
            <a:bodyPr wrap="none" rtlCol="0">
              <a:spAutoFit/>
            </a:bodyPr>
            <a:lstStyle/>
            <a:p>
              <a:r>
                <a:rPr lang="en-US" sz="1400">
                  <a:solidFill>
                    <a:schemeClr val="bg1"/>
                  </a:solidFill>
                  <a:latin typeface="+mj-lt"/>
                </a:rPr>
                <a:t>2</a:t>
              </a:r>
            </a:p>
          </p:txBody>
        </p:sp>
        <p:sp>
          <p:nvSpPr>
            <p:cNvPr id="19" name="TextBox 18"/>
            <p:cNvSpPr txBox="1"/>
            <p:nvPr/>
          </p:nvSpPr>
          <p:spPr>
            <a:xfrm>
              <a:off x="2184331" y="4519662"/>
              <a:ext cx="276038" cy="307777"/>
            </a:xfrm>
            <a:prstGeom prst="rect">
              <a:avLst/>
            </a:prstGeom>
            <a:noFill/>
          </p:spPr>
          <p:txBody>
            <a:bodyPr wrap="none" rtlCol="0">
              <a:spAutoFit/>
            </a:bodyPr>
            <a:lstStyle/>
            <a:p>
              <a:r>
                <a:rPr lang="en-US" sz="1400" smtClean="0">
                  <a:solidFill>
                    <a:schemeClr val="bg1"/>
                  </a:solidFill>
                  <a:latin typeface="+mj-lt"/>
                </a:rPr>
                <a:t>3</a:t>
              </a:r>
              <a:endParaRPr lang="en-US" sz="1400">
                <a:solidFill>
                  <a:schemeClr val="bg1"/>
                </a:solidFill>
                <a:latin typeface="+mj-lt"/>
              </a:endParaRPr>
            </a:p>
          </p:txBody>
        </p:sp>
        <p:sp>
          <p:nvSpPr>
            <p:cNvPr id="36" name="TextBox 35"/>
            <p:cNvSpPr txBox="1"/>
            <p:nvPr/>
          </p:nvSpPr>
          <p:spPr>
            <a:xfrm>
              <a:off x="2736407" y="4673550"/>
              <a:ext cx="276038" cy="307777"/>
            </a:xfrm>
            <a:prstGeom prst="rect">
              <a:avLst/>
            </a:prstGeom>
            <a:noFill/>
          </p:spPr>
          <p:txBody>
            <a:bodyPr wrap="none" rtlCol="0">
              <a:spAutoFit/>
            </a:bodyPr>
            <a:lstStyle/>
            <a:p>
              <a:r>
                <a:rPr lang="en-US" sz="1400" smtClean="0">
                  <a:solidFill>
                    <a:schemeClr val="bg1"/>
                  </a:solidFill>
                  <a:latin typeface="+mj-lt"/>
                </a:rPr>
                <a:t>5</a:t>
              </a:r>
              <a:endParaRPr lang="en-US" sz="1400">
                <a:solidFill>
                  <a:schemeClr val="bg1"/>
                </a:solidFill>
                <a:latin typeface="+mj-lt"/>
              </a:endParaRPr>
            </a:p>
          </p:txBody>
        </p:sp>
        <p:sp>
          <p:nvSpPr>
            <p:cNvPr id="37" name="TextBox 36"/>
            <p:cNvSpPr txBox="1"/>
            <p:nvPr/>
          </p:nvSpPr>
          <p:spPr>
            <a:xfrm>
              <a:off x="2708263" y="4116875"/>
              <a:ext cx="276038" cy="307777"/>
            </a:xfrm>
            <a:prstGeom prst="rect">
              <a:avLst/>
            </a:prstGeom>
            <a:noFill/>
          </p:spPr>
          <p:txBody>
            <a:bodyPr wrap="none" rtlCol="0">
              <a:spAutoFit/>
            </a:bodyPr>
            <a:lstStyle/>
            <a:p>
              <a:r>
                <a:rPr lang="en-US" sz="1400">
                  <a:solidFill>
                    <a:schemeClr val="bg1"/>
                  </a:solidFill>
                  <a:latin typeface="+mj-lt"/>
                </a:rPr>
                <a:t>8</a:t>
              </a:r>
            </a:p>
          </p:txBody>
        </p:sp>
        <p:sp>
          <p:nvSpPr>
            <p:cNvPr id="38" name="TextBox 37"/>
            <p:cNvSpPr txBox="1"/>
            <p:nvPr/>
          </p:nvSpPr>
          <p:spPr>
            <a:xfrm>
              <a:off x="2894644" y="4233502"/>
              <a:ext cx="276038" cy="307777"/>
            </a:xfrm>
            <a:prstGeom prst="rect">
              <a:avLst/>
            </a:prstGeom>
            <a:noFill/>
          </p:spPr>
          <p:txBody>
            <a:bodyPr wrap="none" rtlCol="0">
              <a:spAutoFit/>
            </a:bodyPr>
            <a:lstStyle/>
            <a:p>
              <a:r>
                <a:rPr lang="en-US" sz="1400" smtClean="0">
                  <a:solidFill>
                    <a:schemeClr val="bg1"/>
                  </a:solidFill>
                  <a:latin typeface="+mj-lt"/>
                </a:rPr>
                <a:t>7</a:t>
              </a:r>
              <a:endParaRPr lang="en-US" sz="1400">
                <a:solidFill>
                  <a:schemeClr val="bg1"/>
                </a:solidFill>
                <a:latin typeface="+mj-lt"/>
              </a:endParaRPr>
            </a:p>
          </p:txBody>
        </p:sp>
        <p:sp>
          <p:nvSpPr>
            <p:cNvPr id="39" name="TextBox 38"/>
            <p:cNvSpPr txBox="1"/>
            <p:nvPr/>
          </p:nvSpPr>
          <p:spPr>
            <a:xfrm>
              <a:off x="2918396" y="4473054"/>
              <a:ext cx="276038" cy="307777"/>
            </a:xfrm>
            <a:prstGeom prst="rect">
              <a:avLst/>
            </a:prstGeom>
            <a:noFill/>
          </p:spPr>
          <p:txBody>
            <a:bodyPr wrap="none" rtlCol="0">
              <a:spAutoFit/>
            </a:bodyPr>
            <a:lstStyle/>
            <a:p>
              <a:r>
                <a:rPr lang="en-US" sz="1400">
                  <a:solidFill>
                    <a:schemeClr val="bg1"/>
                  </a:solidFill>
                  <a:latin typeface="+mj-lt"/>
                </a:rPr>
                <a:t>6</a:t>
              </a:r>
            </a:p>
          </p:txBody>
        </p:sp>
      </p:grpSp>
      <p:grpSp>
        <p:nvGrpSpPr>
          <p:cNvPr id="49" name="Group 48"/>
          <p:cNvGrpSpPr/>
          <p:nvPr/>
        </p:nvGrpSpPr>
        <p:grpSpPr>
          <a:xfrm>
            <a:off x="5223182" y="1757139"/>
            <a:ext cx="3190067" cy="2359135"/>
            <a:chOff x="5223182" y="1757139"/>
            <a:chExt cx="3190067" cy="2359135"/>
          </a:xfrm>
        </p:grpSpPr>
        <p:sp>
          <p:nvSpPr>
            <p:cNvPr id="41" name="TextBox 40"/>
            <p:cNvSpPr txBox="1"/>
            <p:nvPr/>
          </p:nvSpPr>
          <p:spPr>
            <a:xfrm>
              <a:off x="5707244" y="3339499"/>
              <a:ext cx="388248" cy="400110"/>
            </a:xfrm>
            <a:prstGeom prst="rect">
              <a:avLst/>
            </a:prstGeom>
            <a:noFill/>
          </p:spPr>
          <p:txBody>
            <a:bodyPr wrap="none" rtlCol="0">
              <a:spAutoFit/>
            </a:bodyPr>
            <a:lstStyle/>
            <a:p>
              <a:r>
                <a:rPr lang="en-US" sz="2000">
                  <a:solidFill>
                    <a:schemeClr val="bg1"/>
                  </a:solidFill>
                  <a:latin typeface="+mj-lt"/>
                </a:rPr>
                <a:t>z</a:t>
              </a:r>
              <a:r>
                <a:rPr lang="en-US" sz="2000" smtClean="0">
                  <a:solidFill>
                    <a:schemeClr val="bg1"/>
                  </a:solidFill>
                  <a:latin typeface="+mj-lt"/>
                </a:rPr>
                <a:t>’</a:t>
              </a:r>
              <a:endParaRPr lang="en-US" sz="2000">
                <a:solidFill>
                  <a:schemeClr val="bg1"/>
                </a:solidFill>
                <a:latin typeface="+mj-lt"/>
              </a:endParaRPr>
            </a:p>
          </p:txBody>
        </p:sp>
        <p:sp>
          <p:nvSpPr>
            <p:cNvPr id="42" name="TextBox 41"/>
            <p:cNvSpPr txBox="1"/>
            <p:nvPr/>
          </p:nvSpPr>
          <p:spPr>
            <a:xfrm>
              <a:off x="7638999" y="1794824"/>
              <a:ext cx="300082" cy="400110"/>
            </a:xfrm>
            <a:prstGeom prst="rect">
              <a:avLst/>
            </a:prstGeom>
            <a:noFill/>
          </p:spPr>
          <p:txBody>
            <a:bodyPr wrap="none" rtlCol="0">
              <a:spAutoFit/>
            </a:bodyPr>
            <a:lstStyle/>
            <a:p>
              <a:r>
                <a:rPr lang="en-US" sz="2000">
                  <a:solidFill>
                    <a:schemeClr val="bg1"/>
                  </a:solidFill>
                  <a:latin typeface="+mj-lt"/>
                </a:rPr>
                <a:t>z</a:t>
              </a:r>
            </a:p>
          </p:txBody>
        </p:sp>
        <p:sp>
          <p:nvSpPr>
            <p:cNvPr id="43" name="TextBox 42"/>
            <p:cNvSpPr txBox="1"/>
            <p:nvPr/>
          </p:nvSpPr>
          <p:spPr>
            <a:xfrm>
              <a:off x="5974729" y="2044966"/>
              <a:ext cx="404278" cy="400110"/>
            </a:xfrm>
            <a:prstGeom prst="rect">
              <a:avLst/>
            </a:prstGeom>
            <a:noFill/>
          </p:spPr>
          <p:txBody>
            <a:bodyPr wrap="none" rtlCol="0">
              <a:spAutoFit/>
            </a:bodyPr>
            <a:lstStyle/>
            <a:p>
              <a:r>
                <a:rPr lang="en-US" sz="2000" smtClean="0">
                  <a:solidFill>
                    <a:schemeClr val="bg1"/>
                  </a:solidFill>
                  <a:latin typeface="+mj-lt"/>
                </a:rPr>
                <a:t>x’</a:t>
              </a:r>
              <a:endParaRPr lang="en-US" sz="2000">
                <a:solidFill>
                  <a:schemeClr val="bg1"/>
                </a:solidFill>
                <a:latin typeface="+mj-lt"/>
              </a:endParaRPr>
            </a:p>
          </p:txBody>
        </p:sp>
        <p:sp>
          <p:nvSpPr>
            <p:cNvPr id="44" name="TextBox 43"/>
            <p:cNvSpPr txBox="1"/>
            <p:nvPr/>
          </p:nvSpPr>
          <p:spPr>
            <a:xfrm>
              <a:off x="8097137" y="3363838"/>
              <a:ext cx="316112" cy="400110"/>
            </a:xfrm>
            <a:prstGeom prst="rect">
              <a:avLst/>
            </a:prstGeom>
            <a:noFill/>
          </p:spPr>
          <p:txBody>
            <a:bodyPr wrap="none" rtlCol="0">
              <a:spAutoFit/>
            </a:bodyPr>
            <a:lstStyle/>
            <a:p>
              <a:r>
                <a:rPr lang="en-US" sz="2000" smtClean="0">
                  <a:solidFill>
                    <a:schemeClr val="bg1"/>
                  </a:solidFill>
                  <a:latin typeface="+mj-lt"/>
                </a:rPr>
                <a:t>x</a:t>
              </a:r>
              <a:endParaRPr lang="en-US" sz="2000">
                <a:solidFill>
                  <a:schemeClr val="bg1"/>
                </a:solidFill>
                <a:latin typeface="+mj-lt"/>
              </a:endParaRPr>
            </a:p>
          </p:txBody>
        </p:sp>
        <p:sp>
          <p:nvSpPr>
            <p:cNvPr id="45" name="TextBox 44"/>
            <p:cNvSpPr txBox="1"/>
            <p:nvPr/>
          </p:nvSpPr>
          <p:spPr>
            <a:xfrm>
              <a:off x="5223182" y="2611772"/>
              <a:ext cx="404278" cy="400110"/>
            </a:xfrm>
            <a:prstGeom prst="rect">
              <a:avLst/>
            </a:prstGeom>
            <a:noFill/>
          </p:spPr>
          <p:txBody>
            <a:bodyPr wrap="none" rtlCol="0">
              <a:spAutoFit/>
            </a:bodyPr>
            <a:lstStyle/>
            <a:p>
              <a:r>
                <a:rPr lang="en-US" sz="2000">
                  <a:solidFill>
                    <a:schemeClr val="bg1"/>
                  </a:solidFill>
                  <a:latin typeface="+mj-lt"/>
                </a:rPr>
                <a:t>y</a:t>
              </a:r>
              <a:r>
                <a:rPr lang="en-US" sz="2000" smtClean="0">
                  <a:solidFill>
                    <a:schemeClr val="bg1"/>
                  </a:solidFill>
                  <a:latin typeface="+mj-lt"/>
                </a:rPr>
                <a:t>’</a:t>
              </a:r>
              <a:endParaRPr lang="en-US" sz="2000">
                <a:solidFill>
                  <a:schemeClr val="bg1"/>
                </a:solidFill>
                <a:latin typeface="+mj-lt"/>
              </a:endParaRPr>
            </a:p>
          </p:txBody>
        </p:sp>
        <p:sp>
          <p:nvSpPr>
            <p:cNvPr id="46" name="TextBox 45"/>
            <p:cNvSpPr txBox="1"/>
            <p:nvPr/>
          </p:nvSpPr>
          <p:spPr>
            <a:xfrm>
              <a:off x="6686101" y="3716164"/>
              <a:ext cx="256802" cy="400110"/>
            </a:xfrm>
            <a:prstGeom prst="rect">
              <a:avLst/>
            </a:prstGeom>
            <a:noFill/>
          </p:spPr>
          <p:txBody>
            <a:bodyPr wrap="none" rtlCol="0">
              <a:spAutoFit/>
            </a:bodyPr>
            <a:lstStyle/>
            <a:p>
              <a:r>
                <a:rPr lang="en-US" sz="2000">
                  <a:solidFill>
                    <a:schemeClr val="bg1"/>
                  </a:solidFill>
                  <a:latin typeface="+mj-lt"/>
                </a:rPr>
                <a:t>t</a:t>
              </a:r>
            </a:p>
          </p:txBody>
        </p:sp>
        <p:sp>
          <p:nvSpPr>
            <p:cNvPr id="47" name="TextBox 46"/>
            <p:cNvSpPr txBox="1"/>
            <p:nvPr/>
          </p:nvSpPr>
          <p:spPr>
            <a:xfrm>
              <a:off x="6571834" y="1757139"/>
              <a:ext cx="344966" cy="400110"/>
            </a:xfrm>
            <a:prstGeom prst="rect">
              <a:avLst/>
            </a:prstGeom>
            <a:noFill/>
          </p:spPr>
          <p:txBody>
            <a:bodyPr wrap="none" rtlCol="0">
              <a:spAutoFit/>
            </a:bodyPr>
            <a:lstStyle/>
            <a:p>
              <a:r>
                <a:rPr lang="en-US" sz="2000">
                  <a:solidFill>
                    <a:schemeClr val="bg1"/>
                  </a:solidFill>
                  <a:latin typeface="+mj-lt"/>
                </a:rPr>
                <a:t>t</a:t>
              </a:r>
              <a:r>
                <a:rPr lang="en-US" sz="2000" smtClean="0">
                  <a:solidFill>
                    <a:schemeClr val="bg1"/>
                  </a:solidFill>
                  <a:latin typeface="+mj-lt"/>
                </a:rPr>
                <a:t>’</a:t>
              </a:r>
              <a:endParaRPr lang="en-US" sz="2000">
                <a:solidFill>
                  <a:schemeClr val="bg1"/>
                </a:solidFill>
                <a:latin typeface="+mj-lt"/>
              </a:endParaRPr>
            </a:p>
          </p:txBody>
        </p:sp>
        <p:sp>
          <p:nvSpPr>
            <p:cNvPr id="48" name="TextBox 47"/>
            <p:cNvSpPr txBox="1"/>
            <p:nvPr/>
          </p:nvSpPr>
          <p:spPr>
            <a:xfrm>
              <a:off x="7939081" y="2638282"/>
              <a:ext cx="316112" cy="400110"/>
            </a:xfrm>
            <a:prstGeom prst="rect">
              <a:avLst/>
            </a:prstGeom>
            <a:noFill/>
          </p:spPr>
          <p:txBody>
            <a:bodyPr wrap="none" rtlCol="0">
              <a:spAutoFit/>
            </a:bodyPr>
            <a:lstStyle/>
            <a:p>
              <a:r>
                <a:rPr lang="en-US" sz="2000" smtClean="0">
                  <a:solidFill>
                    <a:schemeClr val="bg1"/>
                  </a:solidFill>
                  <a:latin typeface="+mj-lt"/>
                </a:rPr>
                <a:t>y</a:t>
              </a:r>
              <a:endParaRPr lang="en-US" sz="2000">
                <a:solidFill>
                  <a:schemeClr val="bg1"/>
                </a:solidFill>
                <a:latin typeface="+mj-lt"/>
              </a:endParaRPr>
            </a:p>
          </p:txBody>
        </p:sp>
      </p:grpSp>
      <p:graphicFrame>
        <p:nvGraphicFramePr>
          <p:cNvPr id="50" name="Object 49"/>
          <p:cNvGraphicFramePr>
            <a:graphicFrameLocks noChangeAspect="1"/>
          </p:cNvGraphicFramePr>
          <p:nvPr>
            <p:extLst>
              <p:ext uri="{D42A27DB-BD31-4B8C-83A1-F6EECF244321}">
                <p14:modId xmlns:p14="http://schemas.microsoft.com/office/powerpoint/2010/main" val="1128270190"/>
              </p:ext>
            </p:extLst>
          </p:nvPr>
        </p:nvGraphicFramePr>
        <p:xfrm>
          <a:off x="506995" y="2760024"/>
          <a:ext cx="4209021" cy="338074"/>
        </p:xfrm>
        <a:graphic>
          <a:graphicData uri="http://schemas.openxmlformats.org/presentationml/2006/ole">
            <mc:AlternateContent xmlns:mc="http://schemas.openxmlformats.org/markup-compatibility/2006">
              <mc:Choice xmlns:v="urn:schemas-microsoft-com:vml" Requires="v">
                <p:oleObj spid="_x0000_s3178" name="Equation" r:id="rId5" imgW="3162240" imgH="253800" progId="Equation.DSMT4">
                  <p:embed/>
                </p:oleObj>
              </mc:Choice>
              <mc:Fallback>
                <p:oleObj name="Equation" r:id="rId5" imgW="3162240" imgH="253800" progId="Equation.DSMT4">
                  <p:embed/>
                  <p:pic>
                    <p:nvPicPr>
                      <p:cNvPr id="0" name=""/>
                      <p:cNvPicPr/>
                      <p:nvPr/>
                    </p:nvPicPr>
                    <p:blipFill>
                      <a:blip r:embed="rId6"/>
                      <a:stretch>
                        <a:fillRect/>
                      </a:stretch>
                    </p:blipFill>
                    <p:spPr>
                      <a:xfrm>
                        <a:off x="506995" y="2760024"/>
                        <a:ext cx="4209021" cy="338074"/>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1888033319"/>
              </p:ext>
            </p:extLst>
          </p:nvPr>
        </p:nvGraphicFramePr>
        <p:xfrm>
          <a:off x="441325" y="3128963"/>
          <a:ext cx="4360863" cy="338137"/>
        </p:xfrm>
        <a:graphic>
          <a:graphicData uri="http://schemas.openxmlformats.org/presentationml/2006/ole">
            <mc:AlternateContent xmlns:mc="http://schemas.openxmlformats.org/markup-compatibility/2006">
              <mc:Choice xmlns:v="urn:schemas-microsoft-com:vml" Requires="v">
                <p:oleObj spid="_x0000_s3179" name="Equation" r:id="rId7" imgW="3276360" imgH="253800" progId="Equation.DSMT4">
                  <p:embed/>
                </p:oleObj>
              </mc:Choice>
              <mc:Fallback>
                <p:oleObj name="Equation" r:id="rId7" imgW="3276360" imgH="253800" progId="Equation.DSMT4">
                  <p:embed/>
                  <p:pic>
                    <p:nvPicPr>
                      <p:cNvPr id="0" name=""/>
                      <p:cNvPicPr/>
                      <p:nvPr/>
                    </p:nvPicPr>
                    <p:blipFill>
                      <a:blip r:embed="rId8"/>
                      <a:stretch>
                        <a:fillRect/>
                      </a:stretch>
                    </p:blipFill>
                    <p:spPr>
                      <a:xfrm>
                        <a:off x="441325" y="3128963"/>
                        <a:ext cx="4360863" cy="338137"/>
                      </a:xfrm>
                      <a:prstGeom prst="rect">
                        <a:avLst/>
                      </a:prstGeom>
                    </p:spPr>
                  </p:pic>
                </p:oleObj>
              </mc:Fallback>
            </mc:AlternateContent>
          </a:graphicData>
        </a:graphic>
      </p:graphicFrame>
      <p:grpSp>
        <p:nvGrpSpPr>
          <p:cNvPr id="52" name="Group 51"/>
          <p:cNvGrpSpPr/>
          <p:nvPr/>
        </p:nvGrpSpPr>
        <p:grpSpPr>
          <a:xfrm>
            <a:off x="698624" y="3722340"/>
            <a:ext cx="3582988" cy="354013"/>
            <a:chOff x="600397" y="2457450"/>
            <a:chExt cx="3582988" cy="354013"/>
          </a:xfrm>
        </p:grpSpPr>
        <p:graphicFrame>
          <p:nvGraphicFramePr>
            <p:cNvPr id="53" name="Object 52"/>
            <p:cNvGraphicFramePr>
              <a:graphicFrameLocks noChangeAspect="1"/>
            </p:cNvGraphicFramePr>
            <p:nvPr>
              <p:extLst>
                <p:ext uri="{D42A27DB-BD31-4B8C-83A1-F6EECF244321}">
                  <p14:modId xmlns:p14="http://schemas.microsoft.com/office/powerpoint/2010/main" val="4088983189"/>
                </p:ext>
              </p:extLst>
            </p:nvPr>
          </p:nvGraphicFramePr>
          <p:xfrm>
            <a:off x="600397" y="2457450"/>
            <a:ext cx="3582988" cy="354013"/>
          </p:xfrm>
          <a:graphic>
            <a:graphicData uri="http://schemas.openxmlformats.org/presentationml/2006/ole">
              <mc:AlternateContent xmlns:mc="http://schemas.openxmlformats.org/markup-compatibility/2006">
                <mc:Choice xmlns:v="urn:schemas-microsoft-com:vml" Requires="v">
                  <p:oleObj spid="_x0000_s3180" name="Equation" r:id="rId9" imgW="2692080" imgH="266400" progId="Equation.DSMT4">
                    <p:embed/>
                  </p:oleObj>
                </mc:Choice>
                <mc:Fallback>
                  <p:oleObj name="Equation" r:id="rId9" imgW="2692080" imgH="266400" progId="Equation.DSMT4">
                    <p:embed/>
                    <p:pic>
                      <p:nvPicPr>
                        <p:cNvPr id="0" name=""/>
                        <p:cNvPicPr/>
                        <p:nvPr/>
                      </p:nvPicPr>
                      <p:blipFill>
                        <a:blip r:embed="rId4"/>
                        <a:stretch>
                          <a:fillRect/>
                        </a:stretch>
                      </p:blipFill>
                      <p:spPr>
                        <a:xfrm>
                          <a:off x="600397" y="2457450"/>
                          <a:ext cx="3582988" cy="354013"/>
                        </a:xfrm>
                        <a:prstGeom prst="rect">
                          <a:avLst/>
                        </a:prstGeom>
                      </p:spPr>
                    </p:pic>
                  </p:oleObj>
                </mc:Fallback>
              </mc:AlternateContent>
            </a:graphicData>
          </a:graphic>
        </p:graphicFrame>
        <p:sp>
          <p:nvSpPr>
            <p:cNvPr id="54" name="TextBox 53"/>
            <p:cNvSpPr txBox="1"/>
            <p:nvPr/>
          </p:nvSpPr>
          <p:spPr>
            <a:xfrm>
              <a:off x="791273" y="2469201"/>
              <a:ext cx="3137397" cy="338554"/>
            </a:xfrm>
            <a:prstGeom prst="rect">
              <a:avLst/>
            </a:prstGeom>
            <a:noFill/>
          </p:spPr>
          <p:txBody>
            <a:bodyPr wrap="none" rtlCol="0">
              <a:spAutoFit/>
            </a:bodyPr>
            <a:lstStyle/>
            <a:p>
              <a:r>
                <a:rPr lang="en-US" sz="1600" smtClean="0">
                  <a:solidFill>
                    <a:schemeClr val="bg1"/>
                  </a:solidFill>
                </a:rPr>
                <a:t>=              =               =             =</a:t>
              </a:r>
              <a:endParaRPr lang="en-US" sz="1600">
                <a:solidFill>
                  <a:schemeClr val="bg1"/>
                </a:solidFill>
              </a:endParaRPr>
            </a:p>
          </p:txBody>
        </p:sp>
      </p:grpSp>
      <p:graphicFrame>
        <p:nvGraphicFramePr>
          <p:cNvPr id="55" name="Object 54"/>
          <p:cNvGraphicFramePr>
            <a:graphicFrameLocks noChangeAspect="1"/>
          </p:cNvGraphicFramePr>
          <p:nvPr>
            <p:extLst>
              <p:ext uri="{D42A27DB-BD31-4B8C-83A1-F6EECF244321}">
                <p14:modId xmlns:p14="http://schemas.microsoft.com/office/powerpoint/2010/main" val="210145109"/>
              </p:ext>
            </p:extLst>
          </p:nvPr>
        </p:nvGraphicFramePr>
        <p:xfrm>
          <a:off x="638175" y="4024313"/>
          <a:ext cx="4141788" cy="338137"/>
        </p:xfrm>
        <a:graphic>
          <a:graphicData uri="http://schemas.openxmlformats.org/presentationml/2006/ole">
            <mc:AlternateContent xmlns:mc="http://schemas.openxmlformats.org/markup-compatibility/2006">
              <mc:Choice xmlns:v="urn:schemas-microsoft-com:vml" Requires="v">
                <p:oleObj spid="_x0000_s3181" name="Equation" r:id="rId10" imgW="3111480" imgH="253800" progId="Equation.DSMT4">
                  <p:embed/>
                </p:oleObj>
              </mc:Choice>
              <mc:Fallback>
                <p:oleObj name="Equation" r:id="rId10" imgW="3111480" imgH="253800" progId="Equation.DSMT4">
                  <p:embed/>
                  <p:pic>
                    <p:nvPicPr>
                      <p:cNvPr id="0" name=""/>
                      <p:cNvPicPr/>
                      <p:nvPr/>
                    </p:nvPicPr>
                    <p:blipFill>
                      <a:blip r:embed="rId11"/>
                      <a:stretch>
                        <a:fillRect/>
                      </a:stretch>
                    </p:blipFill>
                    <p:spPr>
                      <a:xfrm>
                        <a:off x="638175" y="4024313"/>
                        <a:ext cx="4141788" cy="338137"/>
                      </a:xfrm>
                      <a:prstGeom prst="rect">
                        <a:avLst/>
                      </a:prstGeom>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1199941481"/>
              </p:ext>
            </p:extLst>
          </p:nvPr>
        </p:nvGraphicFramePr>
        <p:xfrm>
          <a:off x="565150" y="4394200"/>
          <a:ext cx="4310063" cy="338138"/>
        </p:xfrm>
        <a:graphic>
          <a:graphicData uri="http://schemas.openxmlformats.org/presentationml/2006/ole">
            <mc:AlternateContent xmlns:mc="http://schemas.openxmlformats.org/markup-compatibility/2006">
              <mc:Choice xmlns:v="urn:schemas-microsoft-com:vml" Requires="v">
                <p:oleObj spid="_x0000_s3182" name="Equation" r:id="rId12" imgW="3238200" imgH="253800" progId="Equation.DSMT4">
                  <p:embed/>
                </p:oleObj>
              </mc:Choice>
              <mc:Fallback>
                <p:oleObj name="Equation" r:id="rId12" imgW="3238200" imgH="253800" progId="Equation.DSMT4">
                  <p:embed/>
                  <p:pic>
                    <p:nvPicPr>
                      <p:cNvPr id="0" name=""/>
                      <p:cNvPicPr/>
                      <p:nvPr/>
                    </p:nvPicPr>
                    <p:blipFill>
                      <a:blip r:embed="rId13"/>
                      <a:stretch>
                        <a:fillRect/>
                      </a:stretch>
                    </p:blipFill>
                    <p:spPr>
                      <a:xfrm>
                        <a:off x="565150" y="4394200"/>
                        <a:ext cx="4310063" cy="338138"/>
                      </a:xfrm>
                      <a:prstGeom prst="rect">
                        <a:avLst/>
                      </a:prstGeom>
                    </p:spPr>
                  </p:pic>
                </p:oleObj>
              </mc:Fallback>
            </mc:AlternateContent>
          </a:graphicData>
        </a:graphic>
      </p:graphicFrame>
      <p:sp>
        <p:nvSpPr>
          <p:cNvPr id="6" name="Freeform 5"/>
          <p:cNvSpPr/>
          <p:nvPr/>
        </p:nvSpPr>
        <p:spPr>
          <a:xfrm>
            <a:off x="6416040" y="2240280"/>
            <a:ext cx="556260" cy="647700"/>
          </a:xfrm>
          <a:custGeom>
            <a:avLst/>
            <a:gdLst>
              <a:gd name="connsiteX0" fmla="*/ 510540 w 556260"/>
              <a:gd name="connsiteY0" fmla="*/ 647700 h 647700"/>
              <a:gd name="connsiteX1" fmla="*/ 0 w 556260"/>
              <a:gd name="connsiteY1" fmla="*/ 350520 h 647700"/>
              <a:gd name="connsiteX2" fmla="*/ 15240 w 556260"/>
              <a:gd name="connsiteY2" fmla="*/ 327660 h 647700"/>
              <a:gd name="connsiteX3" fmla="*/ 60960 w 556260"/>
              <a:gd name="connsiteY3" fmla="*/ 274320 h 647700"/>
              <a:gd name="connsiteX4" fmla="*/ 83820 w 556260"/>
              <a:gd name="connsiteY4" fmla="*/ 251460 h 647700"/>
              <a:gd name="connsiteX5" fmla="*/ 99060 w 556260"/>
              <a:gd name="connsiteY5" fmla="*/ 228600 h 647700"/>
              <a:gd name="connsiteX6" fmla="*/ 121920 w 556260"/>
              <a:gd name="connsiteY6" fmla="*/ 205740 h 647700"/>
              <a:gd name="connsiteX7" fmla="*/ 137160 w 556260"/>
              <a:gd name="connsiteY7" fmla="*/ 182880 h 647700"/>
              <a:gd name="connsiteX8" fmla="*/ 205740 w 556260"/>
              <a:gd name="connsiteY8" fmla="*/ 121920 h 647700"/>
              <a:gd name="connsiteX9" fmla="*/ 220980 w 556260"/>
              <a:gd name="connsiteY9" fmla="*/ 99060 h 647700"/>
              <a:gd name="connsiteX10" fmla="*/ 289560 w 556260"/>
              <a:gd name="connsiteY10" fmla="*/ 45720 h 647700"/>
              <a:gd name="connsiteX11" fmla="*/ 312420 w 556260"/>
              <a:gd name="connsiteY11" fmla="*/ 30480 h 647700"/>
              <a:gd name="connsiteX12" fmla="*/ 358140 w 556260"/>
              <a:gd name="connsiteY12" fmla="*/ 15240 h 647700"/>
              <a:gd name="connsiteX13" fmla="*/ 381000 w 556260"/>
              <a:gd name="connsiteY13" fmla="*/ 7620 h 647700"/>
              <a:gd name="connsiteX14" fmla="*/ 403860 w 556260"/>
              <a:gd name="connsiteY14" fmla="*/ 0 h 647700"/>
              <a:gd name="connsiteX15" fmla="*/ 556260 w 556260"/>
              <a:gd name="connsiteY15" fmla="*/ 0 h 647700"/>
              <a:gd name="connsiteX16" fmla="*/ 510540 w 556260"/>
              <a:gd name="connsiteY16"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6260" h="647700">
                <a:moveTo>
                  <a:pt x="510540" y="647700"/>
                </a:moveTo>
                <a:lnTo>
                  <a:pt x="0" y="350520"/>
                </a:lnTo>
                <a:lnTo>
                  <a:pt x="15240" y="327660"/>
                </a:lnTo>
                <a:cubicBezTo>
                  <a:pt x="30480" y="309880"/>
                  <a:pt x="45294" y="291726"/>
                  <a:pt x="60960" y="274320"/>
                </a:cubicBezTo>
                <a:cubicBezTo>
                  <a:pt x="68169" y="266310"/>
                  <a:pt x="76921" y="259739"/>
                  <a:pt x="83820" y="251460"/>
                </a:cubicBezTo>
                <a:cubicBezTo>
                  <a:pt x="89683" y="244425"/>
                  <a:pt x="93197" y="235635"/>
                  <a:pt x="99060" y="228600"/>
                </a:cubicBezTo>
                <a:cubicBezTo>
                  <a:pt x="105959" y="220321"/>
                  <a:pt x="115021" y="214019"/>
                  <a:pt x="121920" y="205740"/>
                </a:cubicBezTo>
                <a:cubicBezTo>
                  <a:pt x="127783" y="198705"/>
                  <a:pt x="131076" y="189725"/>
                  <a:pt x="137160" y="182880"/>
                </a:cubicBezTo>
                <a:cubicBezTo>
                  <a:pt x="175121" y="140174"/>
                  <a:pt x="170996" y="145083"/>
                  <a:pt x="205740" y="121920"/>
                </a:cubicBezTo>
                <a:cubicBezTo>
                  <a:pt x="210820" y="114300"/>
                  <a:pt x="215117" y="106095"/>
                  <a:pt x="220980" y="99060"/>
                </a:cubicBezTo>
                <a:cubicBezTo>
                  <a:pt x="243362" y="72201"/>
                  <a:pt x="257699" y="66961"/>
                  <a:pt x="289560" y="45720"/>
                </a:cubicBezTo>
                <a:cubicBezTo>
                  <a:pt x="297180" y="40640"/>
                  <a:pt x="303732" y="33376"/>
                  <a:pt x="312420" y="30480"/>
                </a:cubicBezTo>
                <a:lnTo>
                  <a:pt x="358140" y="15240"/>
                </a:lnTo>
                <a:lnTo>
                  <a:pt x="381000" y="7620"/>
                </a:lnTo>
                <a:cubicBezTo>
                  <a:pt x="388620" y="5080"/>
                  <a:pt x="395828" y="0"/>
                  <a:pt x="403860" y="0"/>
                </a:cubicBezTo>
                <a:lnTo>
                  <a:pt x="556260" y="0"/>
                </a:lnTo>
                <a:lnTo>
                  <a:pt x="510540" y="6477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934200" y="2933700"/>
            <a:ext cx="441960" cy="617220"/>
          </a:xfrm>
          <a:custGeom>
            <a:avLst/>
            <a:gdLst>
              <a:gd name="connsiteX0" fmla="*/ 22860 w 441960"/>
              <a:gd name="connsiteY0" fmla="*/ 0 h 617220"/>
              <a:gd name="connsiteX1" fmla="*/ 22860 w 441960"/>
              <a:gd name="connsiteY1" fmla="*/ 0 h 617220"/>
              <a:gd name="connsiteX2" fmla="*/ 0 w 441960"/>
              <a:gd name="connsiteY2" fmla="*/ 60960 h 617220"/>
              <a:gd name="connsiteX3" fmla="*/ 22860 w 441960"/>
              <a:gd name="connsiteY3" fmla="*/ 617220 h 617220"/>
              <a:gd name="connsiteX4" fmla="*/ 76200 w 441960"/>
              <a:gd name="connsiteY4" fmla="*/ 579120 h 617220"/>
              <a:gd name="connsiteX5" fmla="*/ 99060 w 441960"/>
              <a:gd name="connsiteY5" fmla="*/ 556260 h 617220"/>
              <a:gd name="connsiteX6" fmla="*/ 144780 w 441960"/>
              <a:gd name="connsiteY6" fmla="*/ 525780 h 617220"/>
              <a:gd name="connsiteX7" fmla="*/ 190500 w 441960"/>
              <a:gd name="connsiteY7" fmla="*/ 495300 h 617220"/>
              <a:gd name="connsiteX8" fmla="*/ 213360 w 441960"/>
              <a:gd name="connsiteY8" fmla="*/ 480060 h 617220"/>
              <a:gd name="connsiteX9" fmla="*/ 274320 w 441960"/>
              <a:gd name="connsiteY9" fmla="*/ 426720 h 617220"/>
              <a:gd name="connsiteX10" fmla="*/ 297180 w 441960"/>
              <a:gd name="connsiteY10" fmla="*/ 403860 h 617220"/>
              <a:gd name="connsiteX11" fmla="*/ 365760 w 441960"/>
              <a:gd name="connsiteY11" fmla="*/ 342900 h 617220"/>
              <a:gd name="connsiteX12" fmla="*/ 396240 w 441960"/>
              <a:gd name="connsiteY12" fmla="*/ 297180 h 617220"/>
              <a:gd name="connsiteX13" fmla="*/ 411480 w 441960"/>
              <a:gd name="connsiteY13" fmla="*/ 274320 h 617220"/>
              <a:gd name="connsiteX14" fmla="*/ 426720 w 441960"/>
              <a:gd name="connsiteY14" fmla="*/ 251460 h 617220"/>
              <a:gd name="connsiteX15" fmla="*/ 441960 w 441960"/>
              <a:gd name="connsiteY15" fmla="*/ 243840 h 617220"/>
              <a:gd name="connsiteX16" fmla="*/ 22860 w 441960"/>
              <a:gd name="connsiteY16" fmla="*/ 0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1960" h="617220">
                <a:moveTo>
                  <a:pt x="22860" y="0"/>
                </a:moveTo>
                <a:lnTo>
                  <a:pt x="22860" y="0"/>
                </a:lnTo>
                <a:lnTo>
                  <a:pt x="0" y="60960"/>
                </a:lnTo>
                <a:lnTo>
                  <a:pt x="22860" y="617220"/>
                </a:lnTo>
                <a:cubicBezTo>
                  <a:pt x="40640" y="604520"/>
                  <a:pt x="59138" y="592770"/>
                  <a:pt x="76200" y="579120"/>
                </a:cubicBezTo>
                <a:cubicBezTo>
                  <a:pt x="84615" y="572388"/>
                  <a:pt x="90554" y="562876"/>
                  <a:pt x="99060" y="556260"/>
                </a:cubicBezTo>
                <a:cubicBezTo>
                  <a:pt x="113518" y="545015"/>
                  <a:pt x="129540" y="535940"/>
                  <a:pt x="144780" y="525780"/>
                </a:cubicBezTo>
                <a:lnTo>
                  <a:pt x="190500" y="495300"/>
                </a:lnTo>
                <a:lnTo>
                  <a:pt x="213360" y="480060"/>
                </a:lnTo>
                <a:cubicBezTo>
                  <a:pt x="256540" y="415290"/>
                  <a:pt x="185420" y="515620"/>
                  <a:pt x="274320" y="426720"/>
                </a:cubicBezTo>
                <a:cubicBezTo>
                  <a:pt x="281940" y="419100"/>
                  <a:pt x="288901" y="410759"/>
                  <a:pt x="297180" y="403860"/>
                </a:cubicBezTo>
                <a:cubicBezTo>
                  <a:pt x="331537" y="375229"/>
                  <a:pt x="328711" y="398474"/>
                  <a:pt x="365760" y="342900"/>
                </a:cubicBezTo>
                <a:lnTo>
                  <a:pt x="396240" y="297180"/>
                </a:lnTo>
                <a:lnTo>
                  <a:pt x="411480" y="274320"/>
                </a:lnTo>
                <a:cubicBezTo>
                  <a:pt x="416560" y="266700"/>
                  <a:pt x="418529" y="255556"/>
                  <a:pt x="426720" y="251460"/>
                </a:cubicBezTo>
                <a:lnTo>
                  <a:pt x="441960" y="243840"/>
                </a:lnTo>
                <a:lnTo>
                  <a:pt x="2286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6179820" y="2590800"/>
            <a:ext cx="739140" cy="350520"/>
          </a:xfrm>
          <a:custGeom>
            <a:avLst/>
            <a:gdLst>
              <a:gd name="connsiteX0" fmla="*/ 739140 w 739140"/>
              <a:gd name="connsiteY0" fmla="*/ 320040 h 350520"/>
              <a:gd name="connsiteX1" fmla="*/ 220980 w 739140"/>
              <a:gd name="connsiteY1" fmla="*/ 0 h 350520"/>
              <a:gd name="connsiteX2" fmla="*/ 129540 w 739140"/>
              <a:gd name="connsiteY2" fmla="*/ 38100 h 350520"/>
              <a:gd name="connsiteX3" fmla="*/ 83820 w 739140"/>
              <a:gd name="connsiteY3" fmla="*/ 68580 h 350520"/>
              <a:gd name="connsiteX4" fmla="*/ 53340 w 739140"/>
              <a:gd name="connsiteY4" fmla="*/ 114300 h 350520"/>
              <a:gd name="connsiteX5" fmla="*/ 30480 w 739140"/>
              <a:gd name="connsiteY5" fmla="*/ 182880 h 350520"/>
              <a:gd name="connsiteX6" fmla="*/ 15240 w 739140"/>
              <a:gd name="connsiteY6" fmla="*/ 228600 h 350520"/>
              <a:gd name="connsiteX7" fmla="*/ 7620 w 739140"/>
              <a:gd name="connsiteY7" fmla="*/ 251460 h 350520"/>
              <a:gd name="connsiteX8" fmla="*/ 0 w 739140"/>
              <a:gd name="connsiteY8" fmla="*/ 350520 h 350520"/>
              <a:gd name="connsiteX9" fmla="*/ 739140 w 739140"/>
              <a:gd name="connsiteY9" fmla="*/ 320040 h 35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140" h="350520">
                <a:moveTo>
                  <a:pt x="739140" y="320040"/>
                </a:moveTo>
                <a:lnTo>
                  <a:pt x="220980" y="0"/>
                </a:lnTo>
                <a:cubicBezTo>
                  <a:pt x="107616" y="25192"/>
                  <a:pt x="184726" y="-4823"/>
                  <a:pt x="129540" y="38100"/>
                </a:cubicBezTo>
                <a:cubicBezTo>
                  <a:pt x="115082" y="49345"/>
                  <a:pt x="83820" y="68580"/>
                  <a:pt x="83820" y="68580"/>
                </a:cubicBezTo>
                <a:cubicBezTo>
                  <a:pt x="73660" y="83820"/>
                  <a:pt x="59132" y="96924"/>
                  <a:pt x="53340" y="114300"/>
                </a:cubicBezTo>
                <a:lnTo>
                  <a:pt x="30480" y="182880"/>
                </a:lnTo>
                <a:lnTo>
                  <a:pt x="15240" y="228600"/>
                </a:lnTo>
                <a:lnTo>
                  <a:pt x="7620" y="251460"/>
                </a:lnTo>
                <a:lnTo>
                  <a:pt x="0" y="350520"/>
                </a:lnTo>
                <a:lnTo>
                  <a:pt x="739140" y="32004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6934200" y="2918460"/>
            <a:ext cx="716475" cy="358303"/>
          </a:xfrm>
          <a:custGeom>
            <a:avLst/>
            <a:gdLst>
              <a:gd name="connsiteX0" fmla="*/ 0 w 716475"/>
              <a:gd name="connsiteY0" fmla="*/ 0 h 358303"/>
              <a:gd name="connsiteX1" fmla="*/ 708660 w 716475"/>
              <a:gd name="connsiteY1" fmla="*/ 0 h 358303"/>
              <a:gd name="connsiteX2" fmla="*/ 716280 w 716475"/>
              <a:gd name="connsiteY2" fmla="*/ 68580 h 358303"/>
              <a:gd name="connsiteX3" fmla="*/ 693420 w 716475"/>
              <a:gd name="connsiteY3" fmla="*/ 251460 h 358303"/>
              <a:gd name="connsiteX4" fmla="*/ 678180 w 716475"/>
              <a:gd name="connsiteY4" fmla="*/ 274320 h 358303"/>
              <a:gd name="connsiteX5" fmla="*/ 670560 w 716475"/>
              <a:gd name="connsiteY5" fmla="*/ 297180 h 358303"/>
              <a:gd name="connsiteX6" fmla="*/ 624840 w 716475"/>
              <a:gd name="connsiteY6" fmla="*/ 335280 h 358303"/>
              <a:gd name="connsiteX7" fmla="*/ 586740 w 716475"/>
              <a:gd name="connsiteY7" fmla="*/ 358140 h 358303"/>
              <a:gd name="connsiteX8" fmla="*/ 0 w 716475"/>
              <a:gd name="connsiteY8" fmla="*/ 0 h 35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6475" h="358303">
                <a:moveTo>
                  <a:pt x="0" y="0"/>
                </a:moveTo>
                <a:lnTo>
                  <a:pt x="708660" y="0"/>
                </a:lnTo>
                <a:cubicBezTo>
                  <a:pt x="711200" y="22860"/>
                  <a:pt x="716280" y="45579"/>
                  <a:pt x="716280" y="68580"/>
                </a:cubicBezTo>
                <a:cubicBezTo>
                  <a:pt x="716280" y="81939"/>
                  <a:pt x="720154" y="211358"/>
                  <a:pt x="693420" y="251460"/>
                </a:cubicBezTo>
                <a:cubicBezTo>
                  <a:pt x="688340" y="259080"/>
                  <a:pt x="682276" y="266129"/>
                  <a:pt x="678180" y="274320"/>
                </a:cubicBezTo>
                <a:cubicBezTo>
                  <a:pt x="674588" y="281504"/>
                  <a:pt x="675015" y="290497"/>
                  <a:pt x="670560" y="297180"/>
                </a:cubicBezTo>
                <a:cubicBezTo>
                  <a:pt x="653864" y="322225"/>
                  <a:pt x="645925" y="317709"/>
                  <a:pt x="624840" y="335280"/>
                </a:cubicBezTo>
                <a:cubicBezTo>
                  <a:pt x="593097" y="361732"/>
                  <a:pt x="615250" y="358140"/>
                  <a:pt x="586740" y="358140"/>
                </a:cubicBezTo>
                <a:lnTo>
                  <a:pt x="0"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172200" y="2918460"/>
            <a:ext cx="739140" cy="426720"/>
          </a:xfrm>
          <a:custGeom>
            <a:avLst/>
            <a:gdLst>
              <a:gd name="connsiteX0" fmla="*/ 739140 w 739140"/>
              <a:gd name="connsiteY0" fmla="*/ 7620 h 426720"/>
              <a:gd name="connsiteX1" fmla="*/ 0 w 739140"/>
              <a:gd name="connsiteY1" fmla="*/ 0 h 426720"/>
              <a:gd name="connsiteX2" fmla="*/ 7620 w 739140"/>
              <a:gd name="connsiteY2" fmla="*/ 152400 h 426720"/>
              <a:gd name="connsiteX3" fmla="*/ 22860 w 739140"/>
              <a:gd name="connsiteY3" fmla="*/ 198120 h 426720"/>
              <a:gd name="connsiteX4" fmla="*/ 30480 w 739140"/>
              <a:gd name="connsiteY4" fmla="*/ 220980 h 426720"/>
              <a:gd name="connsiteX5" fmla="*/ 38100 w 739140"/>
              <a:gd name="connsiteY5" fmla="*/ 251460 h 426720"/>
              <a:gd name="connsiteX6" fmla="*/ 53340 w 739140"/>
              <a:gd name="connsiteY6" fmla="*/ 274320 h 426720"/>
              <a:gd name="connsiteX7" fmla="*/ 60960 w 739140"/>
              <a:gd name="connsiteY7" fmla="*/ 297180 h 426720"/>
              <a:gd name="connsiteX8" fmla="*/ 83820 w 739140"/>
              <a:gd name="connsiteY8" fmla="*/ 320040 h 426720"/>
              <a:gd name="connsiteX9" fmla="*/ 121920 w 739140"/>
              <a:gd name="connsiteY9" fmla="*/ 358140 h 426720"/>
              <a:gd name="connsiteX10" fmla="*/ 175260 w 739140"/>
              <a:gd name="connsiteY10" fmla="*/ 411480 h 426720"/>
              <a:gd name="connsiteX11" fmla="*/ 220980 w 739140"/>
              <a:gd name="connsiteY11" fmla="*/ 426720 h 426720"/>
              <a:gd name="connsiteX12" fmla="*/ 739140 w 739140"/>
              <a:gd name="connsiteY12" fmla="*/ 7620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140" h="426720">
                <a:moveTo>
                  <a:pt x="739140" y="7620"/>
                </a:moveTo>
                <a:lnTo>
                  <a:pt x="0" y="0"/>
                </a:lnTo>
                <a:cubicBezTo>
                  <a:pt x="2540" y="50800"/>
                  <a:pt x="1790" y="101872"/>
                  <a:pt x="7620" y="152400"/>
                </a:cubicBezTo>
                <a:cubicBezTo>
                  <a:pt x="9461" y="168358"/>
                  <a:pt x="17780" y="182880"/>
                  <a:pt x="22860" y="198120"/>
                </a:cubicBezTo>
                <a:cubicBezTo>
                  <a:pt x="25400" y="205740"/>
                  <a:pt x="28532" y="213188"/>
                  <a:pt x="30480" y="220980"/>
                </a:cubicBezTo>
                <a:cubicBezTo>
                  <a:pt x="33020" y="231140"/>
                  <a:pt x="33975" y="241834"/>
                  <a:pt x="38100" y="251460"/>
                </a:cubicBezTo>
                <a:cubicBezTo>
                  <a:pt x="41708" y="259878"/>
                  <a:pt x="49244" y="266129"/>
                  <a:pt x="53340" y="274320"/>
                </a:cubicBezTo>
                <a:cubicBezTo>
                  <a:pt x="56932" y="281504"/>
                  <a:pt x="56505" y="290497"/>
                  <a:pt x="60960" y="297180"/>
                </a:cubicBezTo>
                <a:cubicBezTo>
                  <a:pt x="66938" y="306146"/>
                  <a:pt x="76921" y="311761"/>
                  <a:pt x="83820" y="320040"/>
                </a:cubicBezTo>
                <a:cubicBezTo>
                  <a:pt x="115570" y="358140"/>
                  <a:pt x="80010" y="330200"/>
                  <a:pt x="121920" y="358140"/>
                </a:cubicBezTo>
                <a:cubicBezTo>
                  <a:pt x="132460" y="389759"/>
                  <a:pt x="129407" y="396196"/>
                  <a:pt x="175260" y="411480"/>
                </a:cubicBezTo>
                <a:lnTo>
                  <a:pt x="220980" y="426720"/>
                </a:lnTo>
                <a:lnTo>
                  <a:pt x="739140" y="762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rot="21403629">
            <a:off x="6941820" y="2476500"/>
            <a:ext cx="731520" cy="449580"/>
          </a:xfrm>
          <a:custGeom>
            <a:avLst/>
            <a:gdLst>
              <a:gd name="connsiteX0" fmla="*/ 0 w 731520"/>
              <a:gd name="connsiteY0" fmla="*/ 403860 h 449580"/>
              <a:gd name="connsiteX1" fmla="*/ 579120 w 731520"/>
              <a:gd name="connsiteY1" fmla="*/ 0 h 449580"/>
              <a:gd name="connsiteX2" fmla="*/ 640080 w 731520"/>
              <a:gd name="connsiteY2" fmla="*/ 53340 h 449580"/>
              <a:gd name="connsiteX3" fmla="*/ 662940 w 731520"/>
              <a:gd name="connsiteY3" fmla="*/ 99060 h 449580"/>
              <a:gd name="connsiteX4" fmla="*/ 678180 w 731520"/>
              <a:gd name="connsiteY4" fmla="*/ 121920 h 449580"/>
              <a:gd name="connsiteX5" fmla="*/ 685800 w 731520"/>
              <a:gd name="connsiteY5" fmla="*/ 144780 h 449580"/>
              <a:gd name="connsiteX6" fmla="*/ 701040 w 731520"/>
              <a:gd name="connsiteY6" fmla="*/ 167640 h 449580"/>
              <a:gd name="connsiteX7" fmla="*/ 723900 w 731520"/>
              <a:gd name="connsiteY7" fmla="*/ 251460 h 449580"/>
              <a:gd name="connsiteX8" fmla="*/ 731520 w 731520"/>
              <a:gd name="connsiteY8" fmla="*/ 274320 h 449580"/>
              <a:gd name="connsiteX9" fmla="*/ 723900 w 731520"/>
              <a:gd name="connsiteY9" fmla="*/ 449580 h 449580"/>
              <a:gd name="connsiteX10" fmla="*/ 0 w 731520"/>
              <a:gd name="connsiteY10" fmla="*/ 403860 h 4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520" h="449580">
                <a:moveTo>
                  <a:pt x="0" y="403860"/>
                </a:moveTo>
                <a:lnTo>
                  <a:pt x="579120" y="0"/>
                </a:lnTo>
                <a:cubicBezTo>
                  <a:pt x="599440" y="17780"/>
                  <a:pt x="620988" y="34248"/>
                  <a:pt x="640080" y="53340"/>
                </a:cubicBezTo>
                <a:cubicBezTo>
                  <a:pt x="661918" y="75178"/>
                  <a:pt x="650545" y="74270"/>
                  <a:pt x="662940" y="99060"/>
                </a:cubicBezTo>
                <a:cubicBezTo>
                  <a:pt x="667036" y="107251"/>
                  <a:pt x="674084" y="113729"/>
                  <a:pt x="678180" y="121920"/>
                </a:cubicBezTo>
                <a:cubicBezTo>
                  <a:pt x="681772" y="129104"/>
                  <a:pt x="682208" y="137596"/>
                  <a:pt x="685800" y="144780"/>
                </a:cubicBezTo>
                <a:cubicBezTo>
                  <a:pt x="689896" y="152971"/>
                  <a:pt x="697321" y="159271"/>
                  <a:pt x="701040" y="167640"/>
                </a:cubicBezTo>
                <a:cubicBezTo>
                  <a:pt x="719723" y="209676"/>
                  <a:pt x="713656" y="210484"/>
                  <a:pt x="723900" y="251460"/>
                </a:cubicBezTo>
                <a:cubicBezTo>
                  <a:pt x="725848" y="259252"/>
                  <a:pt x="728980" y="266700"/>
                  <a:pt x="731520" y="274320"/>
                </a:cubicBezTo>
                <a:cubicBezTo>
                  <a:pt x="728865" y="332735"/>
                  <a:pt x="723900" y="391105"/>
                  <a:pt x="723900" y="449580"/>
                </a:cubicBezTo>
                <a:lnTo>
                  <a:pt x="0" y="40386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6400800" y="2918460"/>
            <a:ext cx="571500" cy="618243"/>
          </a:xfrm>
          <a:custGeom>
            <a:avLst/>
            <a:gdLst>
              <a:gd name="connsiteX0" fmla="*/ 541020 w 571500"/>
              <a:gd name="connsiteY0" fmla="*/ 0 h 618243"/>
              <a:gd name="connsiteX1" fmla="*/ 541020 w 571500"/>
              <a:gd name="connsiteY1" fmla="*/ 0 h 618243"/>
              <a:gd name="connsiteX2" fmla="*/ 472440 w 571500"/>
              <a:gd name="connsiteY2" fmla="*/ 30480 h 618243"/>
              <a:gd name="connsiteX3" fmla="*/ 0 w 571500"/>
              <a:gd name="connsiteY3" fmla="*/ 419100 h 618243"/>
              <a:gd name="connsiteX4" fmla="*/ 53340 w 571500"/>
              <a:gd name="connsiteY4" fmla="*/ 464820 h 618243"/>
              <a:gd name="connsiteX5" fmla="*/ 121920 w 571500"/>
              <a:gd name="connsiteY5" fmla="*/ 533400 h 618243"/>
              <a:gd name="connsiteX6" fmla="*/ 144780 w 571500"/>
              <a:gd name="connsiteY6" fmla="*/ 556260 h 618243"/>
              <a:gd name="connsiteX7" fmla="*/ 220980 w 571500"/>
              <a:gd name="connsiteY7" fmla="*/ 601980 h 618243"/>
              <a:gd name="connsiteX8" fmla="*/ 274320 w 571500"/>
              <a:gd name="connsiteY8" fmla="*/ 617220 h 618243"/>
              <a:gd name="connsiteX9" fmla="*/ 571500 w 571500"/>
              <a:gd name="connsiteY9" fmla="*/ 617220 h 618243"/>
              <a:gd name="connsiteX10" fmla="*/ 541020 w 571500"/>
              <a:gd name="connsiteY10" fmla="*/ 0 h 61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0" h="618243">
                <a:moveTo>
                  <a:pt x="541020" y="0"/>
                </a:moveTo>
                <a:lnTo>
                  <a:pt x="541020" y="0"/>
                </a:lnTo>
                <a:lnTo>
                  <a:pt x="472440" y="30480"/>
                </a:lnTo>
                <a:lnTo>
                  <a:pt x="0" y="419100"/>
                </a:lnTo>
                <a:cubicBezTo>
                  <a:pt x="17780" y="434340"/>
                  <a:pt x="36133" y="448936"/>
                  <a:pt x="53340" y="464820"/>
                </a:cubicBezTo>
                <a:lnTo>
                  <a:pt x="121920" y="533400"/>
                </a:lnTo>
                <a:cubicBezTo>
                  <a:pt x="129540" y="541020"/>
                  <a:pt x="135814" y="550282"/>
                  <a:pt x="144780" y="556260"/>
                </a:cubicBezTo>
                <a:cubicBezTo>
                  <a:pt x="177282" y="577928"/>
                  <a:pt x="188176" y="587921"/>
                  <a:pt x="220980" y="601980"/>
                </a:cubicBezTo>
                <a:cubicBezTo>
                  <a:pt x="229648" y="605695"/>
                  <a:pt x="267506" y="617062"/>
                  <a:pt x="274320" y="617220"/>
                </a:cubicBezTo>
                <a:cubicBezTo>
                  <a:pt x="373353" y="619523"/>
                  <a:pt x="472440" y="617220"/>
                  <a:pt x="571500" y="617220"/>
                </a:cubicBezTo>
                <a:lnTo>
                  <a:pt x="54102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949440" y="2225020"/>
            <a:ext cx="541020" cy="662960"/>
          </a:xfrm>
          <a:custGeom>
            <a:avLst/>
            <a:gdLst>
              <a:gd name="connsiteX0" fmla="*/ 0 w 541020"/>
              <a:gd name="connsiteY0" fmla="*/ 662960 h 662960"/>
              <a:gd name="connsiteX1" fmla="*/ 15240 w 541020"/>
              <a:gd name="connsiteY1" fmla="*/ 15260 h 662960"/>
              <a:gd name="connsiteX2" fmla="*/ 83820 w 541020"/>
              <a:gd name="connsiteY2" fmla="*/ 20 h 662960"/>
              <a:gd name="connsiteX3" fmla="*/ 152400 w 541020"/>
              <a:gd name="connsiteY3" fmla="*/ 15260 h 662960"/>
              <a:gd name="connsiteX4" fmla="*/ 213360 w 541020"/>
              <a:gd name="connsiteY4" fmla="*/ 30500 h 662960"/>
              <a:gd name="connsiteX5" fmla="*/ 266700 w 541020"/>
              <a:gd name="connsiteY5" fmla="*/ 45740 h 662960"/>
              <a:gd name="connsiteX6" fmla="*/ 297180 w 541020"/>
              <a:gd name="connsiteY6" fmla="*/ 60980 h 662960"/>
              <a:gd name="connsiteX7" fmla="*/ 373380 w 541020"/>
              <a:gd name="connsiteY7" fmla="*/ 83840 h 662960"/>
              <a:gd name="connsiteX8" fmla="*/ 403860 w 541020"/>
              <a:gd name="connsiteY8" fmla="*/ 106700 h 662960"/>
              <a:gd name="connsiteX9" fmla="*/ 449580 w 541020"/>
              <a:gd name="connsiteY9" fmla="*/ 121940 h 662960"/>
              <a:gd name="connsiteX10" fmla="*/ 464820 w 541020"/>
              <a:gd name="connsiteY10" fmla="*/ 144800 h 662960"/>
              <a:gd name="connsiteX11" fmla="*/ 487680 w 541020"/>
              <a:gd name="connsiteY11" fmla="*/ 167660 h 662960"/>
              <a:gd name="connsiteX12" fmla="*/ 502920 w 541020"/>
              <a:gd name="connsiteY12" fmla="*/ 213380 h 662960"/>
              <a:gd name="connsiteX13" fmla="*/ 518160 w 541020"/>
              <a:gd name="connsiteY13" fmla="*/ 236240 h 662960"/>
              <a:gd name="connsiteX14" fmla="*/ 525780 w 541020"/>
              <a:gd name="connsiteY14" fmla="*/ 266720 h 662960"/>
              <a:gd name="connsiteX15" fmla="*/ 541020 w 541020"/>
              <a:gd name="connsiteY15" fmla="*/ 289580 h 662960"/>
              <a:gd name="connsiteX16" fmla="*/ 0 w 541020"/>
              <a:gd name="connsiteY16" fmla="*/ 662960 h 66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020" h="662960">
                <a:moveTo>
                  <a:pt x="0" y="662960"/>
                </a:moveTo>
                <a:lnTo>
                  <a:pt x="15240" y="15260"/>
                </a:lnTo>
                <a:cubicBezTo>
                  <a:pt x="38100" y="10180"/>
                  <a:pt x="60462" y="1688"/>
                  <a:pt x="83820" y="20"/>
                </a:cubicBezTo>
                <a:cubicBezTo>
                  <a:pt x="92516" y="-601"/>
                  <a:pt x="141435" y="12823"/>
                  <a:pt x="152400" y="15260"/>
                </a:cubicBezTo>
                <a:cubicBezTo>
                  <a:pt x="256972" y="38498"/>
                  <a:pt x="141873" y="10075"/>
                  <a:pt x="213360" y="30500"/>
                </a:cubicBezTo>
                <a:cubicBezTo>
                  <a:pt x="232694" y="36024"/>
                  <a:pt x="248430" y="37910"/>
                  <a:pt x="266700" y="45740"/>
                </a:cubicBezTo>
                <a:cubicBezTo>
                  <a:pt x="277141" y="50215"/>
                  <a:pt x="286633" y="56761"/>
                  <a:pt x="297180" y="60980"/>
                </a:cubicBezTo>
                <a:cubicBezTo>
                  <a:pt x="328100" y="73348"/>
                  <a:pt x="343441" y="76355"/>
                  <a:pt x="373380" y="83840"/>
                </a:cubicBezTo>
                <a:cubicBezTo>
                  <a:pt x="383540" y="91460"/>
                  <a:pt x="392501" y="101020"/>
                  <a:pt x="403860" y="106700"/>
                </a:cubicBezTo>
                <a:cubicBezTo>
                  <a:pt x="418228" y="113884"/>
                  <a:pt x="449580" y="121940"/>
                  <a:pt x="449580" y="121940"/>
                </a:cubicBezTo>
                <a:cubicBezTo>
                  <a:pt x="454660" y="129560"/>
                  <a:pt x="458957" y="137765"/>
                  <a:pt x="464820" y="144800"/>
                </a:cubicBezTo>
                <a:cubicBezTo>
                  <a:pt x="471719" y="153079"/>
                  <a:pt x="482447" y="158240"/>
                  <a:pt x="487680" y="167660"/>
                </a:cubicBezTo>
                <a:cubicBezTo>
                  <a:pt x="495482" y="181703"/>
                  <a:pt x="497840" y="198140"/>
                  <a:pt x="502920" y="213380"/>
                </a:cubicBezTo>
                <a:cubicBezTo>
                  <a:pt x="505816" y="222068"/>
                  <a:pt x="513080" y="228620"/>
                  <a:pt x="518160" y="236240"/>
                </a:cubicBezTo>
                <a:cubicBezTo>
                  <a:pt x="520700" y="246400"/>
                  <a:pt x="521655" y="257094"/>
                  <a:pt x="525780" y="266720"/>
                </a:cubicBezTo>
                <a:cubicBezTo>
                  <a:pt x="529388" y="275138"/>
                  <a:pt x="541020" y="289580"/>
                  <a:pt x="541020" y="289580"/>
                </a:cubicBezTo>
                <a:lnTo>
                  <a:pt x="0" y="66296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6934200" y="2910840"/>
            <a:ext cx="731652" cy="685800"/>
          </a:xfrm>
          <a:custGeom>
            <a:avLst/>
            <a:gdLst>
              <a:gd name="connsiteX0" fmla="*/ 0 w 731652"/>
              <a:gd name="connsiteY0" fmla="*/ 0 h 685800"/>
              <a:gd name="connsiteX1" fmla="*/ 22860 w 731652"/>
              <a:gd name="connsiteY1" fmla="*/ 685800 h 685800"/>
              <a:gd name="connsiteX2" fmla="*/ 91440 w 731652"/>
              <a:gd name="connsiteY2" fmla="*/ 662940 h 685800"/>
              <a:gd name="connsiteX3" fmla="*/ 137160 w 731652"/>
              <a:gd name="connsiteY3" fmla="*/ 655320 h 685800"/>
              <a:gd name="connsiteX4" fmla="*/ 167640 w 731652"/>
              <a:gd name="connsiteY4" fmla="*/ 647700 h 685800"/>
              <a:gd name="connsiteX5" fmla="*/ 205740 w 731652"/>
              <a:gd name="connsiteY5" fmla="*/ 640080 h 685800"/>
              <a:gd name="connsiteX6" fmla="*/ 236220 w 731652"/>
              <a:gd name="connsiteY6" fmla="*/ 632460 h 685800"/>
              <a:gd name="connsiteX7" fmla="*/ 259080 w 731652"/>
              <a:gd name="connsiteY7" fmla="*/ 624840 h 685800"/>
              <a:gd name="connsiteX8" fmla="*/ 297180 w 731652"/>
              <a:gd name="connsiteY8" fmla="*/ 617220 h 685800"/>
              <a:gd name="connsiteX9" fmla="*/ 320040 w 731652"/>
              <a:gd name="connsiteY9" fmla="*/ 609600 h 685800"/>
              <a:gd name="connsiteX10" fmla="*/ 350520 w 731652"/>
              <a:gd name="connsiteY10" fmla="*/ 601980 h 685800"/>
              <a:gd name="connsiteX11" fmla="*/ 396240 w 731652"/>
              <a:gd name="connsiteY11" fmla="*/ 579120 h 685800"/>
              <a:gd name="connsiteX12" fmla="*/ 426720 w 731652"/>
              <a:gd name="connsiteY12" fmla="*/ 563880 h 685800"/>
              <a:gd name="connsiteX13" fmla="*/ 472440 w 731652"/>
              <a:gd name="connsiteY13" fmla="*/ 541020 h 685800"/>
              <a:gd name="connsiteX14" fmla="*/ 495300 w 731652"/>
              <a:gd name="connsiteY14" fmla="*/ 518160 h 685800"/>
              <a:gd name="connsiteX15" fmla="*/ 541020 w 731652"/>
              <a:gd name="connsiteY15" fmla="*/ 487680 h 685800"/>
              <a:gd name="connsiteX16" fmla="*/ 556260 w 731652"/>
              <a:gd name="connsiteY16" fmla="*/ 464820 h 685800"/>
              <a:gd name="connsiteX17" fmla="*/ 601980 w 731652"/>
              <a:gd name="connsiteY17" fmla="*/ 426720 h 685800"/>
              <a:gd name="connsiteX18" fmla="*/ 624840 w 731652"/>
              <a:gd name="connsiteY18" fmla="*/ 381000 h 685800"/>
              <a:gd name="connsiteX19" fmla="*/ 640080 w 731652"/>
              <a:gd name="connsiteY19" fmla="*/ 358140 h 685800"/>
              <a:gd name="connsiteX20" fmla="*/ 655320 w 731652"/>
              <a:gd name="connsiteY20" fmla="*/ 312420 h 685800"/>
              <a:gd name="connsiteX21" fmla="*/ 670560 w 731652"/>
              <a:gd name="connsiteY21" fmla="*/ 289560 h 685800"/>
              <a:gd name="connsiteX22" fmla="*/ 685800 w 731652"/>
              <a:gd name="connsiteY22" fmla="*/ 243840 h 685800"/>
              <a:gd name="connsiteX23" fmla="*/ 708660 w 731652"/>
              <a:gd name="connsiteY23" fmla="*/ 175260 h 685800"/>
              <a:gd name="connsiteX24" fmla="*/ 716280 w 731652"/>
              <a:gd name="connsiteY24" fmla="*/ 152400 h 685800"/>
              <a:gd name="connsiteX25" fmla="*/ 723900 w 731652"/>
              <a:gd name="connsiteY25" fmla="*/ 129540 h 685800"/>
              <a:gd name="connsiteX26" fmla="*/ 731520 w 731652"/>
              <a:gd name="connsiteY26" fmla="*/ 0 h 685800"/>
              <a:gd name="connsiteX27" fmla="*/ 0 w 731652"/>
              <a:gd name="connsiteY27"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1652" h="685800">
                <a:moveTo>
                  <a:pt x="0" y="0"/>
                </a:moveTo>
                <a:lnTo>
                  <a:pt x="22860" y="685800"/>
                </a:lnTo>
                <a:cubicBezTo>
                  <a:pt x="45720" y="678180"/>
                  <a:pt x="68157" y="669149"/>
                  <a:pt x="91440" y="662940"/>
                </a:cubicBezTo>
                <a:cubicBezTo>
                  <a:pt x="106369" y="658959"/>
                  <a:pt x="122010" y="658350"/>
                  <a:pt x="137160" y="655320"/>
                </a:cubicBezTo>
                <a:cubicBezTo>
                  <a:pt x="147429" y="653266"/>
                  <a:pt x="157417" y="649972"/>
                  <a:pt x="167640" y="647700"/>
                </a:cubicBezTo>
                <a:cubicBezTo>
                  <a:pt x="180283" y="644890"/>
                  <a:pt x="193097" y="642890"/>
                  <a:pt x="205740" y="640080"/>
                </a:cubicBezTo>
                <a:cubicBezTo>
                  <a:pt x="215963" y="637808"/>
                  <a:pt x="226150" y="635337"/>
                  <a:pt x="236220" y="632460"/>
                </a:cubicBezTo>
                <a:cubicBezTo>
                  <a:pt x="243943" y="630253"/>
                  <a:pt x="251288" y="626788"/>
                  <a:pt x="259080" y="624840"/>
                </a:cubicBezTo>
                <a:cubicBezTo>
                  <a:pt x="271645" y="621699"/>
                  <a:pt x="284615" y="620361"/>
                  <a:pt x="297180" y="617220"/>
                </a:cubicBezTo>
                <a:cubicBezTo>
                  <a:pt x="304972" y="615272"/>
                  <a:pt x="312317" y="611807"/>
                  <a:pt x="320040" y="609600"/>
                </a:cubicBezTo>
                <a:cubicBezTo>
                  <a:pt x="330110" y="606723"/>
                  <a:pt x="340360" y="604520"/>
                  <a:pt x="350520" y="601980"/>
                </a:cubicBezTo>
                <a:cubicBezTo>
                  <a:pt x="394451" y="572692"/>
                  <a:pt x="352073" y="598049"/>
                  <a:pt x="396240" y="579120"/>
                </a:cubicBezTo>
                <a:cubicBezTo>
                  <a:pt x="406681" y="574645"/>
                  <a:pt x="416279" y="568355"/>
                  <a:pt x="426720" y="563880"/>
                </a:cubicBezTo>
                <a:cubicBezTo>
                  <a:pt x="455022" y="551751"/>
                  <a:pt x="446598" y="562555"/>
                  <a:pt x="472440" y="541020"/>
                </a:cubicBezTo>
                <a:cubicBezTo>
                  <a:pt x="480719" y="534121"/>
                  <a:pt x="486794" y="524776"/>
                  <a:pt x="495300" y="518160"/>
                </a:cubicBezTo>
                <a:cubicBezTo>
                  <a:pt x="509758" y="506915"/>
                  <a:pt x="541020" y="487680"/>
                  <a:pt x="541020" y="487680"/>
                </a:cubicBezTo>
                <a:cubicBezTo>
                  <a:pt x="546100" y="480060"/>
                  <a:pt x="549784" y="471296"/>
                  <a:pt x="556260" y="464820"/>
                </a:cubicBezTo>
                <a:cubicBezTo>
                  <a:pt x="616200" y="404880"/>
                  <a:pt x="539563" y="501620"/>
                  <a:pt x="601980" y="426720"/>
                </a:cubicBezTo>
                <a:cubicBezTo>
                  <a:pt x="629277" y="393963"/>
                  <a:pt x="607657" y="415367"/>
                  <a:pt x="624840" y="381000"/>
                </a:cubicBezTo>
                <a:cubicBezTo>
                  <a:pt x="628936" y="372809"/>
                  <a:pt x="636361" y="366509"/>
                  <a:pt x="640080" y="358140"/>
                </a:cubicBezTo>
                <a:cubicBezTo>
                  <a:pt x="646604" y="343460"/>
                  <a:pt x="646409" y="325786"/>
                  <a:pt x="655320" y="312420"/>
                </a:cubicBezTo>
                <a:cubicBezTo>
                  <a:pt x="660400" y="304800"/>
                  <a:pt x="666841" y="297929"/>
                  <a:pt x="670560" y="289560"/>
                </a:cubicBezTo>
                <a:cubicBezTo>
                  <a:pt x="677084" y="274880"/>
                  <a:pt x="680720" y="259080"/>
                  <a:pt x="685800" y="243840"/>
                </a:cubicBezTo>
                <a:lnTo>
                  <a:pt x="708660" y="175260"/>
                </a:lnTo>
                <a:lnTo>
                  <a:pt x="716280" y="152400"/>
                </a:lnTo>
                <a:lnTo>
                  <a:pt x="723900" y="129540"/>
                </a:lnTo>
                <a:cubicBezTo>
                  <a:pt x="733289" y="35648"/>
                  <a:pt x="731520" y="78867"/>
                  <a:pt x="731520" y="0"/>
                </a:cubicBez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6095324" y="2217420"/>
            <a:ext cx="846496" cy="701040"/>
          </a:xfrm>
          <a:custGeom>
            <a:avLst/>
            <a:gdLst>
              <a:gd name="connsiteX0" fmla="*/ 846496 w 846496"/>
              <a:gd name="connsiteY0" fmla="*/ 678180 h 701040"/>
              <a:gd name="connsiteX1" fmla="*/ 846496 w 846496"/>
              <a:gd name="connsiteY1" fmla="*/ 678180 h 701040"/>
              <a:gd name="connsiteX2" fmla="*/ 846496 w 846496"/>
              <a:gd name="connsiteY2" fmla="*/ 0 h 701040"/>
              <a:gd name="connsiteX3" fmla="*/ 777916 w 846496"/>
              <a:gd name="connsiteY3" fmla="*/ 15240 h 701040"/>
              <a:gd name="connsiteX4" fmla="*/ 732196 w 846496"/>
              <a:gd name="connsiteY4" fmla="*/ 30480 h 701040"/>
              <a:gd name="connsiteX5" fmla="*/ 671236 w 846496"/>
              <a:gd name="connsiteY5" fmla="*/ 38100 h 701040"/>
              <a:gd name="connsiteX6" fmla="*/ 625516 w 846496"/>
              <a:gd name="connsiteY6" fmla="*/ 53340 h 701040"/>
              <a:gd name="connsiteX7" fmla="*/ 602656 w 846496"/>
              <a:gd name="connsiteY7" fmla="*/ 60960 h 701040"/>
              <a:gd name="connsiteX8" fmla="*/ 579796 w 846496"/>
              <a:gd name="connsiteY8" fmla="*/ 76200 h 701040"/>
              <a:gd name="connsiteX9" fmla="*/ 534076 w 846496"/>
              <a:gd name="connsiteY9" fmla="*/ 91440 h 701040"/>
              <a:gd name="connsiteX10" fmla="*/ 503596 w 846496"/>
              <a:gd name="connsiteY10" fmla="*/ 106680 h 701040"/>
              <a:gd name="connsiteX11" fmla="*/ 480736 w 846496"/>
              <a:gd name="connsiteY11" fmla="*/ 114300 h 701040"/>
              <a:gd name="connsiteX12" fmla="*/ 457876 w 846496"/>
              <a:gd name="connsiteY12" fmla="*/ 129540 h 701040"/>
              <a:gd name="connsiteX13" fmla="*/ 435016 w 846496"/>
              <a:gd name="connsiteY13" fmla="*/ 137160 h 701040"/>
              <a:gd name="connsiteX14" fmla="*/ 412156 w 846496"/>
              <a:gd name="connsiteY14" fmla="*/ 152400 h 701040"/>
              <a:gd name="connsiteX15" fmla="*/ 389296 w 846496"/>
              <a:gd name="connsiteY15" fmla="*/ 160020 h 701040"/>
              <a:gd name="connsiteX16" fmla="*/ 335956 w 846496"/>
              <a:gd name="connsiteY16" fmla="*/ 182880 h 701040"/>
              <a:gd name="connsiteX17" fmla="*/ 290236 w 846496"/>
              <a:gd name="connsiteY17" fmla="*/ 213360 h 701040"/>
              <a:gd name="connsiteX18" fmla="*/ 244516 w 846496"/>
              <a:gd name="connsiteY18" fmla="*/ 251460 h 701040"/>
              <a:gd name="connsiteX19" fmla="*/ 206416 w 846496"/>
              <a:gd name="connsiteY19" fmla="*/ 289560 h 701040"/>
              <a:gd name="connsiteX20" fmla="*/ 160696 w 846496"/>
              <a:gd name="connsiteY20" fmla="*/ 327660 h 701040"/>
              <a:gd name="connsiteX21" fmla="*/ 145456 w 846496"/>
              <a:gd name="connsiteY21" fmla="*/ 350520 h 701040"/>
              <a:gd name="connsiteX22" fmla="*/ 122596 w 846496"/>
              <a:gd name="connsiteY22" fmla="*/ 365760 h 701040"/>
              <a:gd name="connsiteX23" fmla="*/ 92116 w 846496"/>
              <a:gd name="connsiteY23" fmla="*/ 411480 h 701040"/>
              <a:gd name="connsiteX24" fmla="*/ 69256 w 846496"/>
              <a:gd name="connsiteY24" fmla="*/ 434340 h 701040"/>
              <a:gd name="connsiteX25" fmla="*/ 61636 w 846496"/>
              <a:gd name="connsiteY25" fmla="*/ 457200 h 701040"/>
              <a:gd name="connsiteX26" fmla="*/ 31156 w 846496"/>
              <a:gd name="connsiteY26" fmla="*/ 502920 h 701040"/>
              <a:gd name="connsiteX27" fmla="*/ 23536 w 846496"/>
              <a:gd name="connsiteY27" fmla="*/ 533400 h 701040"/>
              <a:gd name="connsiteX28" fmla="*/ 15916 w 846496"/>
              <a:gd name="connsiteY28" fmla="*/ 556260 h 701040"/>
              <a:gd name="connsiteX29" fmla="*/ 676 w 846496"/>
              <a:gd name="connsiteY29" fmla="*/ 632460 h 701040"/>
              <a:gd name="connsiteX30" fmla="*/ 676 w 846496"/>
              <a:gd name="connsiteY30" fmla="*/ 701040 h 701040"/>
              <a:gd name="connsiteX31" fmla="*/ 846496 w 846496"/>
              <a:gd name="connsiteY31" fmla="*/ 678180 h 70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6496" h="701040">
                <a:moveTo>
                  <a:pt x="846496" y="678180"/>
                </a:moveTo>
                <a:lnTo>
                  <a:pt x="846496" y="678180"/>
                </a:lnTo>
                <a:lnTo>
                  <a:pt x="846496" y="0"/>
                </a:lnTo>
                <a:cubicBezTo>
                  <a:pt x="823636" y="5080"/>
                  <a:pt x="800543" y="9206"/>
                  <a:pt x="777916" y="15240"/>
                </a:cubicBezTo>
                <a:cubicBezTo>
                  <a:pt x="762394" y="19379"/>
                  <a:pt x="748136" y="28487"/>
                  <a:pt x="732196" y="30480"/>
                </a:cubicBezTo>
                <a:lnTo>
                  <a:pt x="671236" y="38100"/>
                </a:lnTo>
                <a:lnTo>
                  <a:pt x="625516" y="53340"/>
                </a:lnTo>
                <a:cubicBezTo>
                  <a:pt x="617896" y="55880"/>
                  <a:pt x="609339" y="56505"/>
                  <a:pt x="602656" y="60960"/>
                </a:cubicBezTo>
                <a:cubicBezTo>
                  <a:pt x="595036" y="66040"/>
                  <a:pt x="588165" y="72481"/>
                  <a:pt x="579796" y="76200"/>
                </a:cubicBezTo>
                <a:cubicBezTo>
                  <a:pt x="565116" y="82724"/>
                  <a:pt x="548444" y="84256"/>
                  <a:pt x="534076" y="91440"/>
                </a:cubicBezTo>
                <a:cubicBezTo>
                  <a:pt x="523916" y="96520"/>
                  <a:pt x="514037" y="102205"/>
                  <a:pt x="503596" y="106680"/>
                </a:cubicBezTo>
                <a:cubicBezTo>
                  <a:pt x="496213" y="109844"/>
                  <a:pt x="487920" y="110708"/>
                  <a:pt x="480736" y="114300"/>
                </a:cubicBezTo>
                <a:cubicBezTo>
                  <a:pt x="472545" y="118396"/>
                  <a:pt x="466067" y="125444"/>
                  <a:pt x="457876" y="129540"/>
                </a:cubicBezTo>
                <a:cubicBezTo>
                  <a:pt x="450692" y="133132"/>
                  <a:pt x="442200" y="133568"/>
                  <a:pt x="435016" y="137160"/>
                </a:cubicBezTo>
                <a:cubicBezTo>
                  <a:pt x="426825" y="141256"/>
                  <a:pt x="420347" y="148304"/>
                  <a:pt x="412156" y="152400"/>
                </a:cubicBezTo>
                <a:cubicBezTo>
                  <a:pt x="404972" y="155992"/>
                  <a:pt x="396480" y="156428"/>
                  <a:pt x="389296" y="160020"/>
                </a:cubicBezTo>
                <a:cubicBezTo>
                  <a:pt x="336673" y="186332"/>
                  <a:pt x="399391" y="167021"/>
                  <a:pt x="335956" y="182880"/>
                </a:cubicBezTo>
                <a:cubicBezTo>
                  <a:pt x="320716" y="193040"/>
                  <a:pt x="303188" y="200408"/>
                  <a:pt x="290236" y="213360"/>
                </a:cubicBezTo>
                <a:cubicBezTo>
                  <a:pt x="260900" y="242696"/>
                  <a:pt x="276342" y="230242"/>
                  <a:pt x="244516" y="251460"/>
                </a:cubicBezTo>
                <a:cubicBezTo>
                  <a:pt x="216576" y="293370"/>
                  <a:pt x="244516" y="257810"/>
                  <a:pt x="206416" y="289560"/>
                </a:cubicBezTo>
                <a:cubicBezTo>
                  <a:pt x="147744" y="338453"/>
                  <a:pt x="217453" y="289822"/>
                  <a:pt x="160696" y="327660"/>
                </a:cubicBezTo>
                <a:cubicBezTo>
                  <a:pt x="155616" y="335280"/>
                  <a:pt x="151932" y="344044"/>
                  <a:pt x="145456" y="350520"/>
                </a:cubicBezTo>
                <a:cubicBezTo>
                  <a:pt x="138980" y="356996"/>
                  <a:pt x="128627" y="358868"/>
                  <a:pt x="122596" y="365760"/>
                </a:cubicBezTo>
                <a:cubicBezTo>
                  <a:pt x="110535" y="379544"/>
                  <a:pt x="105068" y="398528"/>
                  <a:pt x="92116" y="411480"/>
                </a:cubicBezTo>
                <a:lnTo>
                  <a:pt x="69256" y="434340"/>
                </a:lnTo>
                <a:cubicBezTo>
                  <a:pt x="66716" y="441960"/>
                  <a:pt x="65537" y="450179"/>
                  <a:pt x="61636" y="457200"/>
                </a:cubicBezTo>
                <a:cubicBezTo>
                  <a:pt x="52741" y="473211"/>
                  <a:pt x="31156" y="502920"/>
                  <a:pt x="31156" y="502920"/>
                </a:cubicBezTo>
                <a:cubicBezTo>
                  <a:pt x="28616" y="513080"/>
                  <a:pt x="26413" y="523330"/>
                  <a:pt x="23536" y="533400"/>
                </a:cubicBezTo>
                <a:cubicBezTo>
                  <a:pt x="21329" y="541123"/>
                  <a:pt x="18123" y="548537"/>
                  <a:pt x="15916" y="556260"/>
                </a:cubicBezTo>
                <a:cubicBezTo>
                  <a:pt x="9999" y="576971"/>
                  <a:pt x="1978" y="612935"/>
                  <a:pt x="676" y="632460"/>
                </a:cubicBezTo>
                <a:cubicBezTo>
                  <a:pt x="-845" y="655269"/>
                  <a:pt x="676" y="678180"/>
                  <a:pt x="676" y="701040"/>
                </a:cubicBezTo>
                <a:lnTo>
                  <a:pt x="846496" y="67818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6934200" y="2484120"/>
            <a:ext cx="739140" cy="1188720"/>
          </a:xfrm>
          <a:custGeom>
            <a:avLst/>
            <a:gdLst>
              <a:gd name="connsiteX0" fmla="*/ 15240 w 739140"/>
              <a:gd name="connsiteY0" fmla="*/ 411480 h 1188720"/>
              <a:gd name="connsiteX1" fmla="*/ 579120 w 739140"/>
              <a:gd name="connsiteY1" fmla="*/ 0 h 1188720"/>
              <a:gd name="connsiteX2" fmla="*/ 617220 w 739140"/>
              <a:gd name="connsiteY2" fmla="*/ 53340 h 1188720"/>
              <a:gd name="connsiteX3" fmla="*/ 640080 w 739140"/>
              <a:gd name="connsiteY3" fmla="*/ 68580 h 1188720"/>
              <a:gd name="connsiteX4" fmla="*/ 693420 w 739140"/>
              <a:gd name="connsiteY4" fmla="*/ 129540 h 1188720"/>
              <a:gd name="connsiteX5" fmla="*/ 708660 w 739140"/>
              <a:gd name="connsiteY5" fmla="*/ 175260 h 1188720"/>
              <a:gd name="connsiteX6" fmla="*/ 716280 w 739140"/>
              <a:gd name="connsiteY6" fmla="*/ 198120 h 1188720"/>
              <a:gd name="connsiteX7" fmla="*/ 731520 w 739140"/>
              <a:gd name="connsiteY7" fmla="*/ 373380 h 1188720"/>
              <a:gd name="connsiteX8" fmla="*/ 739140 w 739140"/>
              <a:gd name="connsiteY8" fmla="*/ 411480 h 1188720"/>
              <a:gd name="connsiteX9" fmla="*/ 731520 w 739140"/>
              <a:gd name="connsiteY9" fmla="*/ 548640 h 1188720"/>
              <a:gd name="connsiteX10" fmla="*/ 723900 w 739140"/>
              <a:gd name="connsiteY10" fmla="*/ 586740 h 1188720"/>
              <a:gd name="connsiteX11" fmla="*/ 716280 w 739140"/>
              <a:gd name="connsiteY11" fmla="*/ 640080 h 1188720"/>
              <a:gd name="connsiteX12" fmla="*/ 701040 w 739140"/>
              <a:gd name="connsiteY12" fmla="*/ 685800 h 1188720"/>
              <a:gd name="connsiteX13" fmla="*/ 685800 w 739140"/>
              <a:gd name="connsiteY13" fmla="*/ 731520 h 1188720"/>
              <a:gd name="connsiteX14" fmla="*/ 678180 w 739140"/>
              <a:gd name="connsiteY14" fmla="*/ 754380 h 1188720"/>
              <a:gd name="connsiteX15" fmla="*/ 647700 w 739140"/>
              <a:gd name="connsiteY15" fmla="*/ 800100 h 1188720"/>
              <a:gd name="connsiteX16" fmla="*/ 640080 w 739140"/>
              <a:gd name="connsiteY16" fmla="*/ 822960 h 1188720"/>
              <a:gd name="connsiteX17" fmla="*/ 624840 w 739140"/>
              <a:gd name="connsiteY17" fmla="*/ 845820 h 1188720"/>
              <a:gd name="connsiteX18" fmla="*/ 617220 w 739140"/>
              <a:gd name="connsiteY18" fmla="*/ 868680 h 1188720"/>
              <a:gd name="connsiteX19" fmla="*/ 601980 w 739140"/>
              <a:gd name="connsiteY19" fmla="*/ 891540 h 1188720"/>
              <a:gd name="connsiteX20" fmla="*/ 586740 w 739140"/>
              <a:gd name="connsiteY20" fmla="*/ 937260 h 1188720"/>
              <a:gd name="connsiteX21" fmla="*/ 579120 w 739140"/>
              <a:gd name="connsiteY21" fmla="*/ 960120 h 1188720"/>
              <a:gd name="connsiteX22" fmla="*/ 563880 w 739140"/>
              <a:gd name="connsiteY22" fmla="*/ 982980 h 1188720"/>
              <a:gd name="connsiteX23" fmla="*/ 556260 w 739140"/>
              <a:gd name="connsiteY23" fmla="*/ 1005840 h 1188720"/>
              <a:gd name="connsiteX24" fmla="*/ 533400 w 739140"/>
              <a:gd name="connsiteY24" fmla="*/ 1028700 h 1188720"/>
              <a:gd name="connsiteX25" fmla="*/ 510540 w 739140"/>
              <a:gd name="connsiteY25" fmla="*/ 1059180 h 1188720"/>
              <a:gd name="connsiteX26" fmla="*/ 441960 w 739140"/>
              <a:gd name="connsiteY26" fmla="*/ 1097280 h 1188720"/>
              <a:gd name="connsiteX27" fmla="*/ 396240 w 739140"/>
              <a:gd name="connsiteY27" fmla="*/ 1127760 h 1188720"/>
              <a:gd name="connsiteX28" fmla="*/ 373380 w 739140"/>
              <a:gd name="connsiteY28" fmla="*/ 1135380 h 1188720"/>
              <a:gd name="connsiteX29" fmla="*/ 342900 w 739140"/>
              <a:gd name="connsiteY29" fmla="*/ 1150620 h 1188720"/>
              <a:gd name="connsiteX30" fmla="*/ 312420 w 739140"/>
              <a:gd name="connsiteY30" fmla="*/ 1158240 h 1188720"/>
              <a:gd name="connsiteX31" fmla="*/ 266700 w 739140"/>
              <a:gd name="connsiteY31" fmla="*/ 1173480 h 1188720"/>
              <a:gd name="connsiteX32" fmla="*/ 243840 w 739140"/>
              <a:gd name="connsiteY32" fmla="*/ 1181100 h 1188720"/>
              <a:gd name="connsiteX33" fmla="*/ 213360 w 739140"/>
              <a:gd name="connsiteY33" fmla="*/ 1188720 h 1188720"/>
              <a:gd name="connsiteX34" fmla="*/ 0 w 739140"/>
              <a:gd name="connsiteY34" fmla="*/ 1181100 h 1188720"/>
              <a:gd name="connsiteX35" fmla="*/ 15240 w 739140"/>
              <a:gd name="connsiteY35" fmla="*/ 41148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140" h="1188720">
                <a:moveTo>
                  <a:pt x="15240" y="411480"/>
                </a:moveTo>
                <a:lnTo>
                  <a:pt x="579120" y="0"/>
                </a:lnTo>
                <a:cubicBezTo>
                  <a:pt x="591820" y="17780"/>
                  <a:pt x="602704" y="37009"/>
                  <a:pt x="617220" y="53340"/>
                </a:cubicBezTo>
                <a:cubicBezTo>
                  <a:pt x="623304" y="60185"/>
                  <a:pt x="634049" y="61688"/>
                  <a:pt x="640080" y="68580"/>
                </a:cubicBezTo>
                <a:cubicBezTo>
                  <a:pt x="702310" y="139700"/>
                  <a:pt x="641985" y="95250"/>
                  <a:pt x="693420" y="129540"/>
                </a:cubicBezTo>
                <a:lnTo>
                  <a:pt x="708660" y="175260"/>
                </a:lnTo>
                <a:lnTo>
                  <a:pt x="716280" y="198120"/>
                </a:lnTo>
                <a:cubicBezTo>
                  <a:pt x="719421" y="238952"/>
                  <a:pt x="725566" y="328726"/>
                  <a:pt x="731520" y="373380"/>
                </a:cubicBezTo>
                <a:cubicBezTo>
                  <a:pt x="733232" y="386218"/>
                  <a:pt x="736600" y="398780"/>
                  <a:pt x="739140" y="411480"/>
                </a:cubicBezTo>
                <a:cubicBezTo>
                  <a:pt x="736600" y="457200"/>
                  <a:pt x="735487" y="503022"/>
                  <a:pt x="731520" y="548640"/>
                </a:cubicBezTo>
                <a:cubicBezTo>
                  <a:pt x="730398" y="561543"/>
                  <a:pt x="726029" y="573965"/>
                  <a:pt x="723900" y="586740"/>
                </a:cubicBezTo>
                <a:cubicBezTo>
                  <a:pt x="720947" y="604456"/>
                  <a:pt x="720319" y="622579"/>
                  <a:pt x="716280" y="640080"/>
                </a:cubicBezTo>
                <a:cubicBezTo>
                  <a:pt x="712668" y="655733"/>
                  <a:pt x="706120" y="670560"/>
                  <a:pt x="701040" y="685800"/>
                </a:cubicBezTo>
                <a:lnTo>
                  <a:pt x="685800" y="731520"/>
                </a:lnTo>
                <a:cubicBezTo>
                  <a:pt x="683260" y="739140"/>
                  <a:pt x="682635" y="747697"/>
                  <a:pt x="678180" y="754380"/>
                </a:cubicBezTo>
                <a:cubicBezTo>
                  <a:pt x="668020" y="769620"/>
                  <a:pt x="653492" y="782724"/>
                  <a:pt x="647700" y="800100"/>
                </a:cubicBezTo>
                <a:cubicBezTo>
                  <a:pt x="645160" y="807720"/>
                  <a:pt x="643672" y="815776"/>
                  <a:pt x="640080" y="822960"/>
                </a:cubicBezTo>
                <a:cubicBezTo>
                  <a:pt x="635984" y="831151"/>
                  <a:pt x="628936" y="837629"/>
                  <a:pt x="624840" y="845820"/>
                </a:cubicBezTo>
                <a:cubicBezTo>
                  <a:pt x="621248" y="853004"/>
                  <a:pt x="620812" y="861496"/>
                  <a:pt x="617220" y="868680"/>
                </a:cubicBezTo>
                <a:cubicBezTo>
                  <a:pt x="613124" y="876871"/>
                  <a:pt x="605699" y="883171"/>
                  <a:pt x="601980" y="891540"/>
                </a:cubicBezTo>
                <a:cubicBezTo>
                  <a:pt x="595456" y="906220"/>
                  <a:pt x="591820" y="922020"/>
                  <a:pt x="586740" y="937260"/>
                </a:cubicBezTo>
                <a:cubicBezTo>
                  <a:pt x="584200" y="944880"/>
                  <a:pt x="583575" y="953437"/>
                  <a:pt x="579120" y="960120"/>
                </a:cubicBezTo>
                <a:cubicBezTo>
                  <a:pt x="574040" y="967740"/>
                  <a:pt x="567976" y="974789"/>
                  <a:pt x="563880" y="982980"/>
                </a:cubicBezTo>
                <a:cubicBezTo>
                  <a:pt x="560288" y="990164"/>
                  <a:pt x="560715" y="999157"/>
                  <a:pt x="556260" y="1005840"/>
                </a:cubicBezTo>
                <a:cubicBezTo>
                  <a:pt x="550282" y="1014806"/>
                  <a:pt x="540413" y="1020518"/>
                  <a:pt x="533400" y="1028700"/>
                </a:cubicBezTo>
                <a:cubicBezTo>
                  <a:pt x="525135" y="1038343"/>
                  <a:pt x="520032" y="1050743"/>
                  <a:pt x="510540" y="1059180"/>
                </a:cubicBezTo>
                <a:cubicBezTo>
                  <a:pt x="431904" y="1129079"/>
                  <a:pt x="493700" y="1068535"/>
                  <a:pt x="441960" y="1097280"/>
                </a:cubicBezTo>
                <a:cubicBezTo>
                  <a:pt x="425949" y="1106175"/>
                  <a:pt x="413616" y="1121968"/>
                  <a:pt x="396240" y="1127760"/>
                </a:cubicBezTo>
                <a:cubicBezTo>
                  <a:pt x="388620" y="1130300"/>
                  <a:pt x="380763" y="1132216"/>
                  <a:pt x="373380" y="1135380"/>
                </a:cubicBezTo>
                <a:cubicBezTo>
                  <a:pt x="362939" y="1139855"/>
                  <a:pt x="353536" y="1146632"/>
                  <a:pt x="342900" y="1150620"/>
                </a:cubicBezTo>
                <a:cubicBezTo>
                  <a:pt x="333094" y="1154297"/>
                  <a:pt x="322451" y="1155231"/>
                  <a:pt x="312420" y="1158240"/>
                </a:cubicBezTo>
                <a:cubicBezTo>
                  <a:pt x="297033" y="1162856"/>
                  <a:pt x="281940" y="1168400"/>
                  <a:pt x="266700" y="1173480"/>
                </a:cubicBezTo>
                <a:cubicBezTo>
                  <a:pt x="259080" y="1176020"/>
                  <a:pt x="251632" y="1179152"/>
                  <a:pt x="243840" y="1181100"/>
                </a:cubicBezTo>
                <a:lnTo>
                  <a:pt x="213360" y="1188720"/>
                </a:lnTo>
                <a:cubicBezTo>
                  <a:pt x="15246" y="1180795"/>
                  <a:pt x="86411" y="1181100"/>
                  <a:pt x="0" y="1181100"/>
                </a:cubicBezTo>
                <a:lnTo>
                  <a:pt x="15240" y="41148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213924" y="2232660"/>
            <a:ext cx="735516" cy="1127760"/>
          </a:xfrm>
          <a:custGeom>
            <a:avLst/>
            <a:gdLst>
              <a:gd name="connsiteX0" fmla="*/ 727896 w 735516"/>
              <a:gd name="connsiteY0" fmla="*/ 655320 h 1127760"/>
              <a:gd name="connsiteX1" fmla="*/ 735516 w 735516"/>
              <a:gd name="connsiteY1" fmla="*/ 0 h 1127760"/>
              <a:gd name="connsiteX2" fmla="*/ 644076 w 735516"/>
              <a:gd name="connsiteY2" fmla="*/ 30480 h 1127760"/>
              <a:gd name="connsiteX3" fmla="*/ 621216 w 735516"/>
              <a:gd name="connsiteY3" fmla="*/ 38100 h 1127760"/>
              <a:gd name="connsiteX4" fmla="*/ 590736 w 735516"/>
              <a:gd name="connsiteY4" fmla="*/ 45720 h 1127760"/>
              <a:gd name="connsiteX5" fmla="*/ 552636 w 735516"/>
              <a:gd name="connsiteY5" fmla="*/ 53340 h 1127760"/>
              <a:gd name="connsiteX6" fmla="*/ 529776 w 735516"/>
              <a:gd name="connsiteY6" fmla="*/ 60960 h 1127760"/>
              <a:gd name="connsiteX7" fmla="*/ 468816 w 735516"/>
              <a:gd name="connsiteY7" fmla="*/ 76200 h 1127760"/>
              <a:gd name="connsiteX8" fmla="*/ 423096 w 735516"/>
              <a:gd name="connsiteY8" fmla="*/ 91440 h 1127760"/>
              <a:gd name="connsiteX9" fmla="*/ 400236 w 735516"/>
              <a:gd name="connsiteY9" fmla="*/ 99060 h 1127760"/>
              <a:gd name="connsiteX10" fmla="*/ 377376 w 735516"/>
              <a:gd name="connsiteY10" fmla="*/ 114300 h 1127760"/>
              <a:gd name="connsiteX11" fmla="*/ 354516 w 735516"/>
              <a:gd name="connsiteY11" fmla="*/ 121920 h 1127760"/>
              <a:gd name="connsiteX12" fmla="*/ 308796 w 735516"/>
              <a:gd name="connsiteY12" fmla="*/ 152400 h 1127760"/>
              <a:gd name="connsiteX13" fmla="*/ 285936 w 735516"/>
              <a:gd name="connsiteY13" fmla="*/ 167640 h 1127760"/>
              <a:gd name="connsiteX14" fmla="*/ 240216 w 735516"/>
              <a:gd name="connsiteY14" fmla="*/ 213360 h 1127760"/>
              <a:gd name="connsiteX15" fmla="*/ 217356 w 735516"/>
              <a:gd name="connsiteY15" fmla="*/ 236220 h 1127760"/>
              <a:gd name="connsiteX16" fmla="*/ 164016 w 735516"/>
              <a:gd name="connsiteY16" fmla="*/ 304800 h 1127760"/>
              <a:gd name="connsiteX17" fmla="*/ 133536 w 735516"/>
              <a:gd name="connsiteY17" fmla="*/ 350520 h 1127760"/>
              <a:gd name="connsiteX18" fmla="*/ 118296 w 735516"/>
              <a:gd name="connsiteY18" fmla="*/ 396240 h 1127760"/>
              <a:gd name="connsiteX19" fmla="*/ 87816 w 735516"/>
              <a:gd name="connsiteY19" fmla="*/ 441960 h 1127760"/>
              <a:gd name="connsiteX20" fmla="*/ 72576 w 735516"/>
              <a:gd name="connsiteY20" fmla="*/ 487680 h 1127760"/>
              <a:gd name="connsiteX21" fmla="*/ 57336 w 735516"/>
              <a:gd name="connsiteY21" fmla="*/ 510540 h 1127760"/>
              <a:gd name="connsiteX22" fmla="*/ 34476 w 735516"/>
              <a:gd name="connsiteY22" fmla="*/ 579120 h 1127760"/>
              <a:gd name="connsiteX23" fmla="*/ 26856 w 735516"/>
              <a:gd name="connsiteY23" fmla="*/ 601980 h 1127760"/>
              <a:gd name="connsiteX24" fmla="*/ 11616 w 735516"/>
              <a:gd name="connsiteY24" fmla="*/ 624840 h 1127760"/>
              <a:gd name="connsiteX25" fmla="*/ 11616 w 735516"/>
              <a:gd name="connsiteY25" fmla="*/ 815340 h 1127760"/>
              <a:gd name="connsiteX26" fmla="*/ 34476 w 735516"/>
              <a:gd name="connsiteY26" fmla="*/ 883920 h 1127760"/>
              <a:gd name="connsiteX27" fmla="*/ 49716 w 735516"/>
              <a:gd name="connsiteY27" fmla="*/ 929640 h 1127760"/>
              <a:gd name="connsiteX28" fmla="*/ 57336 w 735516"/>
              <a:gd name="connsiteY28" fmla="*/ 952500 h 1127760"/>
              <a:gd name="connsiteX29" fmla="*/ 72576 w 735516"/>
              <a:gd name="connsiteY29" fmla="*/ 975360 h 1127760"/>
              <a:gd name="connsiteX30" fmla="*/ 87816 w 735516"/>
              <a:gd name="connsiteY30" fmla="*/ 1021080 h 1127760"/>
              <a:gd name="connsiteX31" fmla="*/ 95436 w 735516"/>
              <a:gd name="connsiteY31" fmla="*/ 1043940 h 1127760"/>
              <a:gd name="connsiteX32" fmla="*/ 103056 w 735516"/>
              <a:gd name="connsiteY32" fmla="*/ 1066800 h 1127760"/>
              <a:gd name="connsiteX33" fmla="*/ 141156 w 735516"/>
              <a:gd name="connsiteY33" fmla="*/ 1127760 h 1127760"/>
              <a:gd name="connsiteX34" fmla="*/ 727896 w 735516"/>
              <a:gd name="connsiteY34" fmla="*/ 65532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5516" h="1127760">
                <a:moveTo>
                  <a:pt x="727896" y="655320"/>
                </a:moveTo>
                <a:lnTo>
                  <a:pt x="735516" y="0"/>
                </a:lnTo>
                <a:lnTo>
                  <a:pt x="644076" y="30480"/>
                </a:lnTo>
                <a:cubicBezTo>
                  <a:pt x="636456" y="33020"/>
                  <a:pt x="629008" y="36152"/>
                  <a:pt x="621216" y="38100"/>
                </a:cubicBezTo>
                <a:cubicBezTo>
                  <a:pt x="611056" y="40640"/>
                  <a:pt x="600959" y="43448"/>
                  <a:pt x="590736" y="45720"/>
                </a:cubicBezTo>
                <a:cubicBezTo>
                  <a:pt x="578093" y="48530"/>
                  <a:pt x="565201" y="50199"/>
                  <a:pt x="552636" y="53340"/>
                </a:cubicBezTo>
                <a:cubicBezTo>
                  <a:pt x="544844" y="55288"/>
                  <a:pt x="537525" y="58847"/>
                  <a:pt x="529776" y="60960"/>
                </a:cubicBezTo>
                <a:cubicBezTo>
                  <a:pt x="509569" y="66471"/>
                  <a:pt x="488687" y="69576"/>
                  <a:pt x="468816" y="76200"/>
                </a:cubicBezTo>
                <a:lnTo>
                  <a:pt x="423096" y="91440"/>
                </a:lnTo>
                <a:cubicBezTo>
                  <a:pt x="415476" y="93980"/>
                  <a:pt x="406919" y="94605"/>
                  <a:pt x="400236" y="99060"/>
                </a:cubicBezTo>
                <a:cubicBezTo>
                  <a:pt x="392616" y="104140"/>
                  <a:pt x="385567" y="110204"/>
                  <a:pt x="377376" y="114300"/>
                </a:cubicBezTo>
                <a:cubicBezTo>
                  <a:pt x="370192" y="117892"/>
                  <a:pt x="361537" y="118019"/>
                  <a:pt x="354516" y="121920"/>
                </a:cubicBezTo>
                <a:cubicBezTo>
                  <a:pt x="338505" y="130815"/>
                  <a:pt x="324036" y="142240"/>
                  <a:pt x="308796" y="152400"/>
                </a:cubicBezTo>
                <a:cubicBezTo>
                  <a:pt x="301176" y="157480"/>
                  <a:pt x="292412" y="161164"/>
                  <a:pt x="285936" y="167640"/>
                </a:cubicBezTo>
                <a:lnTo>
                  <a:pt x="240216" y="213360"/>
                </a:lnTo>
                <a:cubicBezTo>
                  <a:pt x="232596" y="220980"/>
                  <a:pt x="223334" y="227254"/>
                  <a:pt x="217356" y="236220"/>
                </a:cubicBezTo>
                <a:cubicBezTo>
                  <a:pt x="180898" y="290906"/>
                  <a:pt x="199828" y="268988"/>
                  <a:pt x="164016" y="304800"/>
                </a:cubicBezTo>
                <a:cubicBezTo>
                  <a:pt x="138807" y="380428"/>
                  <a:pt x="181102" y="264901"/>
                  <a:pt x="133536" y="350520"/>
                </a:cubicBezTo>
                <a:cubicBezTo>
                  <a:pt x="125734" y="364563"/>
                  <a:pt x="127207" y="382874"/>
                  <a:pt x="118296" y="396240"/>
                </a:cubicBezTo>
                <a:cubicBezTo>
                  <a:pt x="108136" y="411480"/>
                  <a:pt x="93608" y="424584"/>
                  <a:pt x="87816" y="441960"/>
                </a:cubicBezTo>
                <a:cubicBezTo>
                  <a:pt x="82736" y="457200"/>
                  <a:pt x="81487" y="474314"/>
                  <a:pt x="72576" y="487680"/>
                </a:cubicBezTo>
                <a:cubicBezTo>
                  <a:pt x="67496" y="495300"/>
                  <a:pt x="61055" y="502171"/>
                  <a:pt x="57336" y="510540"/>
                </a:cubicBezTo>
                <a:lnTo>
                  <a:pt x="34476" y="579120"/>
                </a:lnTo>
                <a:cubicBezTo>
                  <a:pt x="31936" y="586740"/>
                  <a:pt x="31311" y="595297"/>
                  <a:pt x="26856" y="601980"/>
                </a:cubicBezTo>
                <a:lnTo>
                  <a:pt x="11616" y="624840"/>
                </a:lnTo>
                <a:cubicBezTo>
                  <a:pt x="-4234" y="704088"/>
                  <a:pt x="-3506" y="684281"/>
                  <a:pt x="11616" y="815340"/>
                </a:cubicBezTo>
                <a:lnTo>
                  <a:pt x="34476" y="883920"/>
                </a:lnTo>
                <a:lnTo>
                  <a:pt x="49716" y="929640"/>
                </a:lnTo>
                <a:cubicBezTo>
                  <a:pt x="52256" y="937260"/>
                  <a:pt x="52881" y="945817"/>
                  <a:pt x="57336" y="952500"/>
                </a:cubicBezTo>
                <a:cubicBezTo>
                  <a:pt x="62416" y="960120"/>
                  <a:pt x="68857" y="966991"/>
                  <a:pt x="72576" y="975360"/>
                </a:cubicBezTo>
                <a:cubicBezTo>
                  <a:pt x="79100" y="990040"/>
                  <a:pt x="82736" y="1005840"/>
                  <a:pt x="87816" y="1021080"/>
                </a:cubicBezTo>
                <a:lnTo>
                  <a:pt x="95436" y="1043940"/>
                </a:lnTo>
                <a:cubicBezTo>
                  <a:pt x="97976" y="1051560"/>
                  <a:pt x="98601" y="1060117"/>
                  <a:pt x="103056" y="1066800"/>
                </a:cubicBezTo>
                <a:cubicBezTo>
                  <a:pt x="136686" y="1117246"/>
                  <a:pt x="125345" y="1096137"/>
                  <a:pt x="141156" y="1127760"/>
                </a:cubicBezTo>
                <a:lnTo>
                  <a:pt x="727896" y="65532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6957060" y="2468470"/>
            <a:ext cx="777240" cy="838610"/>
          </a:xfrm>
          <a:custGeom>
            <a:avLst/>
            <a:gdLst>
              <a:gd name="connsiteX0" fmla="*/ 0 w 777240"/>
              <a:gd name="connsiteY0" fmla="*/ 427130 h 838610"/>
              <a:gd name="connsiteX1" fmla="*/ 647700 w 777240"/>
              <a:gd name="connsiteY1" fmla="*/ 838610 h 838610"/>
              <a:gd name="connsiteX2" fmla="*/ 685800 w 777240"/>
              <a:gd name="connsiteY2" fmla="*/ 785270 h 838610"/>
              <a:gd name="connsiteX3" fmla="*/ 701040 w 777240"/>
              <a:gd name="connsiteY3" fmla="*/ 739550 h 838610"/>
              <a:gd name="connsiteX4" fmla="*/ 716280 w 777240"/>
              <a:gd name="connsiteY4" fmla="*/ 716690 h 838610"/>
              <a:gd name="connsiteX5" fmla="*/ 731520 w 777240"/>
              <a:gd name="connsiteY5" fmla="*/ 670970 h 838610"/>
              <a:gd name="connsiteX6" fmla="*/ 746760 w 777240"/>
              <a:gd name="connsiteY6" fmla="*/ 648110 h 838610"/>
              <a:gd name="connsiteX7" fmla="*/ 762000 w 777240"/>
              <a:gd name="connsiteY7" fmla="*/ 594770 h 838610"/>
              <a:gd name="connsiteX8" fmla="*/ 769620 w 777240"/>
              <a:gd name="connsiteY8" fmla="*/ 571910 h 838610"/>
              <a:gd name="connsiteX9" fmla="*/ 777240 w 777240"/>
              <a:gd name="connsiteY9" fmla="*/ 366170 h 838610"/>
              <a:gd name="connsiteX10" fmla="*/ 769620 w 777240"/>
              <a:gd name="connsiteY10" fmla="*/ 236630 h 838610"/>
              <a:gd name="connsiteX11" fmla="*/ 754380 w 777240"/>
              <a:gd name="connsiteY11" fmla="*/ 190910 h 838610"/>
              <a:gd name="connsiteX12" fmla="*/ 731520 w 777240"/>
              <a:gd name="connsiteY12" fmla="*/ 175670 h 838610"/>
              <a:gd name="connsiteX13" fmla="*/ 693420 w 777240"/>
              <a:gd name="connsiteY13" fmla="*/ 129950 h 838610"/>
              <a:gd name="connsiteX14" fmla="*/ 670560 w 777240"/>
              <a:gd name="connsiteY14" fmla="*/ 114710 h 838610"/>
              <a:gd name="connsiteX15" fmla="*/ 617220 w 777240"/>
              <a:gd name="connsiteY15" fmla="*/ 53750 h 838610"/>
              <a:gd name="connsiteX16" fmla="*/ 579120 w 777240"/>
              <a:gd name="connsiteY16" fmla="*/ 23270 h 838610"/>
              <a:gd name="connsiteX17" fmla="*/ 533400 w 777240"/>
              <a:gd name="connsiteY17" fmla="*/ 410 h 838610"/>
              <a:gd name="connsiteX18" fmla="*/ 0 w 777240"/>
              <a:gd name="connsiteY18" fmla="*/ 427130 h 83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7240" h="838610">
                <a:moveTo>
                  <a:pt x="0" y="427130"/>
                </a:moveTo>
                <a:lnTo>
                  <a:pt x="647700" y="838610"/>
                </a:lnTo>
                <a:cubicBezTo>
                  <a:pt x="660400" y="820830"/>
                  <a:pt x="675441" y="804508"/>
                  <a:pt x="685800" y="785270"/>
                </a:cubicBezTo>
                <a:cubicBezTo>
                  <a:pt x="693416" y="771126"/>
                  <a:pt x="692129" y="752916"/>
                  <a:pt x="701040" y="739550"/>
                </a:cubicBezTo>
                <a:cubicBezTo>
                  <a:pt x="706120" y="731930"/>
                  <a:pt x="712561" y="725059"/>
                  <a:pt x="716280" y="716690"/>
                </a:cubicBezTo>
                <a:cubicBezTo>
                  <a:pt x="722804" y="702010"/>
                  <a:pt x="722609" y="684336"/>
                  <a:pt x="731520" y="670970"/>
                </a:cubicBezTo>
                <a:cubicBezTo>
                  <a:pt x="736600" y="663350"/>
                  <a:pt x="742664" y="656301"/>
                  <a:pt x="746760" y="648110"/>
                </a:cubicBezTo>
                <a:cubicBezTo>
                  <a:pt x="752850" y="635930"/>
                  <a:pt x="758745" y="606163"/>
                  <a:pt x="762000" y="594770"/>
                </a:cubicBezTo>
                <a:cubicBezTo>
                  <a:pt x="764207" y="587047"/>
                  <a:pt x="767080" y="579530"/>
                  <a:pt x="769620" y="571910"/>
                </a:cubicBezTo>
                <a:cubicBezTo>
                  <a:pt x="772160" y="503330"/>
                  <a:pt x="777240" y="434797"/>
                  <a:pt x="777240" y="366170"/>
                </a:cubicBezTo>
                <a:cubicBezTo>
                  <a:pt x="777240" y="322915"/>
                  <a:pt x="775215" y="279521"/>
                  <a:pt x="769620" y="236630"/>
                </a:cubicBezTo>
                <a:cubicBezTo>
                  <a:pt x="767542" y="220701"/>
                  <a:pt x="767746" y="199821"/>
                  <a:pt x="754380" y="190910"/>
                </a:cubicBezTo>
                <a:lnTo>
                  <a:pt x="731520" y="175670"/>
                </a:lnTo>
                <a:cubicBezTo>
                  <a:pt x="716535" y="153193"/>
                  <a:pt x="715422" y="148285"/>
                  <a:pt x="693420" y="129950"/>
                </a:cubicBezTo>
                <a:cubicBezTo>
                  <a:pt x="686385" y="124087"/>
                  <a:pt x="678180" y="119790"/>
                  <a:pt x="670560" y="114710"/>
                </a:cubicBezTo>
                <a:cubicBezTo>
                  <a:pt x="635000" y="61370"/>
                  <a:pt x="655320" y="79150"/>
                  <a:pt x="617220" y="53750"/>
                </a:cubicBezTo>
                <a:cubicBezTo>
                  <a:pt x="583136" y="2625"/>
                  <a:pt x="623287" y="52715"/>
                  <a:pt x="579120" y="23270"/>
                </a:cubicBezTo>
                <a:cubicBezTo>
                  <a:pt x="536748" y="-4978"/>
                  <a:pt x="577024" y="410"/>
                  <a:pt x="533400" y="410"/>
                </a:cubicBezTo>
                <a:lnTo>
                  <a:pt x="0" y="42713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6141720" y="2499360"/>
            <a:ext cx="800100" cy="906780"/>
          </a:xfrm>
          <a:custGeom>
            <a:avLst/>
            <a:gdLst>
              <a:gd name="connsiteX0" fmla="*/ 800100 w 800100"/>
              <a:gd name="connsiteY0" fmla="*/ 388620 h 906780"/>
              <a:gd name="connsiteX1" fmla="*/ 144780 w 800100"/>
              <a:gd name="connsiteY1" fmla="*/ 0 h 906780"/>
              <a:gd name="connsiteX2" fmla="*/ 76200 w 800100"/>
              <a:gd name="connsiteY2" fmla="*/ 76200 h 906780"/>
              <a:gd name="connsiteX3" fmla="*/ 68580 w 800100"/>
              <a:gd name="connsiteY3" fmla="*/ 106680 h 906780"/>
              <a:gd name="connsiteX4" fmla="*/ 53340 w 800100"/>
              <a:gd name="connsiteY4" fmla="*/ 129540 h 906780"/>
              <a:gd name="connsiteX5" fmla="*/ 45720 w 800100"/>
              <a:gd name="connsiteY5" fmla="*/ 152400 h 906780"/>
              <a:gd name="connsiteX6" fmla="*/ 30480 w 800100"/>
              <a:gd name="connsiteY6" fmla="*/ 220980 h 906780"/>
              <a:gd name="connsiteX7" fmla="*/ 22860 w 800100"/>
              <a:gd name="connsiteY7" fmla="*/ 243840 h 906780"/>
              <a:gd name="connsiteX8" fmla="*/ 15240 w 800100"/>
              <a:gd name="connsiteY8" fmla="*/ 304800 h 906780"/>
              <a:gd name="connsiteX9" fmla="*/ 7620 w 800100"/>
              <a:gd name="connsiteY9" fmla="*/ 342900 h 906780"/>
              <a:gd name="connsiteX10" fmla="*/ 0 w 800100"/>
              <a:gd name="connsiteY10" fmla="*/ 396240 h 906780"/>
              <a:gd name="connsiteX11" fmla="*/ 7620 w 800100"/>
              <a:gd name="connsiteY11" fmla="*/ 662940 h 906780"/>
              <a:gd name="connsiteX12" fmla="*/ 22860 w 800100"/>
              <a:gd name="connsiteY12" fmla="*/ 723900 h 906780"/>
              <a:gd name="connsiteX13" fmla="*/ 38100 w 800100"/>
              <a:gd name="connsiteY13" fmla="*/ 746760 h 906780"/>
              <a:gd name="connsiteX14" fmla="*/ 45720 w 800100"/>
              <a:gd name="connsiteY14" fmla="*/ 769620 h 906780"/>
              <a:gd name="connsiteX15" fmla="*/ 60960 w 800100"/>
              <a:gd name="connsiteY15" fmla="*/ 792480 h 906780"/>
              <a:gd name="connsiteX16" fmla="*/ 99060 w 800100"/>
              <a:gd name="connsiteY16" fmla="*/ 861060 h 906780"/>
              <a:gd name="connsiteX17" fmla="*/ 121920 w 800100"/>
              <a:gd name="connsiteY17" fmla="*/ 868680 h 906780"/>
              <a:gd name="connsiteX18" fmla="*/ 160020 w 800100"/>
              <a:gd name="connsiteY18" fmla="*/ 906780 h 906780"/>
              <a:gd name="connsiteX19" fmla="*/ 800100 w 800100"/>
              <a:gd name="connsiteY19" fmla="*/ 388620 h 9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0100" h="906780">
                <a:moveTo>
                  <a:pt x="800100" y="388620"/>
                </a:moveTo>
                <a:lnTo>
                  <a:pt x="144780" y="0"/>
                </a:lnTo>
                <a:cubicBezTo>
                  <a:pt x="135051" y="9729"/>
                  <a:pt x="87145" y="50661"/>
                  <a:pt x="76200" y="76200"/>
                </a:cubicBezTo>
                <a:cubicBezTo>
                  <a:pt x="72075" y="85826"/>
                  <a:pt x="72705" y="97054"/>
                  <a:pt x="68580" y="106680"/>
                </a:cubicBezTo>
                <a:cubicBezTo>
                  <a:pt x="64972" y="115098"/>
                  <a:pt x="57436" y="121349"/>
                  <a:pt x="53340" y="129540"/>
                </a:cubicBezTo>
                <a:cubicBezTo>
                  <a:pt x="49748" y="136724"/>
                  <a:pt x="47927" y="144677"/>
                  <a:pt x="45720" y="152400"/>
                </a:cubicBezTo>
                <a:cubicBezTo>
                  <a:pt x="30075" y="207157"/>
                  <a:pt x="46193" y="158127"/>
                  <a:pt x="30480" y="220980"/>
                </a:cubicBezTo>
                <a:cubicBezTo>
                  <a:pt x="28532" y="228772"/>
                  <a:pt x="25400" y="236220"/>
                  <a:pt x="22860" y="243840"/>
                </a:cubicBezTo>
                <a:cubicBezTo>
                  <a:pt x="20320" y="264160"/>
                  <a:pt x="18354" y="284560"/>
                  <a:pt x="15240" y="304800"/>
                </a:cubicBezTo>
                <a:cubicBezTo>
                  <a:pt x="13271" y="317601"/>
                  <a:pt x="9749" y="330125"/>
                  <a:pt x="7620" y="342900"/>
                </a:cubicBezTo>
                <a:cubicBezTo>
                  <a:pt x="4667" y="360616"/>
                  <a:pt x="2540" y="378460"/>
                  <a:pt x="0" y="396240"/>
                </a:cubicBezTo>
                <a:cubicBezTo>
                  <a:pt x="2540" y="485140"/>
                  <a:pt x="3179" y="574115"/>
                  <a:pt x="7620" y="662940"/>
                </a:cubicBezTo>
                <a:cubicBezTo>
                  <a:pt x="8103" y="672601"/>
                  <a:pt x="16547" y="711275"/>
                  <a:pt x="22860" y="723900"/>
                </a:cubicBezTo>
                <a:cubicBezTo>
                  <a:pt x="26956" y="732091"/>
                  <a:pt x="34004" y="738569"/>
                  <a:pt x="38100" y="746760"/>
                </a:cubicBezTo>
                <a:cubicBezTo>
                  <a:pt x="41692" y="753944"/>
                  <a:pt x="42128" y="762436"/>
                  <a:pt x="45720" y="769620"/>
                </a:cubicBezTo>
                <a:cubicBezTo>
                  <a:pt x="49816" y="777811"/>
                  <a:pt x="56864" y="784289"/>
                  <a:pt x="60960" y="792480"/>
                </a:cubicBezTo>
                <a:cubicBezTo>
                  <a:pt x="71695" y="813950"/>
                  <a:pt x="70229" y="851450"/>
                  <a:pt x="99060" y="861060"/>
                </a:cubicBezTo>
                <a:lnTo>
                  <a:pt x="121920" y="868680"/>
                </a:lnTo>
                <a:lnTo>
                  <a:pt x="160020" y="906780"/>
                </a:lnTo>
                <a:lnTo>
                  <a:pt x="800100" y="38862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6941820" y="2156460"/>
            <a:ext cx="739140" cy="1165860"/>
          </a:xfrm>
          <a:custGeom>
            <a:avLst/>
            <a:gdLst>
              <a:gd name="connsiteX0" fmla="*/ 0 w 739140"/>
              <a:gd name="connsiteY0" fmla="*/ 739140 h 1165860"/>
              <a:gd name="connsiteX1" fmla="*/ 678180 w 739140"/>
              <a:gd name="connsiteY1" fmla="*/ 1165860 h 1165860"/>
              <a:gd name="connsiteX2" fmla="*/ 723900 w 739140"/>
              <a:gd name="connsiteY2" fmla="*/ 1104900 h 1165860"/>
              <a:gd name="connsiteX3" fmla="*/ 739140 w 739140"/>
              <a:gd name="connsiteY3" fmla="*/ 1036320 h 1165860"/>
              <a:gd name="connsiteX4" fmla="*/ 723900 w 739140"/>
              <a:gd name="connsiteY4" fmla="*/ 655320 h 1165860"/>
              <a:gd name="connsiteX5" fmla="*/ 716280 w 739140"/>
              <a:gd name="connsiteY5" fmla="*/ 632460 h 1165860"/>
              <a:gd name="connsiteX6" fmla="*/ 708660 w 739140"/>
              <a:gd name="connsiteY6" fmla="*/ 601980 h 1165860"/>
              <a:gd name="connsiteX7" fmla="*/ 701040 w 739140"/>
              <a:gd name="connsiteY7" fmla="*/ 579120 h 1165860"/>
              <a:gd name="connsiteX8" fmla="*/ 685800 w 739140"/>
              <a:gd name="connsiteY8" fmla="*/ 518160 h 1165860"/>
              <a:gd name="connsiteX9" fmla="*/ 670560 w 739140"/>
              <a:gd name="connsiteY9" fmla="*/ 487680 h 1165860"/>
              <a:gd name="connsiteX10" fmla="*/ 662940 w 739140"/>
              <a:gd name="connsiteY10" fmla="*/ 457200 h 1165860"/>
              <a:gd name="connsiteX11" fmla="*/ 655320 w 739140"/>
              <a:gd name="connsiteY11" fmla="*/ 434340 h 1165860"/>
              <a:gd name="connsiteX12" fmla="*/ 647700 w 739140"/>
              <a:gd name="connsiteY12" fmla="*/ 403860 h 1165860"/>
              <a:gd name="connsiteX13" fmla="*/ 632460 w 739140"/>
              <a:gd name="connsiteY13" fmla="*/ 373380 h 1165860"/>
              <a:gd name="connsiteX14" fmla="*/ 609600 w 739140"/>
              <a:gd name="connsiteY14" fmla="*/ 320040 h 1165860"/>
              <a:gd name="connsiteX15" fmla="*/ 563880 w 739140"/>
              <a:gd name="connsiteY15" fmla="*/ 266700 h 1165860"/>
              <a:gd name="connsiteX16" fmla="*/ 548640 w 739140"/>
              <a:gd name="connsiteY16" fmla="*/ 243840 h 1165860"/>
              <a:gd name="connsiteX17" fmla="*/ 525780 w 739140"/>
              <a:gd name="connsiteY17" fmla="*/ 228600 h 1165860"/>
              <a:gd name="connsiteX18" fmla="*/ 449580 w 739140"/>
              <a:gd name="connsiteY18" fmla="*/ 160020 h 1165860"/>
              <a:gd name="connsiteX19" fmla="*/ 411480 w 739140"/>
              <a:gd name="connsiteY19" fmla="*/ 114300 h 1165860"/>
              <a:gd name="connsiteX20" fmla="*/ 342900 w 739140"/>
              <a:gd name="connsiteY20" fmla="*/ 60960 h 1165860"/>
              <a:gd name="connsiteX21" fmla="*/ 320040 w 739140"/>
              <a:gd name="connsiteY21" fmla="*/ 53340 h 1165860"/>
              <a:gd name="connsiteX22" fmla="*/ 297180 w 739140"/>
              <a:gd name="connsiteY22" fmla="*/ 38100 h 1165860"/>
              <a:gd name="connsiteX23" fmla="*/ 251460 w 739140"/>
              <a:gd name="connsiteY23" fmla="*/ 22860 h 1165860"/>
              <a:gd name="connsiteX24" fmla="*/ 228600 w 739140"/>
              <a:gd name="connsiteY24" fmla="*/ 15240 h 1165860"/>
              <a:gd name="connsiteX25" fmla="*/ 205740 w 739140"/>
              <a:gd name="connsiteY25" fmla="*/ 7620 h 1165860"/>
              <a:gd name="connsiteX26" fmla="*/ 182880 w 739140"/>
              <a:gd name="connsiteY26" fmla="*/ 0 h 1165860"/>
              <a:gd name="connsiteX27" fmla="*/ 7620 w 739140"/>
              <a:gd name="connsiteY27" fmla="*/ 0 h 1165860"/>
              <a:gd name="connsiteX28" fmla="*/ 0 w 739140"/>
              <a:gd name="connsiteY28" fmla="*/ 739140 h 116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9140" h="1165860">
                <a:moveTo>
                  <a:pt x="0" y="739140"/>
                </a:moveTo>
                <a:lnTo>
                  <a:pt x="678180" y="1165860"/>
                </a:lnTo>
                <a:cubicBezTo>
                  <a:pt x="693420" y="1145540"/>
                  <a:pt x="711102" y="1126840"/>
                  <a:pt x="723900" y="1104900"/>
                </a:cubicBezTo>
                <a:cubicBezTo>
                  <a:pt x="727175" y="1099285"/>
                  <a:pt x="738724" y="1038400"/>
                  <a:pt x="739140" y="1036320"/>
                </a:cubicBezTo>
                <a:cubicBezTo>
                  <a:pt x="738258" y="1001050"/>
                  <a:pt x="739780" y="758540"/>
                  <a:pt x="723900" y="655320"/>
                </a:cubicBezTo>
                <a:cubicBezTo>
                  <a:pt x="722679" y="647381"/>
                  <a:pt x="718487" y="640183"/>
                  <a:pt x="716280" y="632460"/>
                </a:cubicBezTo>
                <a:cubicBezTo>
                  <a:pt x="713403" y="622390"/>
                  <a:pt x="711537" y="612050"/>
                  <a:pt x="708660" y="601980"/>
                </a:cubicBezTo>
                <a:cubicBezTo>
                  <a:pt x="706453" y="594257"/>
                  <a:pt x="703153" y="586869"/>
                  <a:pt x="701040" y="579120"/>
                </a:cubicBezTo>
                <a:cubicBezTo>
                  <a:pt x="695529" y="558913"/>
                  <a:pt x="695167" y="536894"/>
                  <a:pt x="685800" y="518160"/>
                </a:cubicBezTo>
                <a:cubicBezTo>
                  <a:pt x="680720" y="508000"/>
                  <a:pt x="674548" y="498316"/>
                  <a:pt x="670560" y="487680"/>
                </a:cubicBezTo>
                <a:cubicBezTo>
                  <a:pt x="666883" y="477874"/>
                  <a:pt x="665817" y="467270"/>
                  <a:pt x="662940" y="457200"/>
                </a:cubicBezTo>
                <a:cubicBezTo>
                  <a:pt x="660733" y="449477"/>
                  <a:pt x="657527" y="442063"/>
                  <a:pt x="655320" y="434340"/>
                </a:cubicBezTo>
                <a:cubicBezTo>
                  <a:pt x="652443" y="424270"/>
                  <a:pt x="651377" y="413666"/>
                  <a:pt x="647700" y="403860"/>
                </a:cubicBezTo>
                <a:cubicBezTo>
                  <a:pt x="643712" y="393224"/>
                  <a:pt x="636935" y="383821"/>
                  <a:pt x="632460" y="373380"/>
                </a:cubicBezTo>
                <a:cubicBezTo>
                  <a:pt x="618319" y="340383"/>
                  <a:pt x="632575" y="356800"/>
                  <a:pt x="609600" y="320040"/>
                </a:cubicBezTo>
                <a:cubicBezTo>
                  <a:pt x="581063" y="274380"/>
                  <a:pt x="595051" y="304105"/>
                  <a:pt x="563880" y="266700"/>
                </a:cubicBezTo>
                <a:cubicBezTo>
                  <a:pt x="558017" y="259665"/>
                  <a:pt x="555116" y="250316"/>
                  <a:pt x="548640" y="243840"/>
                </a:cubicBezTo>
                <a:cubicBezTo>
                  <a:pt x="542164" y="237364"/>
                  <a:pt x="532625" y="234684"/>
                  <a:pt x="525780" y="228600"/>
                </a:cubicBezTo>
                <a:cubicBezTo>
                  <a:pt x="427320" y="141080"/>
                  <a:pt x="523088" y="215151"/>
                  <a:pt x="449580" y="160020"/>
                </a:cubicBezTo>
                <a:cubicBezTo>
                  <a:pt x="436777" y="121611"/>
                  <a:pt x="450231" y="147515"/>
                  <a:pt x="411480" y="114300"/>
                </a:cubicBezTo>
                <a:cubicBezTo>
                  <a:pt x="386377" y="92783"/>
                  <a:pt x="379386" y="73122"/>
                  <a:pt x="342900" y="60960"/>
                </a:cubicBezTo>
                <a:cubicBezTo>
                  <a:pt x="335280" y="58420"/>
                  <a:pt x="327224" y="56932"/>
                  <a:pt x="320040" y="53340"/>
                </a:cubicBezTo>
                <a:cubicBezTo>
                  <a:pt x="311849" y="49244"/>
                  <a:pt x="305549" y="41819"/>
                  <a:pt x="297180" y="38100"/>
                </a:cubicBezTo>
                <a:cubicBezTo>
                  <a:pt x="282500" y="31576"/>
                  <a:pt x="266700" y="27940"/>
                  <a:pt x="251460" y="22860"/>
                </a:cubicBezTo>
                <a:lnTo>
                  <a:pt x="228600" y="15240"/>
                </a:lnTo>
                <a:lnTo>
                  <a:pt x="205740" y="7620"/>
                </a:lnTo>
                <a:cubicBezTo>
                  <a:pt x="198120" y="5080"/>
                  <a:pt x="190912" y="0"/>
                  <a:pt x="182880" y="0"/>
                </a:cubicBezTo>
                <a:lnTo>
                  <a:pt x="7620" y="0"/>
                </a:lnTo>
                <a:lnTo>
                  <a:pt x="0" y="73914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6156960" y="2499360"/>
            <a:ext cx="792480" cy="1173480"/>
          </a:xfrm>
          <a:custGeom>
            <a:avLst/>
            <a:gdLst>
              <a:gd name="connsiteX0" fmla="*/ 777240 w 815340"/>
              <a:gd name="connsiteY0" fmla="*/ 388620 h 1173480"/>
              <a:gd name="connsiteX1" fmla="*/ 137160 w 815340"/>
              <a:gd name="connsiteY1" fmla="*/ 0 h 1173480"/>
              <a:gd name="connsiteX2" fmla="*/ 137160 w 815340"/>
              <a:gd name="connsiteY2" fmla="*/ 0 h 1173480"/>
              <a:gd name="connsiteX3" fmla="*/ 99060 w 815340"/>
              <a:gd name="connsiteY3" fmla="*/ 68580 h 1173480"/>
              <a:gd name="connsiteX4" fmla="*/ 91440 w 815340"/>
              <a:gd name="connsiteY4" fmla="*/ 91440 h 1173480"/>
              <a:gd name="connsiteX5" fmla="*/ 68580 w 815340"/>
              <a:gd name="connsiteY5" fmla="*/ 121920 h 1173480"/>
              <a:gd name="connsiteX6" fmla="*/ 53340 w 815340"/>
              <a:gd name="connsiteY6" fmla="*/ 198120 h 1173480"/>
              <a:gd name="connsiteX7" fmla="*/ 38100 w 815340"/>
              <a:gd name="connsiteY7" fmla="*/ 251460 h 1173480"/>
              <a:gd name="connsiteX8" fmla="*/ 15240 w 815340"/>
              <a:gd name="connsiteY8" fmla="*/ 304800 h 1173480"/>
              <a:gd name="connsiteX9" fmla="*/ 0 w 815340"/>
              <a:gd name="connsiteY9" fmla="*/ 411480 h 1173480"/>
              <a:gd name="connsiteX10" fmla="*/ 15240 w 815340"/>
              <a:gd name="connsiteY10" fmla="*/ 662940 h 1173480"/>
              <a:gd name="connsiteX11" fmla="*/ 22860 w 815340"/>
              <a:gd name="connsiteY11" fmla="*/ 685800 h 1173480"/>
              <a:gd name="connsiteX12" fmla="*/ 45720 w 815340"/>
              <a:gd name="connsiteY12" fmla="*/ 769620 h 1173480"/>
              <a:gd name="connsiteX13" fmla="*/ 68580 w 815340"/>
              <a:gd name="connsiteY13" fmla="*/ 815340 h 1173480"/>
              <a:gd name="connsiteX14" fmla="*/ 99060 w 815340"/>
              <a:gd name="connsiteY14" fmla="*/ 861060 h 1173480"/>
              <a:gd name="connsiteX15" fmla="*/ 106680 w 815340"/>
              <a:gd name="connsiteY15" fmla="*/ 883920 h 1173480"/>
              <a:gd name="connsiteX16" fmla="*/ 152400 w 815340"/>
              <a:gd name="connsiteY16" fmla="*/ 937260 h 1173480"/>
              <a:gd name="connsiteX17" fmla="*/ 198120 w 815340"/>
              <a:gd name="connsiteY17" fmla="*/ 975360 h 1173480"/>
              <a:gd name="connsiteX18" fmla="*/ 266700 w 815340"/>
              <a:gd name="connsiteY18" fmla="*/ 1028700 h 1173480"/>
              <a:gd name="connsiteX19" fmla="*/ 320040 w 815340"/>
              <a:gd name="connsiteY19" fmla="*/ 1059180 h 1173480"/>
              <a:gd name="connsiteX20" fmla="*/ 342900 w 815340"/>
              <a:gd name="connsiteY20" fmla="*/ 1066800 h 1173480"/>
              <a:gd name="connsiteX21" fmla="*/ 419100 w 815340"/>
              <a:gd name="connsiteY21" fmla="*/ 1097280 h 1173480"/>
              <a:gd name="connsiteX22" fmla="*/ 441960 w 815340"/>
              <a:gd name="connsiteY22" fmla="*/ 1104900 h 1173480"/>
              <a:gd name="connsiteX23" fmla="*/ 472440 w 815340"/>
              <a:gd name="connsiteY23" fmla="*/ 1120140 h 1173480"/>
              <a:gd name="connsiteX24" fmla="*/ 510540 w 815340"/>
              <a:gd name="connsiteY24" fmla="*/ 1127760 h 1173480"/>
              <a:gd name="connsiteX25" fmla="*/ 571500 w 815340"/>
              <a:gd name="connsiteY25" fmla="*/ 1150620 h 1173480"/>
              <a:gd name="connsiteX26" fmla="*/ 601980 w 815340"/>
              <a:gd name="connsiteY26" fmla="*/ 1158240 h 1173480"/>
              <a:gd name="connsiteX27" fmla="*/ 647700 w 815340"/>
              <a:gd name="connsiteY27" fmla="*/ 1173480 h 1173480"/>
              <a:gd name="connsiteX28" fmla="*/ 815340 w 815340"/>
              <a:gd name="connsiteY28" fmla="*/ 1165860 h 1173480"/>
              <a:gd name="connsiteX29" fmla="*/ 777240 w 815340"/>
              <a:gd name="connsiteY29" fmla="*/ 388620 h 1173480"/>
              <a:gd name="connsiteX0" fmla="*/ 777240 w 792480"/>
              <a:gd name="connsiteY0" fmla="*/ 388620 h 1173480"/>
              <a:gd name="connsiteX1" fmla="*/ 137160 w 792480"/>
              <a:gd name="connsiteY1" fmla="*/ 0 h 1173480"/>
              <a:gd name="connsiteX2" fmla="*/ 137160 w 792480"/>
              <a:gd name="connsiteY2" fmla="*/ 0 h 1173480"/>
              <a:gd name="connsiteX3" fmla="*/ 99060 w 792480"/>
              <a:gd name="connsiteY3" fmla="*/ 68580 h 1173480"/>
              <a:gd name="connsiteX4" fmla="*/ 91440 w 792480"/>
              <a:gd name="connsiteY4" fmla="*/ 91440 h 1173480"/>
              <a:gd name="connsiteX5" fmla="*/ 68580 w 792480"/>
              <a:gd name="connsiteY5" fmla="*/ 121920 h 1173480"/>
              <a:gd name="connsiteX6" fmla="*/ 53340 w 792480"/>
              <a:gd name="connsiteY6" fmla="*/ 198120 h 1173480"/>
              <a:gd name="connsiteX7" fmla="*/ 38100 w 792480"/>
              <a:gd name="connsiteY7" fmla="*/ 251460 h 1173480"/>
              <a:gd name="connsiteX8" fmla="*/ 15240 w 792480"/>
              <a:gd name="connsiteY8" fmla="*/ 304800 h 1173480"/>
              <a:gd name="connsiteX9" fmla="*/ 0 w 792480"/>
              <a:gd name="connsiteY9" fmla="*/ 411480 h 1173480"/>
              <a:gd name="connsiteX10" fmla="*/ 15240 w 792480"/>
              <a:gd name="connsiteY10" fmla="*/ 662940 h 1173480"/>
              <a:gd name="connsiteX11" fmla="*/ 22860 w 792480"/>
              <a:gd name="connsiteY11" fmla="*/ 685800 h 1173480"/>
              <a:gd name="connsiteX12" fmla="*/ 45720 w 792480"/>
              <a:gd name="connsiteY12" fmla="*/ 769620 h 1173480"/>
              <a:gd name="connsiteX13" fmla="*/ 68580 w 792480"/>
              <a:gd name="connsiteY13" fmla="*/ 815340 h 1173480"/>
              <a:gd name="connsiteX14" fmla="*/ 99060 w 792480"/>
              <a:gd name="connsiteY14" fmla="*/ 861060 h 1173480"/>
              <a:gd name="connsiteX15" fmla="*/ 106680 w 792480"/>
              <a:gd name="connsiteY15" fmla="*/ 883920 h 1173480"/>
              <a:gd name="connsiteX16" fmla="*/ 152400 w 792480"/>
              <a:gd name="connsiteY16" fmla="*/ 937260 h 1173480"/>
              <a:gd name="connsiteX17" fmla="*/ 198120 w 792480"/>
              <a:gd name="connsiteY17" fmla="*/ 975360 h 1173480"/>
              <a:gd name="connsiteX18" fmla="*/ 266700 w 792480"/>
              <a:gd name="connsiteY18" fmla="*/ 1028700 h 1173480"/>
              <a:gd name="connsiteX19" fmla="*/ 320040 w 792480"/>
              <a:gd name="connsiteY19" fmla="*/ 1059180 h 1173480"/>
              <a:gd name="connsiteX20" fmla="*/ 342900 w 792480"/>
              <a:gd name="connsiteY20" fmla="*/ 1066800 h 1173480"/>
              <a:gd name="connsiteX21" fmla="*/ 419100 w 792480"/>
              <a:gd name="connsiteY21" fmla="*/ 1097280 h 1173480"/>
              <a:gd name="connsiteX22" fmla="*/ 441960 w 792480"/>
              <a:gd name="connsiteY22" fmla="*/ 1104900 h 1173480"/>
              <a:gd name="connsiteX23" fmla="*/ 472440 w 792480"/>
              <a:gd name="connsiteY23" fmla="*/ 1120140 h 1173480"/>
              <a:gd name="connsiteX24" fmla="*/ 510540 w 792480"/>
              <a:gd name="connsiteY24" fmla="*/ 1127760 h 1173480"/>
              <a:gd name="connsiteX25" fmla="*/ 571500 w 792480"/>
              <a:gd name="connsiteY25" fmla="*/ 1150620 h 1173480"/>
              <a:gd name="connsiteX26" fmla="*/ 601980 w 792480"/>
              <a:gd name="connsiteY26" fmla="*/ 1158240 h 1173480"/>
              <a:gd name="connsiteX27" fmla="*/ 647700 w 792480"/>
              <a:gd name="connsiteY27" fmla="*/ 1173480 h 1173480"/>
              <a:gd name="connsiteX28" fmla="*/ 792480 w 792480"/>
              <a:gd name="connsiteY28" fmla="*/ 1165860 h 1173480"/>
              <a:gd name="connsiteX29" fmla="*/ 777240 w 792480"/>
              <a:gd name="connsiteY29" fmla="*/ 38862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2480" h="1173480">
                <a:moveTo>
                  <a:pt x="777240" y="388620"/>
                </a:moveTo>
                <a:lnTo>
                  <a:pt x="137160" y="0"/>
                </a:lnTo>
                <a:lnTo>
                  <a:pt x="137160" y="0"/>
                </a:lnTo>
                <a:cubicBezTo>
                  <a:pt x="124460" y="22860"/>
                  <a:pt x="110755" y="45190"/>
                  <a:pt x="99060" y="68580"/>
                </a:cubicBezTo>
                <a:cubicBezTo>
                  <a:pt x="95468" y="75764"/>
                  <a:pt x="95425" y="84466"/>
                  <a:pt x="91440" y="91440"/>
                </a:cubicBezTo>
                <a:cubicBezTo>
                  <a:pt x="85139" y="102467"/>
                  <a:pt x="76200" y="111760"/>
                  <a:pt x="68580" y="121920"/>
                </a:cubicBezTo>
                <a:cubicBezTo>
                  <a:pt x="55576" y="212950"/>
                  <a:pt x="68540" y="144922"/>
                  <a:pt x="53340" y="198120"/>
                </a:cubicBezTo>
                <a:cubicBezTo>
                  <a:pt x="47816" y="217454"/>
                  <a:pt x="45930" y="233190"/>
                  <a:pt x="38100" y="251460"/>
                </a:cubicBezTo>
                <a:cubicBezTo>
                  <a:pt x="27348" y="276548"/>
                  <a:pt x="20739" y="280057"/>
                  <a:pt x="15240" y="304800"/>
                </a:cubicBezTo>
                <a:cubicBezTo>
                  <a:pt x="8962" y="333051"/>
                  <a:pt x="3296" y="385116"/>
                  <a:pt x="0" y="411480"/>
                </a:cubicBezTo>
                <a:cubicBezTo>
                  <a:pt x="2594" y="481531"/>
                  <a:pt x="-2402" y="583551"/>
                  <a:pt x="15240" y="662940"/>
                </a:cubicBezTo>
                <a:cubicBezTo>
                  <a:pt x="16982" y="670781"/>
                  <a:pt x="20912" y="678008"/>
                  <a:pt x="22860" y="685800"/>
                </a:cubicBezTo>
                <a:cubicBezTo>
                  <a:pt x="28585" y="708701"/>
                  <a:pt x="32642" y="750003"/>
                  <a:pt x="45720" y="769620"/>
                </a:cubicBezTo>
                <a:cubicBezTo>
                  <a:pt x="113376" y="871104"/>
                  <a:pt x="16000" y="720696"/>
                  <a:pt x="68580" y="815340"/>
                </a:cubicBezTo>
                <a:cubicBezTo>
                  <a:pt x="77475" y="831351"/>
                  <a:pt x="93268" y="843684"/>
                  <a:pt x="99060" y="861060"/>
                </a:cubicBezTo>
                <a:cubicBezTo>
                  <a:pt x="101600" y="868680"/>
                  <a:pt x="102695" y="876946"/>
                  <a:pt x="106680" y="883920"/>
                </a:cubicBezTo>
                <a:cubicBezTo>
                  <a:pt x="125780" y="917345"/>
                  <a:pt x="129237" y="910236"/>
                  <a:pt x="152400" y="937260"/>
                </a:cubicBezTo>
                <a:cubicBezTo>
                  <a:pt x="185615" y="976011"/>
                  <a:pt x="159711" y="962557"/>
                  <a:pt x="198120" y="975360"/>
                </a:cubicBezTo>
                <a:cubicBezTo>
                  <a:pt x="233932" y="1011172"/>
                  <a:pt x="212014" y="992242"/>
                  <a:pt x="266700" y="1028700"/>
                </a:cubicBezTo>
                <a:cubicBezTo>
                  <a:pt x="289658" y="1044005"/>
                  <a:pt x="292970" y="1047579"/>
                  <a:pt x="320040" y="1059180"/>
                </a:cubicBezTo>
                <a:cubicBezTo>
                  <a:pt x="327423" y="1062344"/>
                  <a:pt x="335517" y="1063636"/>
                  <a:pt x="342900" y="1066800"/>
                </a:cubicBezTo>
                <a:cubicBezTo>
                  <a:pt x="421385" y="1100436"/>
                  <a:pt x="315035" y="1062592"/>
                  <a:pt x="419100" y="1097280"/>
                </a:cubicBezTo>
                <a:cubicBezTo>
                  <a:pt x="426720" y="1099820"/>
                  <a:pt x="434776" y="1101308"/>
                  <a:pt x="441960" y="1104900"/>
                </a:cubicBezTo>
                <a:cubicBezTo>
                  <a:pt x="452120" y="1109980"/>
                  <a:pt x="461664" y="1116548"/>
                  <a:pt x="472440" y="1120140"/>
                </a:cubicBezTo>
                <a:cubicBezTo>
                  <a:pt x="484727" y="1124236"/>
                  <a:pt x="497897" y="1124950"/>
                  <a:pt x="510540" y="1127760"/>
                </a:cubicBezTo>
                <a:cubicBezTo>
                  <a:pt x="574552" y="1141985"/>
                  <a:pt x="507235" y="1126521"/>
                  <a:pt x="571500" y="1150620"/>
                </a:cubicBezTo>
                <a:cubicBezTo>
                  <a:pt x="581306" y="1154297"/>
                  <a:pt x="591949" y="1155231"/>
                  <a:pt x="601980" y="1158240"/>
                </a:cubicBezTo>
                <a:cubicBezTo>
                  <a:pt x="617367" y="1162856"/>
                  <a:pt x="647700" y="1173480"/>
                  <a:pt x="647700" y="1173480"/>
                </a:cubicBezTo>
                <a:cubicBezTo>
                  <a:pt x="805174" y="1165606"/>
                  <a:pt x="726377" y="1165860"/>
                  <a:pt x="792480" y="1165860"/>
                </a:cubicBezTo>
                <a:lnTo>
                  <a:pt x="777240" y="38862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6941820" y="2240280"/>
            <a:ext cx="670577" cy="678180"/>
          </a:xfrm>
          <a:custGeom>
            <a:avLst/>
            <a:gdLst>
              <a:gd name="connsiteX0" fmla="*/ 7620 w 670577"/>
              <a:gd name="connsiteY0" fmla="*/ 640080 h 678180"/>
              <a:gd name="connsiteX1" fmla="*/ 0 w 670577"/>
              <a:gd name="connsiteY1" fmla="*/ 0 h 678180"/>
              <a:gd name="connsiteX2" fmla="*/ 121920 w 670577"/>
              <a:gd name="connsiteY2" fmla="*/ 38100 h 678180"/>
              <a:gd name="connsiteX3" fmla="*/ 152400 w 670577"/>
              <a:gd name="connsiteY3" fmla="*/ 45720 h 678180"/>
              <a:gd name="connsiteX4" fmla="*/ 198120 w 670577"/>
              <a:gd name="connsiteY4" fmla="*/ 60960 h 678180"/>
              <a:gd name="connsiteX5" fmla="*/ 243840 w 670577"/>
              <a:gd name="connsiteY5" fmla="*/ 83820 h 678180"/>
              <a:gd name="connsiteX6" fmla="*/ 289560 w 670577"/>
              <a:gd name="connsiteY6" fmla="*/ 114300 h 678180"/>
              <a:gd name="connsiteX7" fmla="*/ 320040 w 670577"/>
              <a:gd name="connsiteY7" fmla="*/ 129540 h 678180"/>
              <a:gd name="connsiteX8" fmla="*/ 342900 w 670577"/>
              <a:gd name="connsiteY8" fmla="*/ 152400 h 678180"/>
              <a:gd name="connsiteX9" fmla="*/ 365760 w 670577"/>
              <a:gd name="connsiteY9" fmla="*/ 167640 h 678180"/>
              <a:gd name="connsiteX10" fmla="*/ 388620 w 670577"/>
              <a:gd name="connsiteY10" fmla="*/ 198120 h 678180"/>
              <a:gd name="connsiteX11" fmla="*/ 411480 w 670577"/>
              <a:gd name="connsiteY11" fmla="*/ 213360 h 678180"/>
              <a:gd name="connsiteX12" fmla="*/ 434340 w 670577"/>
              <a:gd name="connsiteY12" fmla="*/ 243840 h 678180"/>
              <a:gd name="connsiteX13" fmla="*/ 480060 w 670577"/>
              <a:gd name="connsiteY13" fmla="*/ 281940 h 678180"/>
              <a:gd name="connsiteX14" fmla="*/ 495300 w 670577"/>
              <a:gd name="connsiteY14" fmla="*/ 304800 h 678180"/>
              <a:gd name="connsiteX15" fmla="*/ 541020 w 670577"/>
              <a:gd name="connsiteY15" fmla="*/ 350520 h 678180"/>
              <a:gd name="connsiteX16" fmla="*/ 586740 w 670577"/>
              <a:gd name="connsiteY16" fmla="*/ 419100 h 678180"/>
              <a:gd name="connsiteX17" fmla="*/ 601980 w 670577"/>
              <a:gd name="connsiteY17" fmla="*/ 441960 h 678180"/>
              <a:gd name="connsiteX18" fmla="*/ 617220 w 670577"/>
              <a:gd name="connsiteY18" fmla="*/ 464820 h 678180"/>
              <a:gd name="connsiteX19" fmla="*/ 640080 w 670577"/>
              <a:gd name="connsiteY19" fmla="*/ 510540 h 678180"/>
              <a:gd name="connsiteX20" fmla="*/ 655320 w 670577"/>
              <a:gd name="connsiteY20" fmla="*/ 556260 h 678180"/>
              <a:gd name="connsiteX21" fmla="*/ 662940 w 670577"/>
              <a:gd name="connsiteY21" fmla="*/ 579120 h 678180"/>
              <a:gd name="connsiteX22" fmla="*/ 670560 w 670577"/>
              <a:gd name="connsiteY22" fmla="*/ 678180 h 678180"/>
              <a:gd name="connsiteX23" fmla="*/ 7620 w 670577"/>
              <a:gd name="connsiteY23" fmla="*/ 64008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0577" h="678180">
                <a:moveTo>
                  <a:pt x="7620" y="640080"/>
                </a:moveTo>
                <a:lnTo>
                  <a:pt x="0" y="0"/>
                </a:lnTo>
                <a:cubicBezTo>
                  <a:pt x="40640" y="12700"/>
                  <a:pt x="80613" y="27773"/>
                  <a:pt x="121920" y="38100"/>
                </a:cubicBezTo>
                <a:cubicBezTo>
                  <a:pt x="132080" y="40640"/>
                  <a:pt x="142369" y="42711"/>
                  <a:pt x="152400" y="45720"/>
                </a:cubicBezTo>
                <a:cubicBezTo>
                  <a:pt x="167787" y="50336"/>
                  <a:pt x="184754" y="52049"/>
                  <a:pt x="198120" y="60960"/>
                </a:cubicBezTo>
                <a:cubicBezTo>
                  <a:pt x="299604" y="128616"/>
                  <a:pt x="149196" y="31240"/>
                  <a:pt x="243840" y="83820"/>
                </a:cubicBezTo>
                <a:cubicBezTo>
                  <a:pt x="259851" y="92715"/>
                  <a:pt x="273177" y="106109"/>
                  <a:pt x="289560" y="114300"/>
                </a:cubicBezTo>
                <a:cubicBezTo>
                  <a:pt x="299720" y="119380"/>
                  <a:pt x="310797" y="122938"/>
                  <a:pt x="320040" y="129540"/>
                </a:cubicBezTo>
                <a:cubicBezTo>
                  <a:pt x="328809" y="135804"/>
                  <a:pt x="334621" y="145501"/>
                  <a:pt x="342900" y="152400"/>
                </a:cubicBezTo>
                <a:cubicBezTo>
                  <a:pt x="349935" y="158263"/>
                  <a:pt x="359284" y="161164"/>
                  <a:pt x="365760" y="167640"/>
                </a:cubicBezTo>
                <a:cubicBezTo>
                  <a:pt x="374740" y="176620"/>
                  <a:pt x="379640" y="189140"/>
                  <a:pt x="388620" y="198120"/>
                </a:cubicBezTo>
                <a:cubicBezTo>
                  <a:pt x="395096" y="204596"/>
                  <a:pt x="405004" y="206884"/>
                  <a:pt x="411480" y="213360"/>
                </a:cubicBezTo>
                <a:cubicBezTo>
                  <a:pt x="420460" y="222340"/>
                  <a:pt x="425360" y="234860"/>
                  <a:pt x="434340" y="243840"/>
                </a:cubicBezTo>
                <a:cubicBezTo>
                  <a:pt x="494280" y="303780"/>
                  <a:pt x="417643" y="207040"/>
                  <a:pt x="480060" y="281940"/>
                </a:cubicBezTo>
                <a:cubicBezTo>
                  <a:pt x="485923" y="288975"/>
                  <a:pt x="489216" y="297955"/>
                  <a:pt x="495300" y="304800"/>
                </a:cubicBezTo>
                <a:cubicBezTo>
                  <a:pt x="509619" y="320909"/>
                  <a:pt x="529065" y="332587"/>
                  <a:pt x="541020" y="350520"/>
                </a:cubicBezTo>
                <a:lnTo>
                  <a:pt x="586740" y="419100"/>
                </a:lnTo>
                <a:lnTo>
                  <a:pt x="601980" y="441960"/>
                </a:lnTo>
                <a:cubicBezTo>
                  <a:pt x="607060" y="449580"/>
                  <a:pt x="614324" y="456132"/>
                  <a:pt x="617220" y="464820"/>
                </a:cubicBezTo>
                <a:cubicBezTo>
                  <a:pt x="645010" y="548190"/>
                  <a:pt x="600689" y="421910"/>
                  <a:pt x="640080" y="510540"/>
                </a:cubicBezTo>
                <a:cubicBezTo>
                  <a:pt x="646604" y="525220"/>
                  <a:pt x="650240" y="541020"/>
                  <a:pt x="655320" y="556260"/>
                </a:cubicBezTo>
                <a:lnTo>
                  <a:pt x="662940" y="579120"/>
                </a:lnTo>
                <a:cubicBezTo>
                  <a:pt x="671318" y="662902"/>
                  <a:pt x="670560" y="629793"/>
                  <a:pt x="670560" y="678180"/>
                </a:cubicBezTo>
                <a:lnTo>
                  <a:pt x="7620" y="6400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6156960" y="2918460"/>
            <a:ext cx="822960" cy="716280"/>
          </a:xfrm>
          <a:custGeom>
            <a:avLst/>
            <a:gdLst>
              <a:gd name="connsiteX0" fmla="*/ 784860 w 822960"/>
              <a:gd name="connsiteY0" fmla="*/ 0 h 716280"/>
              <a:gd name="connsiteX1" fmla="*/ 0 w 822960"/>
              <a:gd name="connsiteY1" fmla="*/ 7620 h 716280"/>
              <a:gd name="connsiteX2" fmla="*/ 7620 w 822960"/>
              <a:gd name="connsiteY2" fmla="*/ 76200 h 716280"/>
              <a:gd name="connsiteX3" fmla="*/ 15240 w 822960"/>
              <a:gd name="connsiteY3" fmla="*/ 167640 h 716280"/>
              <a:gd name="connsiteX4" fmla="*/ 22860 w 822960"/>
              <a:gd name="connsiteY4" fmla="*/ 198120 h 716280"/>
              <a:gd name="connsiteX5" fmla="*/ 38100 w 822960"/>
              <a:gd name="connsiteY5" fmla="*/ 243840 h 716280"/>
              <a:gd name="connsiteX6" fmla="*/ 53340 w 822960"/>
              <a:gd name="connsiteY6" fmla="*/ 289560 h 716280"/>
              <a:gd name="connsiteX7" fmla="*/ 60960 w 822960"/>
              <a:gd name="connsiteY7" fmla="*/ 312420 h 716280"/>
              <a:gd name="connsiteX8" fmla="*/ 68580 w 822960"/>
              <a:gd name="connsiteY8" fmla="*/ 335280 h 716280"/>
              <a:gd name="connsiteX9" fmla="*/ 106680 w 822960"/>
              <a:gd name="connsiteY9" fmla="*/ 403860 h 716280"/>
              <a:gd name="connsiteX10" fmla="*/ 129540 w 822960"/>
              <a:gd name="connsiteY10" fmla="*/ 419100 h 716280"/>
              <a:gd name="connsiteX11" fmla="*/ 160020 w 822960"/>
              <a:gd name="connsiteY11" fmla="*/ 457200 h 716280"/>
              <a:gd name="connsiteX12" fmla="*/ 175260 w 822960"/>
              <a:gd name="connsiteY12" fmla="*/ 480060 h 716280"/>
              <a:gd name="connsiteX13" fmla="*/ 198120 w 822960"/>
              <a:gd name="connsiteY13" fmla="*/ 487680 h 716280"/>
              <a:gd name="connsiteX14" fmla="*/ 220980 w 822960"/>
              <a:gd name="connsiteY14" fmla="*/ 502920 h 716280"/>
              <a:gd name="connsiteX15" fmla="*/ 251460 w 822960"/>
              <a:gd name="connsiteY15" fmla="*/ 533400 h 716280"/>
              <a:gd name="connsiteX16" fmla="*/ 335280 w 822960"/>
              <a:gd name="connsiteY16" fmla="*/ 586740 h 716280"/>
              <a:gd name="connsiteX17" fmla="*/ 396240 w 822960"/>
              <a:gd name="connsiteY17" fmla="*/ 624840 h 716280"/>
              <a:gd name="connsiteX18" fmla="*/ 419100 w 822960"/>
              <a:gd name="connsiteY18" fmla="*/ 640080 h 716280"/>
              <a:gd name="connsiteX19" fmla="*/ 510540 w 822960"/>
              <a:gd name="connsiteY19" fmla="*/ 662940 h 716280"/>
              <a:gd name="connsiteX20" fmla="*/ 556260 w 822960"/>
              <a:gd name="connsiteY20" fmla="*/ 678180 h 716280"/>
              <a:gd name="connsiteX21" fmla="*/ 579120 w 822960"/>
              <a:gd name="connsiteY21" fmla="*/ 685800 h 716280"/>
              <a:gd name="connsiteX22" fmla="*/ 647700 w 822960"/>
              <a:gd name="connsiteY22" fmla="*/ 701040 h 716280"/>
              <a:gd name="connsiteX23" fmla="*/ 708660 w 822960"/>
              <a:gd name="connsiteY23" fmla="*/ 716280 h 716280"/>
              <a:gd name="connsiteX24" fmla="*/ 822960 w 822960"/>
              <a:gd name="connsiteY24" fmla="*/ 716280 h 716280"/>
              <a:gd name="connsiteX25" fmla="*/ 784860 w 822960"/>
              <a:gd name="connsiteY25" fmla="*/ 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22960" h="716280">
                <a:moveTo>
                  <a:pt x="784860" y="0"/>
                </a:moveTo>
                <a:lnTo>
                  <a:pt x="0" y="7620"/>
                </a:lnTo>
                <a:cubicBezTo>
                  <a:pt x="2540" y="30480"/>
                  <a:pt x="5439" y="53303"/>
                  <a:pt x="7620" y="76200"/>
                </a:cubicBezTo>
                <a:cubicBezTo>
                  <a:pt x="10520" y="106648"/>
                  <a:pt x="11446" y="137291"/>
                  <a:pt x="15240" y="167640"/>
                </a:cubicBezTo>
                <a:cubicBezTo>
                  <a:pt x="16539" y="178032"/>
                  <a:pt x="19851" y="188089"/>
                  <a:pt x="22860" y="198120"/>
                </a:cubicBezTo>
                <a:cubicBezTo>
                  <a:pt x="27476" y="213507"/>
                  <a:pt x="33020" y="228600"/>
                  <a:pt x="38100" y="243840"/>
                </a:cubicBezTo>
                <a:lnTo>
                  <a:pt x="53340" y="289560"/>
                </a:lnTo>
                <a:lnTo>
                  <a:pt x="60960" y="312420"/>
                </a:lnTo>
                <a:lnTo>
                  <a:pt x="68580" y="335280"/>
                </a:lnTo>
                <a:cubicBezTo>
                  <a:pt x="76521" y="359102"/>
                  <a:pt x="84221" y="388888"/>
                  <a:pt x="106680" y="403860"/>
                </a:cubicBezTo>
                <a:lnTo>
                  <a:pt x="129540" y="419100"/>
                </a:lnTo>
                <a:cubicBezTo>
                  <a:pt x="144375" y="463604"/>
                  <a:pt x="125553" y="422733"/>
                  <a:pt x="160020" y="457200"/>
                </a:cubicBezTo>
                <a:cubicBezTo>
                  <a:pt x="166496" y="463676"/>
                  <a:pt x="168109" y="474339"/>
                  <a:pt x="175260" y="480060"/>
                </a:cubicBezTo>
                <a:cubicBezTo>
                  <a:pt x="181532" y="485078"/>
                  <a:pt x="190936" y="484088"/>
                  <a:pt x="198120" y="487680"/>
                </a:cubicBezTo>
                <a:cubicBezTo>
                  <a:pt x="206311" y="491776"/>
                  <a:pt x="214027" y="496960"/>
                  <a:pt x="220980" y="502920"/>
                </a:cubicBezTo>
                <a:cubicBezTo>
                  <a:pt x="231889" y="512271"/>
                  <a:pt x="240422" y="524202"/>
                  <a:pt x="251460" y="533400"/>
                </a:cubicBezTo>
                <a:cubicBezTo>
                  <a:pt x="307615" y="580196"/>
                  <a:pt x="291875" y="572272"/>
                  <a:pt x="335280" y="586740"/>
                </a:cubicBezTo>
                <a:cubicBezTo>
                  <a:pt x="371838" y="641577"/>
                  <a:pt x="320069" y="574059"/>
                  <a:pt x="396240" y="624840"/>
                </a:cubicBezTo>
                <a:cubicBezTo>
                  <a:pt x="403860" y="629920"/>
                  <a:pt x="410731" y="636361"/>
                  <a:pt x="419100" y="640080"/>
                </a:cubicBezTo>
                <a:cubicBezTo>
                  <a:pt x="472410" y="663773"/>
                  <a:pt x="455771" y="649248"/>
                  <a:pt x="510540" y="662940"/>
                </a:cubicBezTo>
                <a:cubicBezTo>
                  <a:pt x="526125" y="666836"/>
                  <a:pt x="541020" y="673100"/>
                  <a:pt x="556260" y="678180"/>
                </a:cubicBezTo>
                <a:cubicBezTo>
                  <a:pt x="563880" y="680720"/>
                  <a:pt x="571328" y="683852"/>
                  <a:pt x="579120" y="685800"/>
                </a:cubicBezTo>
                <a:cubicBezTo>
                  <a:pt x="684744" y="712206"/>
                  <a:pt x="521940" y="672018"/>
                  <a:pt x="647700" y="701040"/>
                </a:cubicBezTo>
                <a:cubicBezTo>
                  <a:pt x="668109" y="705750"/>
                  <a:pt x="687715" y="716280"/>
                  <a:pt x="708660" y="716280"/>
                </a:cubicBezTo>
                <a:lnTo>
                  <a:pt x="822960" y="716280"/>
                </a:lnTo>
                <a:lnTo>
                  <a:pt x="78486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6263640" y="2301240"/>
            <a:ext cx="1477210" cy="624840"/>
          </a:xfrm>
          <a:custGeom>
            <a:avLst/>
            <a:gdLst>
              <a:gd name="connsiteX0" fmla="*/ 662940 w 1477210"/>
              <a:gd name="connsiteY0" fmla="*/ 586740 h 624840"/>
              <a:gd name="connsiteX1" fmla="*/ 0 w 1477210"/>
              <a:gd name="connsiteY1" fmla="*/ 205740 h 624840"/>
              <a:gd name="connsiteX2" fmla="*/ 60960 w 1477210"/>
              <a:gd name="connsiteY2" fmla="*/ 175260 h 624840"/>
              <a:gd name="connsiteX3" fmla="*/ 76200 w 1477210"/>
              <a:gd name="connsiteY3" fmla="*/ 152400 h 624840"/>
              <a:gd name="connsiteX4" fmla="*/ 121920 w 1477210"/>
              <a:gd name="connsiteY4" fmla="*/ 129540 h 624840"/>
              <a:gd name="connsiteX5" fmla="*/ 175260 w 1477210"/>
              <a:gd name="connsiteY5" fmla="*/ 99060 h 624840"/>
              <a:gd name="connsiteX6" fmla="*/ 228600 w 1477210"/>
              <a:gd name="connsiteY6" fmla="*/ 76200 h 624840"/>
              <a:gd name="connsiteX7" fmla="*/ 251460 w 1477210"/>
              <a:gd name="connsiteY7" fmla="*/ 60960 h 624840"/>
              <a:gd name="connsiteX8" fmla="*/ 312420 w 1477210"/>
              <a:gd name="connsiteY8" fmla="*/ 45720 h 624840"/>
              <a:gd name="connsiteX9" fmla="*/ 335280 w 1477210"/>
              <a:gd name="connsiteY9" fmla="*/ 38100 h 624840"/>
              <a:gd name="connsiteX10" fmla="*/ 373380 w 1477210"/>
              <a:gd name="connsiteY10" fmla="*/ 30480 h 624840"/>
              <a:gd name="connsiteX11" fmla="*/ 403860 w 1477210"/>
              <a:gd name="connsiteY11" fmla="*/ 15240 h 624840"/>
              <a:gd name="connsiteX12" fmla="*/ 541020 w 1477210"/>
              <a:gd name="connsiteY12" fmla="*/ 0 h 624840"/>
              <a:gd name="connsiteX13" fmla="*/ 899160 w 1477210"/>
              <a:gd name="connsiteY13" fmla="*/ 7620 h 624840"/>
              <a:gd name="connsiteX14" fmla="*/ 944880 w 1477210"/>
              <a:gd name="connsiteY14" fmla="*/ 22860 h 624840"/>
              <a:gd name="connsiteX15" fmla="*/ 982980 w 1477210"/>
              <a:gd name="connsiteY15" fmla="*/ 30480 h 624840"/>
              <a:gd name="connsiteX16" fmla="*/ 1036320 w 1477210"/>
              <a:gd name="connsiteY16" fmla="*/ 60960 h 624840"/>
              <a:gd name="connsiteX17" fmla="*/ 1059180 w 1477210"/>
              <a:gd name="connsiteY17" fmla="*/ 76200 h 624840"/>
              <a:gd name="connsiteX18" fmla="*/ 1104900 w 1477210"/>
              <a:gd name="connsiteY18" fmla="*/ 91440 h 624840"/>
              <a:gd name="connsiteX19" fmla="*/ 1135380 w 1477210"/>
              <a:gd name="connsiteY19" fmla="*/ 114300 h 624840"/>
              <a:gd name="connsiteX20" fmla="*/ 1158240 w 1477210"/>
              <a:gd name="connsiteY20" fmla="*/ 137160 h 624840"/>
              <a:gd name="connsiteX21" fmla="*/ 1181100 w 1477210"/>
              <a:gd name="connsiteY21" fmla="*/ 144780 h 624840"/>
              <a:gd name="connsiteX22" fmla="*/ 1203960 w 1477210"/>
              <a:gd name="connsiteY22" fmla="*/ 167640 h 624840"/>
              <a:gd name="connsiteX23" fmla="*/ 1249680 w 1477210"/>
              <a:gd name="connsiteY23" fmla="*/ 198120 h 624840"/>
              <a:gd name="connsiteX24" fmla="*/ 1272540 w 1477210"/>
              <a:gd name="connsiteY24" fmla="*/ 220980 h 624840"/>
              <a:gd name="connsiteX25" fmla="*/ 1318260 w 1477210"/>
              <a:gd name="connsiteY25" fmla="*/ 251460 h 624840"/>
              <a:gd name="connsiteX26" fmla="*/ 1363980 w 1477210"/>
              <a:gd name="connsiteY26" fmla="*/ 289560 h 624840"/>
              <a:gd name="connsiteX27" fmla="*/ 1379220 w 1477210"/>
              <a:gd name="connsiteY27" fmla="*/ 312420 h 624840"/>
              <a:gd name="connsiteX28" fmla="*/ 1417320 w 1477210"/>
              <a:gd name="connsiteY28" fmla="*/ 350520 h 624840"/>
              <a:gd name="connsiteX29" fmla="*/ 1432560 w 1477210"/>
              <a:gd name="connsiteY29" fmla="*/ 396240 h 624840"/>
              <a:gd name="connsiteX30" fmla="*/ 1440180 w 1477210"/>
              <a:gd name="connsiteY30" fmla="*/ 419100 h 624840"/>
              <a:gd name="connsiteX31" fmla="*/ 1447800 w 1477210"/>
              <a:gd name="connsiteY31" fmla="*/ 441960 h 624840"/>
              <a:gd name="connsiteX32" fmla="*/ 1455420 w 1477210"/>
              <a:gd name="connsiteY32" fmla="*/ 472440 h 624840"/>
              <a:gd name="connsiteX33" fmla="*/ 1463040 w 1477210"/>
              <a:gd name="connsiteY33" fmla="*/ 624840 h 624840"/>
              <a:gd name="connsiteX34" fmla="*/ 662940 w 1477210"/>
              <a:gd name="connsiteY34" fmla="*/ 586740 h 6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77210" h="624840">
                <a:moveTo>
                  <a:pt x="662940" y="586740"/>
                </a:moveTo>
                <a:lnTo>
                  <a:pt x="0" y="205740"/>
                </a:lnTo>
                <a:cubicBezTo>
                  <a:pt x="20320" y="195580"/>
                  <a:pt x="42348" y="188288"/>
                  <a:pt x="60960" y="175260"/>
                </a:cubicBezTo>
                <a:cubicBezTo>
                  <a:pt x="68463" y="170008"/>
                  <a:pt x="69724" y="158876"/>
                  <a:pt x="76200" y="152400"/>
                </a:cubicBezTo>
                <a:cubicBezTo>
                  <a:pt x="90972" y="137628"/>
                  <a:pt x="103327" y="135738"/>
                  <a:pt x="121920" y="129540"/>
                </a:cubicBezTo>
                <a:cubicBezTo>
                  <a:pt x="195622" y="74263"/>
                  <a:pt x="117080" y="128150"/>
                  <a:pt x="175260" y="99060"/>
                </a:cubicBezTo>
                <a:cubicBezTo>
                  <a:pt x="227883" y="72748"/>
                  <a:pt x="165165" y="92059"/>
                  <a:pt x="228600" y="76200"/>
                </a:cubicBezTo>
                <a:cubicBezTo>
                  <a:pt x="236220" y="71120"/>
                  <a:pt x="243269" y="65056"/>
                  <a:pt x="251460" y="60960"/>
                </a:cubicBezTo>
                <a:cubicBezTo>
                  <a:pt x="268878" y="52251"/>
                  <a:pt x="295030" y="50067"/>
                  <a:pt x="312420" y="45720"/>
                </a:cubicBezTo>
                <a:cubicBezTo>
                  <a:pt x="320212" y="43772"/>
                  <a:pt x="327488" y="40048"/>
                  <a:pt x="335280" y="38100"/>
                </a:cubicBezTo>
                <a:cubicBezTo>
                  <a:pt x="347845" y="34959"/>
                  <a:pt x="360680" y="33020"/>
                  <a:pt x="373380" y="30480"/>
                </a:cubicBezTo>
                <a:cubicBezTo>
                  <a:pt x="383540" y="25400"/>
                  <a:pt x="392980" y="18504"/>
                  <a:pt x="403860" y="15240"/>
                </a:cubicBezTo>
                <a:cubicBezTo>
                  <a:pt x="433048" y="6484"/>
                  <a:pt x="526634" y="1199"/>
                  <a:pt x="541020" y="0"/>
                </a:cubicBezTo>
                <a:cubicBezTo>
                  <a:pt x="660400" y="2540"/>
                  <a:pt x="779944" y="872"/>
                  <a:pt x="899160" y="7620"/>
                </a:cubicBezTo>
                <a:cubicBezTo>
                  <a:pt x="915199" y="8528"/>
                  <a:pt x="929128" y="19710"/>
                  <a:pt x="944880" y="22860"/>
                </a:cubicBezTo>
                <a:lnTo>
                  <a:pt x="982980" y="30480"/>
                </a:lnTo>
                <a:cubicBezTo>
                  <a:pt x="1056682" y="85757"/>
                  <a:pt x="978140" y="31870"/>
                  <a:pt x="1036320" y="60960"/>
                </a:cubicBezTo>
                <a:cubicBezTo>
                  <a:pt x="1044511" y="65056"/>
                  <a:pt x="1050811" y="72481"/>
                  <a:pt x="1059180" y="76200"/>
                </a:cubicBezTo>
                <a:cubicBezTo>
                  <a:pt x="1073860" y="82724"/>
                  <a:pt x="1104900" y="91440"/>
                  <a:pt x="1104900" y="91440"/>
                </a:cubicBezTo>
                <a:cubicBezTo>
                  <a:pt x="1115060" y="99060"/>
                  <a:pt x="1125737" y="106035"/>
                  <a:pt x="1135380" y="114300"/>
                </a:cubicBezTo>
                <a:cubicBezTo>
                  <a:pt x="1143562" y="121313"/>
                  <a:pt x="1149274" y="131182"/>
                  <a:pt x="1158240" y="137160"/>
                </a:cubicBezTo>
                <a:cubicBezTo>
                  <a:pt x="1164923" y="141615"/>
                  <a:pt x="1173480" y="142240"/>
                  <a:pt x="1181100" y="144780"/>
                </a:cubicBezTo>
                <a:cubicBezTo>
                  <a:pt x="1188720" y="152400"/>
                  <a:pt x="1195454" y="161024"/>
                  <a:pt x="1203960" y="167640"/>
                </a:cubicBezTo>
                <a:cubicBezTo>
                  <a:pt x="1218418" y="178885"/>
                  <a:pt x="1236728" y="185168"/>
                  <a:pt x="1249680" y="198120"/>
                </a:cubicBezTo>
                <a:cubicBezTo>
                  <a:pt x="1257300" y="205740"/>
                  <a:pt x="1264034" y="214364"/>
                  <a:pt x="1272540" y="220980"/>
                </a:cubicBezTo>
                <a:cubicBezTo>
                  <a:pt x="1286998" y="232225"/>
                  <a:pt x="1305308" y="238508"/>
                  <a:pt x="1318260" y="251460"/>
                </a:cubicBezTo>
                <a:cubicBezTo>
                  <a:pt x="1347596" y="280796"/>
                  <a:pt x="1332154" y="268342"/>
                  <a:pt x="1363980" y="289560"/>
                </a:cubicBezTo>
                <a:cubicBezTo>
                  <a:pt x="1369060" y="297180"/>
                  <a:pt x="1372744" y="305944"/>
                  <a:pt x="1379220" y="312420"/>
                </a:cubicBezTo>
                <a:cubicBezTo>
                  <a:pt x="1405636" y="338836"/>
                  <a:pt x="1401064" y="313944"/>
                  <a:pt x="1417320" y="350520"/>
                </a:cubicBezTo>
                <a:cubicBezTo>
                  <a:pt x="1423844" y="365200"/>
                  <a:pt x="1427480" y="381000"/>
                  <a:pt x="1432560" y="396240"/>
                </a:cubicBezTo>
                <a:lnTo>
                  <a:pt x="1440180" y="419100"/>
                </a:lnTo>
                <a:cubicBezTo>
                  <a:pt x="1442720" y="426720"/>
                  <a:pt x="1445852" y="434168"/>
                  <a:pt x="1447800" y="441960"/>
                </a:cubicBezTo>
                <a:lnTo>
                  <a:pt x="1455420" y="472440"/>
                </a:lnTo>
                <a:cubicBezTo>
                  <a:pt x="1471287" y="615245"/>
                  <a:pt x="1491232" y="568455"/>
                  <a:pt x="1463040" y="624840"/>
                </a:cubicBezTo>
                <a:lnTo>
                  <a:pt x="662940" y="586740"/>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1" name="Freeform 70"/>
          <p:cNvSpPr/>
          <p:nvPr/>
        </p:nvSpPr>
        <p:spPr>
          <a:xfrm>
            <a:off x="6057900" y="2903220"/>
            <a:ext cx="1638301" cy="845820"/>
          </a:xfrm>
          <a:custGeom>
            <a:avLst/>
            <a:gdLst>
              <a:gd name="connsiteX0" fmla="*/ 891540 w 1638301"/>
              <a:gd name="connsiteY0" fmla="*/ 0 h 845820"/>
              <a:gd name="connsiteX1" fmla="*/ 0 w 1638301"/>
              <a:gd name="connsiteY1" fmla="*/ 7620 h 845820"/>
              <a:gd name="connsiteX2" fmla="*/ 15240 w 1638301"/>
              <a:gd name="connsiteY2" fmla="*/ 129540 h 845820"/>
              <a:gd name="connsiteX3" fmla="*/ 22860 w 1638301"/>
              <a:gd name="connsiteY3" fmla="*/ 152400 h 845820"/>
              <a:gd name="connsiteX4" fmla="*/ 38100 w 1638301"/>
              <a:gd name="connsiteY4" fmla="*/ 243840 h 845820"/>
              <a:gd name="connsiteX5" fmla="*/ 45720 w 1638301"/>
              <a:gd name="connsiteY5" fmla="*/ 266700 h 845820"/>
              <a:gd name="connsiteX6" fmla="*/ 53340 w 1638301"/>
              <a:gd name="connsiteY6" fmla="*/ 297180 h 845820"/>
              <a:gd name="connsiteX7" fmla="*/ 68580 w 1638301"/>
              <a:gd name="connsiteY7" fmla="*/ 342900 h 845820"/>
              <a:gd name="connsiteX8" fmla="*/ 76200 w 1638301"/>
              <a:gd name="connsiteY8" fmla="*/ 365760 h 845820"/>
              <a:gd name="connsiteX9" fmla="*/ 106680 w 1638301"/>
              <a:gd name="connsiteY9" fmla="*/ 411480 h 845820"/>
              <a:gd name="connsiteX10" fmla="*/ 144780 w 1638301"/>
              <a:gd name="connsiteY10" fmla="*/ 480060 h 845820"/>
              <a:gd name="connsiteX11" fmla="*/ 160020 w 1638301"/>
              <a:gd name="connsiteY11" fmla="*/ 502920 h 845820"/>
              <a:gd name="connsiteX12" fmla="*/ 182880 w 1638301"/>
              <a:gd name="connsiteY12" fmla="*/ 525780 h 845820"/>
              <a:gd name="connsiteX13" fmla="*/ 220980 w 1638301"/>
              <a:gd name="connsiteY13" fmla="*/ 571500 h 845820"/>
              <a:gd name="connsiteX14" fmla="*/ 266700 w 1638301"/>
              <a:gd name="connsiteY14" fmla="*/ 601980 h 845820"/>
              <a:gd name="connsiteX15" fmla="*/ 320040 w 1638301"/>
              <a:gd name="connsiteY15" fmla="*/ 640080 h 845820"/>
              <a:gd name="connsiteX16" fmla="*/ 342900 w 1638301"/>
              <a:gd name="connsiteY16" fmla="*/ 647700 h 845820"/>
              <a:gd name="connsiteX17" fmla="*/ 396240 w 1638301"/>
              <a:gd name="connsiteY17" fmla="*/ 678180 h 845820"/>
              <a:gd name="connsiteX18" fmla="*/ 449580 w 1638301"/>
              <a:gd name="connsiteY18" fmla="*/ 693420 h 845820"/>
              <a:gd name="connsiteX19" fmla="*/ 472440 w 1638301"/>
              <a:gd name="connsiteY19" fmla="*/ 701040 h 845820"/>
              <a:gd name="connsiteX20" fmla="*/ 533400 w 1638301"/>
              <a:gd name="connsiteY20" fmla="*/ 716280 h 845820"/>
              <a:gd name="connsiteX21" fmla="*/ 563880 w 1638301"/>
              <a:gd name="connsiteY21" fmla="*/ 731520 h 845820"/>
              <a:gd name="connsiteX22" fmla="*/ 594360 w 1638301"/>
              <a:gd name="connsiteY22" fmla="*/ 739140 h 845820"/>
              <a:gd name="connsiteX23" fmla="*/ 617220 w 1638301"/>
              <a:gd name="connsiteY23" fmla="*/ 746760 h 845820"/>
              <a:gd name="connsiteX24" fmla="*/ 678180 w 1638301"/>
              <a:gd name="connsiteY24" fmla="*/ 762000 h 845820"/>
              <a:gd name="connsiteX25" fmla="*/ 754380 w 1638301"/>
              <a:gd name="connsiteY25" fmla="*/ 784860 h 845820"/>
              <a:gd name="connsiteX26" fmla="*/ 777240 w 1638301"/>
              <a:gd name="connsiteY26" fmla="*/ 792480 h 845820"/>
              <a:gd name="connsiteX27" fmla="*/ 861060 w 1638301"/>
              <a:gd name="connsiteY27" fmla="*/ 800100 h 845820"/>
              <a:gd name="connsiteX28" fmla="*/ 944880 w 1638301"/>
              <a:gd name="connsiteY28" fmla="*/ 815340 h 845820"/>
              <a:gd name="connsiteX29" fmla="*/ 982980 w 1638301"/>
              <a:gd name="connsiteY29" fmla="*/ 822960 h 845820"/>
              <a:gd name="connsiteX30" fmla="*/ 1036320 w 1638301"/>
              <a:gd name="connsiteY30" fmla="*/ 830580 h 845820"/>
              <a:gd name="connsiteX31" fmla="*/ 1066800 w 1638301"/>
              <a:gd name="connsiteY31" fmla="*/ 838200 h 845820"/>
              <a:gd name="connsiteX32" fmla="*/ 1158240 w 1638301"/>
              <a:gd name="connsiteY32" fmla="*/ 845820 h 845820"/>
              <a:gd name="connsiteX33" fmla="*/ 1287780 w 1638301"/>
              <a:gd name="connsiteY33" fmla="*/ 838200 h 845820"/>
              <a:gd name="connsiteX34" fmla="*/ 1333500 w 1638301"/>
              <a:gd name="connsiteY34" fmla="*/ 830580 h 845820"/>
              <a:gd name="connsiteX35" fmla="*/ 1402080 w 1638301"/>
              <a:gd name="connsiteY35" fmla="*/ 815340 h 845820"/>
              <a:gd name="connsiteX36" fmla="*/ 1447800 w 1638301"/>
              <a:gd name="connsiteY36" fmla="*/ 800100 h 845820"/>
              <a:gd name="connsiteX37" fmla="*/ 1493520 w 1638301"/>
              <a:gd name="connsiteY37" fmla="*/ 769620 h 845820"/>
              <a:gd name="connsiteX38" fmla="*/ 1508760 w 1638301"/>
              <a:gd name="connsiteY38" fmla="*/ 746760 h 845820"/>
              <a:gd name="connsiteX39" fmla="*/ 1554480 w 1638301"/>
              <a:gd name="connsiteY39" fmla="*/ 708660 h 845820"/>
              <a:gd name="connsiteX40" fmla="*/ 1584960 w 1638301"/>
              <a:gd name="connsiteY40" fmla="*/ 662940 h 845820"/>
              <a:gd name="connsiteX41" fmla="*/ 1592580 w 1638301"/>
              <a:gd name="connsiteY41" fmla="*/ 640080 h 845820"/>
              <a:gd name="connsiteX42" fmla="*/ 1615440 w 1638301"/>
              <a:gd name="connsiteY42" fmla="*/ 617220 h 845820"/>
              <a:gd name="connsiteX43" fmla="*/ 1630680 w 1638301"/>
              <a:gd name="connsiteY43" fmla="*/ 541020 h 845820"/>
              <a:gd name="connsiteX44" fmla="*/ 1638300 w 1638301"/>
              <a:gd name="connsiteY44" fmla="*/ 464820 h 845820"/>
              <a:gd name="connsiteX45" fmla="*/ 891540 w 1638301"/>
              <a:gd name="connsiteY45" fmla="*/ 0 h 84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38301" h="845820">
                <a:moveTo>
                  <a:pt x="891540" y="0"/>
                </a:moveTo>
                <a:lnTo>
                  <a:pt x="0" y="7620"/>
                </a:lnTo>
                <a:cubicBezTo>
                  <a:pt x="4732" y="59671"/>
                  <a:pt x="3993" y="84550"/>
                  <a:pt x="15240" y="129540"/>
                </a:cubicBezTo>
                <a:cubicBezTo>
                  <a:pt x="17188" y="137332"/>
                  <a:pt x="20320" y="144780"/>
                  <a:pt x="22860" y="152400"/>
                </a:cubicBezTo>
                <a:cubicBezTo>
                  <a:pt x="27161" y="182507"/>
                  <a:pt x="30672" y="214127"/>
                  <a:pt x="38100" y="243840"/>
                </a:cubicBezTo>
                <a:cubicBezTo>
                  <a:pt x="40048" y="251632"/>
                  <a:pt x="43513" y="258977"/>
                  <a:pt x="45720" y="266700"/>
                </a:cubicBezTo>
                <a:cubicBezTo>
                  <a:pt x="48597" y="276770"/>
                  <a:pt x="50331" y="287149"/>
                  <a:pt x="53340" y="297180"/>
                </a:cubicBezTo>
                <a:cubicBezTo>
                  <a:pt x="57956" y="312567"/>
                  <a:pt x="63500" y="327660"/>
                  <a:pt x="68580" y="342900"/>
                </a:cubicBezTo>
                <a:cubicBezTo>
                  <a:pt x="71120" y="350520"/>
                  <a:pt x="71745" y="359077"/>
                  <a:pt x="76200" y="365760"/>
                </a:cubicBezTo>
                <a:cubicBezTo>
                  <a:pt x="86360" y="381000"/>
                  <a:pt x="100888" y="394104"/>
                  <a:pt x="106680" y="411480"/>
                </a:cubicBezTo>
                <a:cubicBezTo>
                  <a:pt x="120092" y="451716"/>
                  <a:pt x="109845" y="427657"/>
                  <a:pt x="144780" y="480060"/>
                </a:cubicBezTo>
                <a:cubicBezTo>
                  <a:pt x="149860" y="487680"/>
                  <a:pt x="153544" y="496444"/>
                  <a:pt x="160020" y="502920"/>
                </a:cubicBezTo>
                <a:cubicBezTo>
                  <a:pt x="167640" y="510540"/>
                  <a:pt x="175981" y="517501"/>
                  <a:pt x="182880" y="525780"/>
                </a:cubicBezTo>
                <a:cubicBezTo>
                  <a:pt x="206052" y="553586"/>
                  <a:pt x="189345" y="546895"/>
                  <a:pt x="220980" y="571500"/>
                </a:cubicBezTo>
                <a:cubicBezTo>
                  <a:pt x="235438" y="582745"/>
                  <a:pt x="252047" y="590990"/>
                  <a:pt x="266700" y="601980"/>
                </a:cubicBezTo>
                <a:cubicBezTo>
                  <a:pt x="273603" y="607157"/>
                  <a:pt x="308898" y="634509"/>
                  <a:pt x="320040" y="640080"/>
                </a:cubicBezTo>
                <a:cubicBezTo>
                  <a:pt x="327224" y="643672"/>
                  <a:pt x="335716" y="644108"/>
                  <a:pt x="342900" y="647700"/>
                </a:cubicBezTo>
                <a:cubicBezTo>
                  <a:pt x="419427" y="685964"/>
                  <a:pt x="302726" y="638103"/>
                  <a:pt x="396240" y="678180"/>
                </a:cubicBezTo>
                <a:cubicBezTo>
                  <a:pt x="414510" y="686010"/>
                  <a:pt x="430246" y="687896"/>
                  <a:pt x="449580" y="693420"/>
                </a:cubicBezTo>
                <a:cubicBezTo>
                  <a:pt x="457303" y="695627"/>
                  <a:pt x="464691" y="698927"/>
                  <a:pt x="472440" y="701040"/>
                </a:cubicBezTo>
                <a:cubicBezTo>
                  <a:pt x="492647" y="706551"/>
                  <a:pt x="514666" y="706913"/>
                  <a:pt x="533400" y="716280"/>
                </a:cubicBezTo>
                <a:cubicBezTo>
                  <a:pt x="543560" y="721360"/>
                  <a:pt x="553244" y="727532"/>
                  <a:pt x="563880" y="731520"/>
                </a:cubicBezTo>
                <a:cubicBezTo>
                  <a:pt x="573686" y="735197"/>
                  <a:pt x="584290" y="736263"/>
                  <a:pt x="594360" y="739140"/>
                </a:cubicBezTo>
                <a:cubicBezTo>
                  <a:pt x="602083" y="741347"/>
                  <a:pt x="609471" y="744647"/>
                  <a:pt x="617220" y="746760"/>
                </a:cubicBezTo>
                <a:cubicBezTo>
                  <a:pt x="637427" y="752271"/>
                  <a:pt x="658309" y="755376"/>
                  <a:pt x="678180" y="762000"/>
                </a:cubicBezTo>
                <a:cubicBezTo>
                  <a:pt x="786830" y="798217"/>
                  <a:pt x="673767" y="761828"/>
                  <a:pt x="754380" y="784860"/>
                </a:cubicBezTo>
                <a:cubicBezTo>
                  <a:pt x="762103" y="787067"/>
                  <a:pt x="769289" y="791344"/>
                  <a:pt x="777240" y="792480"/>
                </a:cubicBezTo>
                <a:cubicBezTo>
                  <a:pt x="805013" y="796448"/>
                  <a:pt x="833120" y="797560"/>
                  <a:pt x="861060" y="800100"/>
                </a:cubicBezTo>
                <a:cubicBezTo>
                  <a:pt x="955173" y="818923"/>
                  <a:pt x="837639" y="795842"/>
                  <a:pt x="944880" y="815340"/>
                </a:cubicBezTo>
                <a:cubicBezTo>
                  <a:pt x="957623" y="817657"/>
                  <a:pt x="970205" y="820831"/>
                  <a:pt x="982980" y="822960"/>
                </a:cubicBezTo>
                <a:cubicBezTo>
                  <a:pt x="1000696" y="825913"/>
                  <a:pt x="1018649" y="827367"/>
                  <a:pt x="1036320" y="830580"/>
                </a:cubicBezTo>
                <a:cubicBezTo>
                  <a:pt x="1046624" y="832453"/>
                  <a:pt x="1056408" y="836901"/>
                  <a:pt x="1066800" y="838200"/>
                </a:cubicBezTo>
                <a:cubicBezTo>
                  <a:pt x="1097149" y="841994"/>
                  <a:pt x="1127760" y="843280"/>
                  <a:pt x="1158240" y="845820"/>
                </a:cubicBezTo>
                <a:cubicBezTo>
                  <a:pt x="1201420" y="843280"/>
                  <a:pt x="1244688" y="841947"/>
                  <a:pt x="1287780" y="838200"/>
                </a:cubicBezTo>
                <a:cubicBezTo>
                  <a:pt x="1303172" y="836862"/>
                  <a:pt x="1318299" y="833344"/>
                  <a:pt x="1333500" y="830580"/>
                </a:cubicBezTo>
                <a:cubicBezTo>
                  <a:pt x="1351906" y="827233"/>
                  <a:pt x="1383264" y="820985"/>
                  <a:pt x="1402080" y="815340"/>
                </a:cubicBezTo>
                <a:cubicBezTo>
                  <a:pt x="1417467" y="810724"/>
                  <a:pt x="1434434" y="809011"/>
                  <a:pt x="1447800" y="800100"/>
                </a:cubicBezTo>
                <a:lnTo>
                  <a:pt x="1493520" y="769620"/>
                </a:lnTo>
                <a:cubicBezTo>
                  <a:pt x="1498600" y="762000"/>
                  <a:pt x="1502284" y="753236"/>
                  <a:pt x="1508760" y="746760"/>
                </a:cubicBezTo>
                <a:cubicBezTo>
                  <a:pt x="1552787" y="702733"/>
                  <a:pt x="1510788" y="764835"/>
                  <a:pt x="1554480" y="708660"/>
                </a:cubicBezTo>
                <a:cubicBezTo>
                  <a:pt x="1565725" y="694202"/>
                  <a:pt x="1579168" y="680316"/>
                  <a:pt x="1584960" y="662940"/>
                </a:cubicBezTo>
                <a:cubicBezTo>
                  <a:pt x="1587500" y="655320"/>
                  <a:pt x="1588125" y="646763"/>
                  <a:pt x="1592580" y="640080"/>
                </a:cubicBezTo>
                <a:cubicBezTo>
                  <a:pt x="1598558" y="631114"/>
                  <a:pt x="1607820" y="624840"/>
                  <a:pt x="1615440" y="617220"/>
                </a:cubicBezTo>
                <a:cubicBezTo>
                  <a:pt x="1624093" y="582606"/>
                  <a:pt x="1625342" y="581056"/>
                  <a:pt x="1630680" y="541020"/>
                </a:cubicBezTo>
                <a:cubicBezTo>
                  <a:pt x="1638580" y="481766"/>
                  <a:pt x="1638300" y="494132"/>
                  <a:pt x="1638300" y="464820"/>
                </a:cubicBezTo>
                <a:lnTo>
                  <a:pt x="891540" y="0"/>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2" name="Freeform 71"/>
          <p:cNvSpPr/>
          <p:nvPr/>
        </p:nvSpPr>
        <p:spPr>
          <a:xfrm>
            <a:off x="6385560" y="2392680"/>
            <a:ext cx="1158240" cy="502920"/>
          </a:xfrm>
          <a:custGeom>
            <a:avLst/>
            <a:gdLst>
              <a:gd name="connsiteX0" fmla="*/ 563880 w 1158240"/>
              <a:gd name="connsiteY0" fmla="*/ 502920 h 502920"/>
              <a:gd name="connsiteX1" fmla="*/ 1158240 w 1158240"/>
              <a:gd name="connsiteY1" fmla="*/ 76200 h 502920"/>
              <a:gd name="connsiteX2" fmla="*/ 1097280 w 1158240"/>
              <a:gd name="connsiteY2" fmla="*/ 53340 h 502920"/>
              <a:gd name="connsiteX3" fmla="*/ 1028700 w 1158240"/>
              <a:gd name="connsiteY3" fmla="*/ 15240 h 502920"/>
              <a:gd name="connsiteX4" fmla="*/ 967740 w 1158240"/>
              <a:gd name="connsiteY4" fmla="*/ 7620 h 502920"/>
              <a:gd name="connsiteX5" fmla="*/ 716280 w 1158240"/>
              <a:gd name="connsiteY5" fmla="*/ 0 h 502920"/>
              <a:gd name="connsiteX6" fmla="*/ 388620 w 1158240"/>
              <a:gd name="connsiteY6" fmla="*/ 7620 h 502920"/>
              <a:gd name="connsiteX7" fmla="*/ 335280 w 1158240"/>
              <a:gd name="connsiteY7" fmla="*/ 15240 h 502920"/>
              <a:gd name="connsiteX8" fmla="*/ 259080 w 1158240"/>
              <a:gd name="connsiteY8" fmla="*/ 45720 h 502920"/>
              <a:gd name="connsiteX9" fmla="*/ 228600 w 1158240"/>
              <a:gd name="connsiteY9" fmla="*/ 53340 h 502920"/>
              <a:gd name="connsiteX10" fmla="*/ 182880 w 1158240"/>
              <a:gd name="connsiteY10" fmla="*/ 83820 h 502920"/>
              <a:gd name="connsiteX11" fmla="*/ 152400 w 1158240"/>
              <a:gd name="connsiteY11" fmla="*/ 99060 h 502920"/>
              <a:gd name="connsiteX12" fmla="*/ 129540 w 1158240"/>
              <a:gd name="connsiteY12" fmla="*/ 121920 h 502920"/>
              <a:gd name="connsiteX13" fmla="*/ 83820 w 1158240"/>
              <a:gd name="connsiteY13" fmla="*/ 144780 h 502920"/>
              <a:gd name="connsiteX14" fmla="*/ 60960 w 1158240"/>
              <a:gd name="connsiteY14" fmla="*/ 167640 h 502920"/>
              <a:gd name="connsiteX15" fmla="*/ 45720 w 1158240"/>
              <a:gd name="connsiteY15" fmla="*/ 190500 h 502920"/>
              <a:gd name="connsiteX16" fmla="*/ 0 w 1158240"/>
              <a:gd name="connsiteY16" fmla="*/ 220980 h 502920"/>
              <a:gd name="connsiteX17" fmla="*/ 91440 w 1158240"/>
              <a:gd name="connsiteY17" fmla="*/ 228600 h 502920"/>
              <a:gd name="connsiteX18" fmla="*/ 563880 w 1158240"/>
              <a:gd name="connsiteY18" fmla="*/ 502920 h 5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8240" h="502920">
                <a:moveTo>
                  <a:pt x="563880" y="502920"/>
                </a:moveTo>
                <a:lnTo>
                  <a:pt x="1158240" y="76200"/>
                </a:lnTo>
                <a:cubicBezTo>
                  <a:pt x="1137920" y="68580"/>
                  <a:pt x="1116691" y="63045"/>
                  <a:pt x="1097280" y="53340"/>
                </a:cubicBezTo>
                <a:cubicBezTo>
                  <a:pt x="1061119" y="35260"/>
                  <a:pt x="1061813" y="21261"/>
                  <a:pt x="1028700" y="15240"/>
                </a:cubicBezTo>
                <a:cubicBezTo>
                  <a:pt x="1008552" y="11577"/>
                  <a:pt x="988194" y="8618"/>
                  <a:pt x="967740" y="7620"/>
                </a:cubicBezTo>
                <a:cubicBezTo>
                  <a:pt x="883981" y="3534"/>
                  <a:pt x="800100" y="2540"/>
                  <a:pt x="716280" y="0"/>
                </a:cubicBezTo>
                <a:lnTo>
                  <a:pt x="388620" y="7620"/>
                </a:lnTo>
                <a:cubicBezTo>
                  <a:pt x="370674" y="8338"/>
                  <a:pt x="352781" y="11201"/>
                  <a:pt x="335280" y="15240"/>
                </a:cubicBezTo>
                <a:cubicBezTo>
                  <a:pt x="263990" y="31691"/>
                  <a:pt x="314389" y="24979"/>
                  <a:pt x="259080" y="45720"/>
                </a:cubicBezTo>
                <a:cubicBezTo>
                  <a:pt x="249274" y="49397"/>
                  <a:pt x="238760" y="50800"/>
                  <a:pt x="228600" y="53340"/>
                </a:cubicBezTo>
                <a:cubicBezTo>
                  <a:pt x="213360" y="63500"/>
                  <a:pt x="199263" y="75629"/>
                  <a:pt x="182880" y="83820"/>
                </a:cubicBezTo>
                <a:cubicBezTo>
                  <a:pt x="172720" y="88900"/>
                  <a:pt x="161643" y="92458"/>
                  <a:pt x="152400" y="99060"/>
                </a:cubicBezTo>
                <a:cubicBezTo>
                  <a:pt x="143631" y="105324"/>
                  <a:pt x="138506" y="115942"/>
                  <a:pt x="129540" y="121920"/>
                </a:cubicBezTo>
                <a:cubicBezTo>
                  <a:pt x="60807" y="167742"/>
                  <a:pt x="155761" y="84829"/>
                  <a:pt x="83820" y="144780"/>
                </a:cubicBezTo>
                <a:cubicBezTo>
                  <a:pt x="75541" y="151679"/>
                  <a:pt x="67859" y="159361"/>
                  <a:pt x="60960" y="167640"/>
                </a:cubicBezTo>
                <a:cubicBezTo>
                  <a:pt x="55097" y="174675"/>
                  <a:pt x="52612" y="184469"/>
                  <a:pt x="45720" y="190500"/>
                </a:cubicBezTo>
                <a:cubicBezTo>
                  <a:pt x="31936" y="202561"/>
                  <a:pt x="0" y="220980"/>
                  <a:pt x="0" y="220980"/>
                </a:cubicBezTo>
                <a:cubicBezTo>
                  <a:pt x="44547" y="235829"/>
                  <a:pt x="14828" y="228600"/>
                  <a:pt x="91440" y="228600"/>
                </a:cubicBezTo>
                <a:lnTo>
                  <a:pt x="563880" y="50292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6256020" y="2895600"/>
            <a:ext cx="1287780" cy="632460"/>
          </a:xfrm>
          <a:custGeom>
            <a:avLst/>
            <a:gdLst>
              <a:gd name="connsiteX0" fmla="*/ 685800 w 1287780"/>
              <a:gd name="connsiteY0" fmla="*/ 0 h 632460"/>
              <a:gd name="connsiteX1" fmla="*/ 0 w 1287780"/>
              <a:gd name="connsiteY1" fmla="*/ 533400 h 632460"/>
              <a:gd name="connsiteX2" fmla="*/ 144780 w 1287780"/>
              <a:gd name="connsiteY2" fmla="*/ 601980 h 632460"/>
              <a:gd name="connsiteX3" fmla="*/ 167640 w 1287780"/>
              <a:gd name="connsiteY3" fmla="*/ 609600 h 632460"/>
              <a:gd name="connsiteX4" fmla="*/ 228600 w 1287780"/>
              <a:gd name="connsiteY4" fmla="*/ 617220 h 632460"/>
              <a:gd name="connsiteX5" fmla="*/ 464820 w 1287780"/>
              <a:gd name="connsiteY5" fmla="*/ 632460 h 632460"/>
              <a:gd name="connsiteX6" fmla="*/ 678180 w 1287780"/>
              <a:gd name="connsiteY6" fmla="*/ 617220 h 632460"/>
              <a:gd name="connsiteX7" fmla="*/ 708660 w 1287780"/>
              <a:gd name="connsiteY7" fmla="*/ 609600 h 632460"/>
              <a:gd name="connsiteX8" fmla="*/ 822960 w 1287780"/>
              <a:gd name="connsiteY8" fmla="*/ 601980 h 632460"/>
              <a:gd name="connsiteX9" fmla="*/ 876300 w 1287780"/>
              <a:gd name="connsiteY9" fmla="*/ 594360 h 632460"/>
              <a:gd name="connsiteX10" fmla="*/ 937260 w 1287780"/>
              <a:gd name="connsiteY10" fmla="*/ 586740 h 632460"/>
              <a:gd name="connsiteX11" fmla="*/ 1043940 w 1287780"/>
              <a:gd name="connsiteY11" fmla="*/ 556260 h 632460"/>
              <a:gd name="connsiteX12" fmla="*/ 1074420 w 1287780"/>
              <a:gd name="connsiteY12" fmla="*/ 548640 h 632460"/>
              <a:gd name="connsiteX13" fmla="*/ 1097280 w 1287780"/>
              <a:gd name="connsiteY13" fmla="*/ 533400 h 632460"/>
              <a:gd name="connsiteX14" fmla="*/ 1143000 w 1287780"/>
              <a:gd name="connsiteY14" fmla="*/ 518160 h 632460"/>
              <a:gd name="connsiteX15" fmla="*/ 1188720 w 1287780"/>
              <a:gd name="connsiteY15" fmla="*/ 495300 h 632460"/>
              <a:gd name="connsiteX16" fmla="*/ 1234440 w 1287780"/>
              <a:gd name="connsiteY16" fmla="*/ 457200 h 632460"/>
              <a:gd name="connsiteX17" fmla="*/ 1257300 w 1287780"/>
              <a:gd name="connsiteY17" fmla="*/ 441960 h 632460"/>
              <a:gd name="connsiteX18" fmla="*/ 1264920 w 1287780"/>
              <a:gd name="connsiteY18" fmla="*/ 419100 h 632460"/>
              <a:gd name="connsiteX19" fmla="*/ 1287780 w 1287780"/>
              <a:gd name="connsiteY19" fmla="*/ 388620 h 632460"/>
              <a:gd name="connsiteX20" fmla="*/ 685800 w 1287780"/>
              <a:gd name="connsiteY20" fmla="*/ 0 h 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7780" h="632460">
                <a:moveTo>
                  <a:pt x="685800" y="0"/>
                </a:moveTo>
                <a:lnTo>
                  <a:pt x="0" y="533400"/>
                </a:lnTo>
                <a:lnTo>
                  <a:pt x="144780" y="601980"/>
                </a:lnTo>
                <a:cubicBezTo>
                  <a:pt x="152092" y="605304"/>
                  <a:pt x="159737" y="608163"/>
                  <a:pt x="167640" y="609600"/>
                </a:cubicBezTo>
                <a:cubicBezTo>
                  <a:pt x="187788" y="613263"/>
                  <a:pt x="208223" y="615182"/>
                  <a:pt x="228600" y="617220"/>
                </a:cubicBezTo>
                <a:cubicBezTo>
                  <a:pt x="319081" y="626268"/>
                  <a:pt x="367106" y="627317"/>
                  <a:pt x="464820" y="632460"/>
                </a:cubicBezTo>
                <a:cubicBezTo>
                  <a:pt x="500093" y="630255"/>
                  <a:pt x="634174" y="622721"/>
                  <a:pt x="678180" y="617220"/>
                </a:cubicBezTo>
                <a:cubicBezTo>
                  <a:pt x="688572" y="615921"/>
                  <a:pt x="698245" y="610696"/>
                  <a:pt x="708660" y="609600"/>
                </a:cubicBezTo>
                <a:cubicBezTo>
                  <a:pt x="746635" y="605603"/>
                  <a:pt x="784860" y="604520"/>
                  <a:pt x="822960" y="601980"/>
                </a:cubicBezTo>
                <a:lnTo>
                  <a:pt x="876300" y="594360"/>
                </a:lnTo>
                <a:cubicBezTo>
                  <a:pt x="896598" y="591654"/>
                  <a:pt x="917133" y="590514"/>
                  <a:pt x="937260" y="586740"/>
                </a:cubicBezTo>
                <a:cubicBezTo>
                  <a:pt x="1051286" y="565360"/>
                  <a:pt x="949603" y="579844"/>
                  <a:pt x="1043940" y="556260"/>
                </a:cubicBezTo>
                <a:lnTo>
                  <a:pt x="1074420" y="548640"/>
                </a:lnTo>
                <a:cubicBezTo>
                  <a:pt x="1082040" y="543560"/>
                  <a:pt x="1088911" y="537119"/>
                  <a:pt x="1097280" y="533400"/>
                </a:cubicBezTo>
                <a:cubicBezTo>
                  <a:pt x="1111960" y="526876"/>
                  <a:pt x="1129634" y="527071"/>
                  <a:pt x="1143000" y="518160"/>
                </a:cubicBezTo>
                <a:cubicBezTo>
                  <a:pt x="1208514" y="474484"/>
                  <a:pt x="1125624" y="526848"/>
                  <a:pt x="1188720" y="495300"/>
                </a:cubicBezTo>
                <a:cubicBezTo>
                  <a:pt x="1217099" y="481111"/>
                  <a:pt x="1209161" y="478266"/>
                  <a:pt x="1234440" y="457200"/>
                </a:cubicBezTo>
                <a:cubicBezTo>
                  <a:pt x="1241475" y="451337"/>
                  <a:pt x="1249680" y="447040"/>
                  <a:pt x="1257300" y="441960"/>
                </a:cubicBezTo>
                <a:cubicBezTo>
                  <a:pt x="1259840" y="434340"/>
                  <a:pt x="1261328" y="426284"/>
                  <a:pt x="1264920" y="419100"/>
                </a:cubicBezTo>
                <a:cubicBezTo>
                  <a:pt x="1273536" y="401867"/>
                  <a:pt x="1277064" y="399336"/>
                  <a:pt x="1287780" y="388620"/>
                </a:cubicBezTo>
                <a:lnTo>
                  <a:pt x="68580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6149340" y="2339340"/>
            <a:ext cx="1348740" cy="579120"/>
          </a:xfrm>
          <a:custGeom>
            <a:avLst/>
            <a:gdLst>
              <a:gd name="connsiteX0" fmla="*/ 792480 w 1348740"/>
              <a:gd name="connsiteY0" fmla="*/ 556260 h 579120"/>
              <a:gd name="connsiteX1" fmla="*/ 1348740 w 1348740"/>
              <a:gd name="connsiteY1" fmla="*/ 152400 h 579120"/>
              <a:gd name="connsiteX2" fmla="*/ 1295400 w 1348740"/>
              <a:gd name="connsiteY2" fmla="*/ 114300 h 579120"/>
              <a:gd name="connsiteX3" fmla="*/ 1272540 w 1348740"/>
              <a:gd name="connsiteY3" fmla="*/ 106680 h 579120"/>
              <a:gd name="connsiteX4" fmla="*/ 1249680 w 1348740"/>
              <a:gd name="connsiteY4" fmla="*/ 91440 h 579120"/>
              <a:gd name="connsiteX5" fmla="*/ 1234440 w 1348740"/>
              <a:gd name="connsiteY5" fmla="*/ 68580 h 579120"/>
              <a:gd name="connsiteX6" fmla="*/ 1173480 w 1348740"/>
              <a:gd name="connsiteY6" fmla="*/ 53340 h 579120"/>
              <a:gd name="connsiteX7" fmla="*/ 1112520 w 1348740"/>
              <a:gd name="connsiteY7" fmla="*/ 30480 h 579120"/>
              <a:gd name="connsiteX8" fmla="*/ 1089660 w 1348740"/>
              <a:gd name="connsiteY8" fmla="*/ 22860 h 579120"/>
              <a:gd name="connsiteX9" fmla="*/ 1059180 w 1348740"/>
              <a:gd name="connsiteY9" fmla="*/ 15240 h 579120"/>
              <a:gd name="connsiteX10" fmla="*/ 1036320 w 1348740"/>
              <a:gd name="connsiteY10" fmla="*/ 7620 h 579120"/>
              <a:gd name="connsiteX11" fmla="*/ 929640 w 1348740"/>
              <a:gd name="connsiteY11" fmla="*/ 0 h 579120"/>
              <a:gd name="connsiteX12" fmla="*/ 670560 w 1348740"/>
              <a:gd name="connsiteY12" fmla="*/ 7620 h 579120"/>
              <a:gd name="connsiteX13" fmla="*/ 594360 w 1348740"/>
              <a:gd name="connsiteY13" fmla="*/ 22860 h 579120"/>
              <a:gd name="connsiteX14" fmla="*/ 556260 w 1348740"/>
              <a:gd name="connsiteY14" fmla="*/ 30480 h 579120"/>
              <a:gd name="connsiteX15" fmla="*/ 533400 w 1348740"/>
              <a:gd name="connsiteY15" fmla="*/ 38100 h 579120"/>
              <a:gd name="connsiteX16" fmla="*/ 502920 w 1348740"/>
              <a:gd name="connsiteY16" fmla="*/ 45720 h 579120"/>
              <a:gd name="connsiteX17" fmla="*/ 434340 w 1348740"/>
              <a:gd name="connsiteY17" fmla="*/ 76200 h 579120"/>
              <a:gd name="connsiteX18" fmla="*/ 411480 w 1348740"/>
              <a:gd name="connsiteY18" fmla="*/ 83820 h 579120"/>
              <a:gd name="connsiteX19" fmla="*/ 388620 w 1348740"/>
              <a:gd name="connsiteY19" fmla="*/ 99060 h 579120"/>
              <a:gd name="connsiteX20" fmla="*/ 365760 w 1348740"/>
              <a:gd name="connsiteY20" fmla="*/ 106680 h 579120"/>
              <a:gd name="connsiteX21" fmla="*/ 320040 w 1348740"/>
              <a:gd name="connsiteY21" fmla="*/ 137160 h 579120"/>
              <a:gd name="connsiteX22" fmla="*/ 297180 w 1348740"/>
              <a:gd name="connsiteY22" fmla="*/ 152400 h 579120"/>
              <a:gd name="connsiteX23" fmla="*/ 274320 w 1348740"/>
              <a:gd name="connsiteY23" fmla="*/ 167640 h 579120"/>
              <a:gd name="connsiteX24" fmla="*/ 251460 w 1348740"/>
              <a:gd name="connsiteY24" fmla="*/ 175260 h 579120"/>
              <a:gd name="connsiteX25" fmla="*/ 236220 w 1348740"/>
              <a:gd name="connsiteY25" fmla="*/ 198120 h 579120"/>
              <a:gd name="connsiteX26" fmla="*/ 213360 w 1348740"/>
              <a:gd name="connsiteY26" fmla="*/ 205740 h 579120"/>
              <a:gd name="connsiteX27" fmla="*/ 190500 w 1348740"/>
              <a:gd name="connsiteY27" fmla="*/ 220980 h 579120"/>
              <a:gd name="connsiteX28" fmla="*/ 137160 w 1348740"/>
              <a:gd name="connsiteY28" fmla="*/ 297180 h 579120"/>
              <a:gd name="connsiteX29" fmla="*/ 121920 w 1348740"/>
              <a:gd name="connsiteY29" fmla="*/ 320040 h 579120"/>
              <a:gd name="connsiteX30" fmla="*/ 99060 w 1348740"/>
              <a:gd name="connsiteY30" fmla="*/ 342900 h 579120"/>
              <a:gd name="connsiteX31" fmla="*/ 76200 w 1348740"/>
              <a:gd name="connsiteY31" fmla="*/ 396240 h 579120"/>
              <a:gd name="connsiteX32" fmla="*/ 60960 w 1348740"/>
              <a:gd name="connsiteY32" fmla="*/ 419100 h 579120"/>
              <a:gd name="connsiteX33" fmla="*/ 45720 w 1348740"/>
              <a:gd name="connsiteY33" fmla="*/ 472440 h 579120"/>
              <a:gd name="connsiteX34" fmla="*/ 22860 w 1348740"/>
              <a:gd name="connsiteY34" fmla="*/ 525780 h 579120"/>
              <a:gd name="connsiteX35" fmla="*/ 0 w 1348740"/>
              <a:gd name="connsiteY35" fmla="*/ 579120 h 579120"/>
              <a:gd name="connsiteX36" fmla="*/ 792480 w 1348740"/>
              <a:gd name="connsiteY36" fmla="*/ 556260 h 57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48740" h="579120">
                <a:moveTo>
                  <a:pt x="792480" y="556260"/>
                </a:moveTo>
                <a:lnTo>
                  <a:pt x="1348740" y="152400"/>
                </a:lnTo>
                <a:cubicBezTo>
                  <a:pt x="1330960" y="139700"/>
                  <a:pt x="1314136" y="125542"/>
                  <a:pt x="1295400" y="114300"/>
                </a:cubicBezTo>
                <a:cubicBezTo>
                  <a:pt x="1288512" y="110167"/>
                  <a:pt x="1279724" y="110272"/>
                  <a:pt x="1272540" y="106680"/>
                </a:cubicBezTo>
                <a:cubicBezTo>
                  <a:pt x="1264349" y="102584"/>
                  <a:pt x="1257300" y="96520"/>
                  <a:pt x="1249680" y="91440"/>
                </a:cubicBezTo>
                <a:cubicBezTo>
                  <a:pt x="1244600" y="83820"/>
                  <a:pt x="1242631" y="72676"/>
                  <a:pt x="1234440" y="68580"/>
                </a:cubicBezTo>
                <a:cubicBezTo>
                  <a:pt x="1215706" y="59213"/>
                  <a:pt x="1173480" y="53340"/>
                  <a:pt x="1173480" y="53340"/>
                </a:cubicBezTo>
                <a:cubicBezTo>
                  <a:pt x="1135849" y="28253"/>
                  <a:pt x="1165250" y="43662"/>
                  <a:pt x="1112520" y="30480"/>
                </a:cubicBezTo>
                <a:cubicBezTo>
                  <a:pt x="1104728" y="28532"/>
                  <a:pt x="1097383" y="25067"/>
                  <a:pt x="1089660" y="22860"/>
                </a:cubicBezTo>
                <a:cubicBezTo>
                  <a:pt x="1079590" y="19983"/>
                  <a:pt x="1069250" y="18117"/>
                  <a:pt x="1059180" y="15240"/>
                </a:cubicBezTo>
                <a:cubicBezTo>
                  <a:pt x="1051457" y="13033"/>
                  <a:pt x="1044297" y="8558"/>
                  <a:pt x="1036320" y="7620"/>
                </a:cubicBezTo>
                <a:cubicBezTo>
                  <a:pt x="1000914" y="3455"/>
                  <a:pt x="965200" y="2540"/>
                  <a:pt x="929640" y="0"/>
                </a:cubicBezTo>
                <a:lnTo>
                  <a:pt x="670560" y="7620"/>
                </a:lnTo>
                <a:cubicBezTo>
                  <a:pt x="600976" y="11014"/>
                  <a:pt x="637967" y="11958"/>
                  <a:pt x="594360" y="22860"/>
                </a:cubicBezTo>
                <a:cubicBezTo>
                  <a:pt x="581795" y="26001"/>
                  <a:pt x="568825" y="27339"/>
                  <a:pt x="556260" y="30480"/>
                </a:cubicBezTo>
                <a:cubicBezTo>
                  <a:pt x="548468" y="32428"/>
                  <a:pt x="541123" y="35893"/>
                  <a:pt x="533400" y="38100"/>
                </a:cubicBezTo>
                <a:cubicBezTo>
                  <a:pt x="523330" y="40977"/>
                  <a:pt x="513080" y="43180"/>
                  <a:pt x="502920" y="45720"/>
                </a:cubicBezTo>
                <a:cubicBezTo>
                  <a:pt x="466694" y="69871"/>
                  <a:pt x="488748" y="58064"/>
                  <a:pt x="434340" y="76200"/>
                </a:cubicBezTo>
                <a:cubicBezTo>
                  <a:pt x="426720" y="78740"/>
                  <a:pt x="418163" y="79365"/>
                  <a:pt x="411480" y="83820"/>
                </a:cubicBezTo>
                <a:cubicBezTo>
                  <a:pt x="403860" y="88900"/>
                  <a:pt x="396811" y="94964"/>
                  <a:pt x="388620" y="99060"/>
                </a:cubicBezTo>
                <a:cubicBezTo>
                  <a:pt x="381436" y="102652"/>
                  <a:pt x="372781" y="102779"/>
                  <a:pt x="365760" y="106680"/>
                </a:cubicBezTo>
                <a:cubicBezTo>
                  <a:pt x="349749" y="115575"/>
                  <a:pt x="335280" y="127000"/>
                  <a:pt x="320040" y="137160"/>
                </a:cubicBezTo>
                <a:lnTo>
                  <a:pt x="297180" y="152400"/>
                </a:lnTo>
                <a:cubicBezTo>
                  <a:pt x="289560" y="157480"/>
                  <a:pt x="283008" y="164744"/>
                  <a:pt x="274320" y="167640"/>
                </a:cubicBezTo>
                <a:lnTo>
                  <a:pt x="251460" y="175260"/>
                </a:lnTo>
                <a:cubicBezTo>
                  <a:pt x="246380" y="182880"/>
                  <a:pt x="243371" y="192399"/>
                  <a:pt x="236220" y="198120"/>
                </a:cubicBezTo>
                <a:cubicBezTo>
                  <a:pt x="229948" y="203138"/>
                  <a:pt x="220544" y="202148"/>
                  <a:pt x="213360" y="205740"/>
                </a:cubicBezTo>
                <a:cubicBezTo>
                  <a:pt x="205169" y="209836"/>
                  <a:pt x="198120" y="215900"/>
                  <a:pt x="190500" y="220980"/>
                </a:cubicBezTo>
                <a:cubicBezTo>
                  <a:pt x="120429" y="326086"/>
                  <a:pt x="193576" y="218197"/>
                  <a:pt x="137160" y="297180"/>
                </a:cubicBezTo>
                <a:cubicBezTo>
                  <a:pt x="131837" y="304632"/>
                  <a:pt x="127783" y="313005"/>
                  <a:pt x="121920" y="320040"/>
                </a:cubicBezTo>
                <a:cubicBezTo>
                  <a:pt x="115021" y="328319"/>
                  <a:pt x="106680" y="335280"/>
                  <a:pt x="99060" y="342900"/>
                </a:cubicBezTo>
                <a:cubicBezTo>
                  <a:pt x="90511" y="368547"/>
                  <a:pt x="91266" y="369875"/>
                  <a:pt x="76200" y="396240"/>
                </a:cubicBezTo>
                <a:cubicBezTo>
                  <a:pt x="71656" y="404191"/>
                  <a:pt x="65056" y="410909"/>
                  <a:pt x="60960" y="419100"/>
                </a:cubicBezTo>
                <a:cubicBezTo>
                  <a:pt x="54870" y="431280"/>
                  <a:pt x="48975" y="461047"/>
                  <a:pt x="45720" y="472440"/>
                </a:cubicBezTo>
                <a:cubicBezTo>
                  <a:pt x="33456" y="515365"/>
                  <a:pt x="43180" y="474980"/>
                  <a:pt x="22860" y="525780"/>
                </a:cubicBezTo>
                <a:cubicBezTo>
                  <a:pt x="1025" y="580366"/>
                  <a:pt x="20200" y="558920"/>
                  <a:pt x="0" y="579120"/>
                </a:cubicBezTo>
                <a:lnTo>
                  <a:pt x="792480" y="55626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6301740" y="2895600"/>
            <a:ext cx="1281528" cy="503626"/>
          </a:xfrm>
          <a:custGeom>
            <a:avLst/>
            <a:gdLst>
              <a:gd name="connsiteX0" fmla="*/ 647700 w 1281528"/>
              <a:gd name="connsiteY0" fmla="*/ 0 h 503626"/>
              <a:gd name="connsiteX1" fmla="*/ 0 w 1281528"/>
              <a:gd name="connsiteY1" fmla="*/ 487680 h 503626"/>
              <a:gd name="connsiteX2" fmla="*/ 68580 w 1281528"/>
              <a:gd name="connsiteY2" fmla="*/ 502920 h 503626"/>
              <a:gd name="connsiteX3" fmla="*/ 579120 w 1281528"/>
              <a:gd name="connsiteY3" fmla="*/ 495300 h 503626"/>
              <a:gd name="connsiteX4" fmla="*/ 701040 w 1281528"/>
              <a:gd name="connsiteY4" fmla="*/ 464820 h 503626"/>
              <a:gd name="connsiteX5" fmla="*/ 754380 w 1281528"/>
              <a:gd name="connsiteY5" fmla="*/ 449580 h 503626"/>
              <a:gd name="connsiteX6" fmla="*/ 815340 w 1281528"/>
              <a:gd name="connsiteY6" fmla="*/ 434340 h 503626"/>
              <a:gd name="connsiteX7" fmla="*/ 845820 w 1281528"/>
              <a:gd name="connsiteY7" fmla="*/ 419100 h 503626"/>
              <a:gd name="connsiteX8" fmla="*/ 868680 w 1281528"/>
              <a:gd name="connsiteY8" fmla="*/ 411480 h 503626"/>
              <a:gd name="connsiteX9" fmla="*/ 922020 w 1281528"/>
              <a:gd name="connsiteY9" fmla="*/ 388620 h 503626"/>
              <a:gd name="connsiteX10" fmla="*/ 944880 w 1281528"/>
              <a:gd name="connsiteY10" fmla="*/ 365760 h 503626"/>
              <a:gd name="connsiteX11" fmla="*/ 990600 w 1281528"/>
              <a:gd name="connsiteY11" fmla="*/ 335280 h 503626"/>
              <a:gd name="connsiteX12" fmla="*/ 1043940 w 1281528"/>
              <a:gd name="connsiteY12" fmla="*/ 304800 h 503626"/>
              <a:gd name="connsiteX13" fmla="*/ 1059180 w 1281528"/>
              <a:gd name="connsiteY13" fmla="*/ 281940 h 503626"/>
              <a:gd name="connsiteX14" fmla="*/ 1104900 w 1281528"/>
              <a:gd name="connsiteY14" fmla="*/ 251460 h 503626"/>
              <a:gd name="connsiteX15" fmla="*/ 1143000 w 1281528"/>
              <a:gd name="connsiteY15" fmla="*/ 213360 h 503626"/>
              <a:gd name="connsiteX16" fmla="*/ 1188720 w 1281528"/>
              <a:gd name="connsiteY16" fmla="*/ 175260 h 503626"/>
              <a:gd name="connsiteX17" fmla="*/ 1203960 w 1281528"/>
              <a:gd name="connsiteY17" fmla="*/ 152400 h 503626"/>
              <a:gd name="connsiteX18" fmla="*/ 1226820 w 1281528"/>
              <a:gd name="connsiteY18" fmla="*/ 137160 h 503626"/>
              <a:gd name="connsiteX19" fmla="*/ 1242060 w 1281528"/>
              <a:gd name="connsiteY19" fmla="*/ 106680 h 503626"/>
              <a:gd name="connsiteX20" fmla="*/ 1257300 w 1281528"/>
              <a:gd name="connsiteY20" fmla="*/ 83820 h 503626"/>
              <a:gd name="connsiteX21" fmla="*/ 1264920 w 1281528"/>
              <a:gd name="connsiteY21" fmla="*/ 60960 h 503626"/>
              <a:gd name="connsiteX22" fmla="*/ 1280160 w 1281528"/>
              <a:gd name="connsiteY22" fmla="*/ 38100 h 503626"/>
              <a:gd name="connsiteX23" fmla="*/ 1280160 w 1281528"/>
              <a:gd name="connsiteY23" fmla="*/ 0 h 503626"/>
              <a:gd name="connsiteX24" fmla="*/ 647700 w 1281528"/>
              <a:gd name="connsiteY24" fmla="*/ 0 h 50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81528" h="503626">
                <a:moveTo>
                  <a:pt x="647700" y="0"/>
                </a:moveTo>
                <a:lnTo>
                  <a:pt x="0" y="487680"/>
                </a:lnTo>
                <a:cubicBezTo>
                  <a:pt x="22860" y="492760"/>
                  <a:pt x="45164" y="502612"/>
                  <a:pt x="68580" y="502920"/>
                </a:cubicBezTo>
                <a:cubicBezTo>
                  <a:pt x="238764" y="505159"/>
                  <a:pt x="409050" y="501926"/>
                  <a:pt x="579120" y="495300"/>
                </a:cubicBezTo>
                <a:cubicBezTo>
                  <a:pt x="645663" y="492707"/>
                  <a:pt x="646505" y="478454"/>
                  <a:pt x="701040" y="464820"/>
                </a:cubicBezTo>
                <a:cubicBezTo>
                  <a:pt x="853338" y="426745"/>
                  <a:pt x="634131" y="482375"/>
                  <a:pt x="754380" y="449580"/>
                </a:cubicBezTo>
                <a:cubicBezTo>
                  <a:pt x="774587" y="444069"/>
                  <a:pt x="796606" y="443707"/>
                  <a:pt x="815340" y="434340"/>
                </a:cubicBezTo>
                <a:cubicBezTo>
                  <a:pt x="825500" y="429260"/>
                  <a:pt x="835379" y="423575"/>
                  <a:pt x="845820" y="419100"/>
                </a:cubicBezTo>
                <a:cubicBezTo>
                  <a:pt x="853203" y="415936"/>
                  <a:pt x="861496" y="415072"/>
                  <a:pt x="868680" y="411480"/>
                </a:cubicBezTo>
                <a:cubicBezTo>
                  <a:pt x="921303" y="385168"/>
                  <a:pt x="858585" y="404479"/>
                  <a:pt x="922020" y="388620"/>
                </a:cubicBezTo>
                <a:cubicBezTo>
                  <a:pt x="929640" y="381000"/>
                  <a:pt x="936374" y="372376"/>
                  <a:pt x="944880" y="365760"/>
                </a:cubicBezTo>
                <a:cubicBezTo>
                  <a:pt x="959338" y="354515"/>
                  <a:pt x="975360" y="345440"/>
                  <a:pt x="990600" y="335280"/>
                </a:cubicBezTo>
                <a:cubicBezTo>
                  <a:pt x="1022911" y="313739"/>
                  <a:pt x="1005269" y="324136"/>
                  <a:pt x="1043940" y="304800"/>
                </a:cubicBezTo>
                <a:cubicBezTo>
                  <a:pt x="1049020" y="297180"/>
                  <a:pt x="1052288" y="287971"/>
                  <a:pt x="1059180" y="281940"/>
                </a:cubicBezTo>
                <a:cubicBezTo>
                  <a:pt x="1072964" y="269879"/>
                  <a:pt x="1104900" y="251460"/>
                  <a:pt x="1104900" y="251460"/>
                </a:cubicBezTo>
                <a:cubicBezTo>
                  <a:pt x="1132840" y="209550"/>
                  <a:pt x="1104900" y="245110"/>
                  <a:pt x="1143000" y="213360"/>
                </a:cubicBezTo>
                <a:cubicBezTo>
                  <a:pt x="1201672" y="164467"/>
                  <a:pt x="1131963" y="213098"/>
                  <a:pt x="1188720" y="175260"/>
                </a:cubicBezTo>
                <a:cubicBezTo>
                  <a:pt x="1193800" y="167640"/>
                  <a:pt x="1197484" y="158876"/>
                  <a:pt x="1203960" y="152400"/>
                </a:cubicBezTo>
                <a:cubicBezTo>
                  <a:pt x="1210436" y="145924"/>
                  <a:pt x="1220957" y="144195"/>
                  <a:pt x="1226820" y="137160"/>
                </a:cubicBezTo>
                <a:cubicBezTo>
                  <a:pt x="1234092" y="128434"/>
                  <a:pt x="1236424" y="116543"/>
                  <a:pt x="1242060" y="106680"/>
                </a:cubicBezTo>
                <a:cubicBezTo>
                  <a:pt x="1246604" y="98729"/>
                  <a:pt x="1253204" y="92011"/>
                  <a:pt x="1257300" y="83820"/>
                </a:cubicBezTo>
                <a:cubicBezTo>
                  <a:pt x="1260892" y="76636"/>
                  <a:pt x="1261328" y="68144"/>
                  <a:pt x="1264920" y="60960"/>
                </a:cubicBezTo>
                <a:cubicBezTo>
                  <a:pt x="1269016" y="52769"/>
                  <a:pt x="1277939" y="46985"/>
                  <a:pt x="1280160" y="38100"/>
                </a:cubicBezTo>
                <a:cubicBezTo>
                  <a:pt x="1283240" y="25779"/>
                  <a:pt x="1280160" y="12700"/>
                  <a:pt x="1280160" y="0"/>
                </a:cubicBezTo>
                <a:lnTo>
                  <a:pt x="647700"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3011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randombar(horizontal)">
                                      <p:cBhvr>
                                        <p:cTn id="38" dur="500"/>
                                        <p:tgtEl>
                                          <p:spTgt spid="2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barn(inVertical)">
                                      <p:cBhvr>
                                        <p:cTn id="54" dur="500"/>
                                        <p:tgtEl>
                                          <p:spTgt spid="57"/>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57"/>
                                        </p:tgtEl>
                                      </p:cBhvr>
                                    </p:animEffect>
                                    <p:set>
                                      <p:cBhvr>
                                        <p:cTn id="62" dur="1" fill="hold">
                                          <p:stCondLst>
                                            <p:cond delay="499"/>
                                          </p:stCondLst>
                                        </p:cTn>
                                        <p:tgtEl>
                                          <p:spTgt spid="57"/>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26"/>
                                        </p:tgtEl>
                                      </p:cBhvr>
                                    </p:animEffect>
                                    <p:set>
                                      <p:cBhvr>
                                        <p:cTn id="65" dur="1" fill="hold">
                                          <p:stCondLst>
                                            <p:cond delay="499"/>
                                          </p:stCondLst>
                                        </p:cTn>
                                        <p:tgtEl>
                                          <p:spTgt spid="2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heel(1)">
                                      <p:cBhvr>
                                        <p:cTn id="70" dur="2000"/>
                                        <p:tgtEl>
                                          <p:spTgt spid="59"/>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heel(1)">
                                      <p:cBhvr>
                                        <p:cTn id="73" dur="2000"/>
                                        <p:tgtEl>
                                          <p:spTgt spid="5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59"/>
                                        </p:tgtEl>
                                      </p:cBhvr>
                                    </p:animEffect>
                                    <p:set>
                                      <p:cBhvr>
                                        <p:cTn id="78" dur="1" fill="hold">
                                          <p:stCondLst>
                                            <p:cond delay="499"/>
                                          </p:stCondLst>
                                        </p:cTn>
                                        <p:tgtEl>
                                          <p:spTgt spid="59"/>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58"/>
                                        </p:tgtEl>
                                      </p:cBhvr>
                                    </p:animEffect>
                                    <p:set>
                                      <p:cBhvr>
                                        <p:cTn id="81" dur="1" fill="hold">
                                          <p:stCondLst>
                                            <p:cond delay="499"/>
                                          </p:stCondLst>
                                        </p:cTn>
                                        <p:tgtEl>
                                          <p:spTgt spid="58"/>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left)">
                                      <p:cBhvr>
                                        <p:cTn id="86" dur="500"/>
                                        <p:tgtEl>
                                          <p:spTgt spid="5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fade">
                                      <p:cBhvr>
                                        <p:cTn id="91" dur="500"/>
                                        <p:tgtEl>
                                          <p:spTgt spid="6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0"/>
                                        </p:tgtEl>
                                        <p:attrNameLst>
                                          <p:attrName>style.visibility</p:attrName>
                                        </p:attrNameLst>
                                      </p:cBhvr>
                                      <p:to>
                                        <p:strVal val="visible"/>
                                      </p:to>
                                    </p:set>
                                    <p:animEffect transition="in" filter="fade">
                                      <p:cBhvr>
                                        <p:cTn id="94" dur="500"/>
                                        <p:tgtEl>
                                          <p:spTgt spid="6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61"/>
                                        </p:tgtEl>
                                      </p:cBhvr>
                                    </p:animEffect>
                                    <p:set>
                                      <p:cBhvr>
                                        <p:cTn id="99" dur="1" fill="hold">
                                          <p:stCondLst>
                                            <p:cond delay="499"/>
                                          </p:stCondLst>
                                        </p:cTn>
                                        <p:tgtEl>
                                          <p:spTgt spid="61"/>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60"/>
                                        </p:tgtEl>
                                      </p:cBhvr>
                                    </p:animEffect>
                                    <p:set>
                                      <p:cBhvr>
                                        <p:cTn id="102" dur="1" fill="hold">
                                          <p:stCondLst>
                                            <p:cond delay="499"/>
                                          </p:stCondLst>
                                        </p:cTn>
                                        <p:tgtEl>
                                          <p:spTgt spid="60"/>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wipe(down)">
                                      <p:cBhvr>
                                        <p:cTn id="107" dur="500"/>
                                        <p:tgtEl>
                                          <p:spTgt spid="63"/>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62"/>
                                        </p:tgtEl>
                                        <p:attrNameLst>
                                          <p:attrName>style.visibility</p:attrName>
                                        </p:attrNameLst>
                                      </p:cBhvr>
                                      <p:to>
                                        <p:strVal val="visible"/>
                                      </p:to>
                                    </p:set>
                                    <p:animEffect transition="in" filter="wipe(down)">
                                      <p:cBhvr>
                                        <p:cTn id="110" dur="500"/>
                                        <p:tgtEl>
                                          <p:spTgt spid="62"/>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1" nodeType="clickEffect">
                                  <p:stCondLst>
                                    <p:cond delay="0"/>
                                  </p:stCondLst>
                                  <p:childTnLst>
                                    <p:animEffect transition="out" filter="fade">
                                      <p:cBhvr>
                                        <p:cTn id="114" dur="500"/>
                                        <p:tgtEl>
                                          <p:spTgt spid="63"/>
                                        </p:tgtEl>
                                      </p:cBhvr>
                                    </p:animEffect>
                                    <p:set>
                                      <p:cBhvr>
                                        <p:cTn id="115" dur="1" fill="hold">
                                          <p:stCondLst>
                                            <p:cond delay="499"/>
                                          </p:stCondLst>
                                        </p:cTn>
                                        <p:tgtEl>
                                          <p:spTgt spid="63"/>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62"/>
                                        </p:tgtEl>
                                      </p:cBhvr>
                                    </p:animEffect>
                                    <p:set>
                                      <p:cBhvr>
                                        <p:cTn id="118" dur="1" fill="hold">
                                          <p:stCondLst>
                                            <p:cond delay="499"/>
                                          </p:stCondLst>
                                        </p:cTn>
                                        <p:tgtEl>
                                          <p:spTgt spid="62"/>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6" presetClass="entr" presetSubtype="16" fill="hold" grpId="0" nodeType="click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circle(in)">
                                      <p:cBhvr>
                                        <p:cTn id="123" dur="2000"/>
                                        <p:tgtEl>
                                          <p:spTgt spid="65"/>
                                        </p:tgtEl>
                                      </p:cBhvr>
                                    </p:animEffect>
                                  </p:childTnLst>
                                </p:cTn>
                              </p:par>
                              <p:par>
                                <p:cTn id="124" presetID="6" presetClass="entr" presetSubtype="16" fill="hold" grpId="0" nodeType="withEffect">
                                  <p:stCondLst>
                                    <p:cond delay="0"/>
                                  </p:stCondLst>
                                  <p:childTnLst>
                                    <p:set>
                                      <p:cBhvr>
                                        <p:cTn id="125" dur="1" fill="hold">
                                          <p:stCondLst>
                                            <p:cond delay="0"/>
                                          </p:stCondLst>
                                        </p:cTn>
                                        <p:tgtEl>
                                          <p:spTgt spid="64"/>
                                        </p:tgtEl>
                                        <p:attrNameLst>
                                          <p:attrName>style.visibility</p:attrName>
                                        </p:attrNameLst>
                                      </p:cBhvr>
                                      <p:to>
                                        <p:strVal val="visible"/>
                                      </p:to>
                                    </p:set>
                                    <p:animEffect transition="in" filter="circle(in)">
                                      <p:cBhvr>
                                        <p:cTn id="126" dur="2000"/>
                                        <p:tgtEl>
                                          <p:spTgt spid="64"/>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xit" presetSubtype="21" fill="hold" grpId="1" nodeType="clickEffect">
                                  <p:stCondLst>
                                    <p:cond delay="0"/>
                                  </p:stCondLst>
                                  <p:childTnLst>
                                    <p:animEffect transition="out" filter="barn(inVertical)">
                                      <p:cBhvr>
                                        <p:cTn id="130" dur="500"/>
                                        <p:tgtEl>
                                          <p:spTgt spid="65"/>
                                        </p:tgtEl>
                                      </p:cBhvr>
                                    </p:animEffect>
                                    <p:set>
                                      <p:cBhvr>
                                        <p:cTn id="131" dur="1" fill="hold">
                                          <p:stCondLst>
                                            <p:cond delay="499"/>
                                          </p:stCondLst>
                                        </p:cTn>
                                        <p:tgtEl>
                                          <p:spTgt spid="65"/>
                                        </p:tgtEl>
                                        <p:attrNameLst>
                                          <p:attrName>style.visibility</p:attrName>
                                        </p:attrNameLst>
                                      </p:cBhvr>
                                      <p:to>
                                        <p:strVal val="hidden"/>
                                      </p:to>
                                    </p:set>
                                  </p:childTnLst>
                                </p:cTn>
                              </p:par>
                              <p:par>
                                <p:cTn id="132" presetID="16" presetClass="exit" presetSubtype="21" fill="hold" grpId="1" nodeType="withEffect">
                                  <p:stCondLst>
                                    <p:cond delay="0"/>
                                  </p:stCondLst>
                                  <p:childTnLst>
                                    <p:animEffect transition="out" filter="barn(inVertical)">
                                      <p:cBhvr>
                                        <p:cTn id="133" dur="500"/>
                                        <p:tgtEl>
                                          <p:spTgt spid="64"/>
                                        </p:tgtEl>
                                      </p:cBhvr>
                                    </p:animEffect>
                                    <p:set>
                                      <p:cBhvr>
                                        <p:cTn id="134" dur="1" fill="hold">
                                          <p:stCondLst>
                                            <p:cond delay="499"/>
                                          </p:stCondLst>
                                        </p:cTn>
                                        <p:tgtEl>
                                          <p:spTgt spid="64"/>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1" presetClass="entr" presetSubtype="1" fill="hold" grpId="0" nodeType="clickEffect">
                                  <p:stCondLst>
                                    <p:cond delay="0"/>
                                  </p:stCondLst>
                                  <p:childTnLst>
                                    <p:set>
                                      <p:cBhvr>
                                        <p:cTn id="138" dur="1" fill="hold">
                                          <p:stCondLst>
                                            <p:cond delay="0"/>
                                          </p:stCondLst>
                                        </p:cTn>
                                        <p:tgtEl>
                                          <p:spTgt spid="67"/>
                                        </p:tgtEl>
                                        <p:attrNameLst>
                                          <p:attrName>style.visibility</p:attrName>
                                        </p:attrNameLst>
                                      </p:cBhvr>
                                      <p:to>
                                        <p:strVal val="visible"/>
                                      </p:to>
                                    </p:set>
                                    <p:animEffect transition="in" filter="wheel(1)">
                                      <p:cBhvr>
                                        <p:cTn id="139" dur="2000"/>
                                        <p:tgtEl>
                                          <p:spTgt spid="67"/>
                                        </p:tgtEl>
                                      </p:cBhvr>
                                    </p:animEffect>
                                  </p:childTnLst>
                                </p:cTn>
                              </p:par>
                              <p:par>
                                <p:cTn id="140" presetID="21" presetClass="entr" presetSubtype="1" fill="hold" grpId="0" nodeType="withEffect">
                                  <p:stCondLst>
                                    <p:cond delay="0"/>
                                  </p:stCondLst>
                                  <p:childTnLst>
                                    <p:set>
                                      <p:cBhvr>
                                        <p:cTn id="141" dur="1" fill="hold">
                                          <p:stCondLst>
                                            <p:cond delay="0"/>
                                          </p:stCondLst>
                                        </p:cTn>
                                        <p:tgtEl>
                                          <p:spTgt spid="66"/>
                                        </p:tgtEl>
                                        <p:attrNameLst>
                                          <p:attrName>style.visibility</p:attrName>
                                        </p:attrNameLst>
                                      </p:cBhvr>
                                      <p:to>
                                        <p:strVal val="visible"/>
                                      </p:to>
                                    </p:set>
                                    <p:animEffect transition="in" filter="wheel(1)">
                                      <p:cBhvr>
                                        <p:cTn id="142" dur="2000"/>
                                        <p:tgtEl>
                                          <p:spTgt spid="6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67"/>
                                        </p:tgtEl>
                                      </p:cBhvr>
                                    </p:animEffect>
                                    <p:set>
                                      <p:cBhvr>
                                        <p:cTn id="147" dur="1" fill="hold">
                                          <p:stCondLst>
                                            <p:cond delay="499"/>
                                          </p:stCondLst>
                                        </p:cTn>
                                        <p:tgtEl>
                                          <p:spTgt spid="67"/>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66"/>
                                        </p:tgtEl>
                                      </p:cBhvr>
                                    </p:animEffect>
                                    <p:set>
                                      <p:cBhvr>
                                        <p:cTn id="150" dur="1" fill="hold">
                                          <p:stCondLst>
                                            <p:cond delay="499"/>
                                          </p:stCondLst>
                                        </p:cTn>
                                        <p:tgtEl>
                                          <p:spTgt spid="66"/>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nodeType="click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left)">
                                      <p:cBhvr>
                                        <p:cTn id="155" dur="500"/>
                                        <p:tgtEl>
                                          <p:spTgt spid="51"/>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69"/>
                                        </p:tgtEl>
                                        <p:attrNameLst>
                                          <p:attrName>style.visibility</p:attrName>
                                        </p:attrNameLst>
                                      </p:cBhvr>
                                      <p:to>
                                        <p:strVal val="visible"/>
                                      </p:to>
                                    </p:set>
                                    <p:anim calcmode="lin" valueType="num">
                                      <p:cBhvr>
                                        <p:cTn id="160" dur="500" fill="hold"/>
                                        <p:tgtEl>
                                          <p:spTgt spid="69"/>
                                        </p:tgtEl>
                                        <p:attrNameLst>
                                          <p:attrName>ppt_w</p:attrName>
                                        </p:attrNameLst>
                                      </p:cBhvr>
                                      <p:tavLst>
                                        <p:tav tm="0">
                                          <p:val>
                                            <p:fltVal val="0"/>
                                          </p:val>
                                        </p:tav>
                                        <p:tav tm="100000">
                                          <p:val>
                                            <p:strVal val="#ppt_w"/>
                                          </p:val>
                                        </p:tav>
                                      </p:tavLst>
                                    </p:anim>
                                    <p:anim calcmode="lin" valueType="num">
                                      <p:cBhvr>
                                        <p:cTn id="161" dur="500" fill="hold"/>
                                        <p:tgtEl>
                                          <p:spTgt spid="69"/>
                                        </p:tgtEl>
                                        <p:attrNameLst>
                                          <p:attrName>ppt_h</p:attrName>
                                        </p:attrNameLst>
                                      </p:cBhvr>
                                      <p:tavLst>
                                        <p:tav tm="0">
                                          <p:val>
                                            <p:fltVal val="0"/>
                                          </p:val>
                                        </p:tav>
                                        <p:tav tm="100000">
                                          <p:val>
                                            <p:strVal val="#ppt_h"/>
                                          </p:val>
                                        </p:tav>
                                      </p:tavLst>
                                    </p:anim>
                                    <p:animEffect transition="in" filter="fade">
                                      <p:cBhvr>
                                        <p:cTn id="162" dur="500"/>
                                        <p:tgtEl>
                                          <p:spTgt spid="69"/>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68"/>
                                        </p:tgtEl>
                                        <p:attrNameLst>
                                          <p:attrName>style.visibility</p:attrName>
                                        </p:attrNameLst>
                                      </p:cBhvr>
                                      <p:to>
                                        <p:strVal val="visible"/>
                                      </p:to>
                                    </p:set>
                                    <p:anim calcmode="lin" valueType="num">
                                      <p:cBhvr>
                                        <p:cTn id="165" dur="500" fill="hold"/>
                                        <p:tgtEl>
                                          <p:spTgt spid="68"/>
                                        </p:tgtEl>
                                        <p:attrNameLst>
                                          <p:attrName>ppt_w</p:attrName>
                                        </p:attrNameLst>
                                      </p:cBhvr>
                                      <p:tavLst>
                                        <p:tav tm="0">
                                          <p:val>
                                            <p:fltVal val="0"/>
                                          </p:val>
                                        </p:tav>
                                        <p:tav tm="100000">
                                          <p:val>
                                            <p:strVal val="#ppt_w"/>
                                          </p:val>
                                        </p:tav>
                                      </p:tavLst>
                                    </p:anim>
                                    <p:anim calcmode="lin" valueType="num">
                                      <p:cBhvr>
                                        <p:cTn id="166" dur="500" fill="hold"/>
                                        <p:tgtEl>
                                          <p:spTgt spid="68"/>
                                        </p:tgtEl>
                                        <p:attrNameLst>
                                          <p:attrName>ppt_h</p:attrName>
                                        </p:attrNameLst>
                                      </p:cBhvr>
                                      <p:tavLst>
                                        <p:tav tm="0">
                                          <p:val>
                                            <p:fltVal val="0"/>
                                          </p:val>
                                        </p:tav>
                                        <p:tav tm="100000">
                                          <p:val>
                                            <p:strVal val="#ppt_h"/>
                                          </p:val>
                                        </p:tav>
                                      </p:tavLst>
                                    </p:anim>
                                    <p:animEffect transition="in" filter="fade">
                                      <p:cBhvr>
                                        <p:cTn id="167" dur="500"/>
                                        <p:tgtEl>
                                          <p:spTgt spid="68"/>
                                        </p:tgtEl>
                                      </p:cBhvr>
                                    </p:animEffect>
                                  </p:childTnLst>
                                </p:cTn>
                              </p:par>
                            </p:childTnLst>
                          </p:cTn>
                        </p:par>
                      </p:childTnLst>
                    </p:cTn>
                  </p:par>
                  <p:par>
                    <p:cTn id="168" fill="hold">
                      <p:stCondLst>
                        <p:cond delay="indefinite"/>
                      </p:stCondLst>
                      <p:childTnLst>
                        <p:par>
                          <p:cTn id="169" fill="hold">
                            <p:stCondLst>
                              <p:cond delay="0"/>
                            </p:stCondLst>
                            <p:childTnLst>
                              <p:par>
                                <p:cTn id="170" presetID="14" presetClass="exit" presetSubtype="10" fill="hold" grpId="1" nodeType="clickEffect">
                                  <p:stCondLst>
                                    <p:cond delay="0"/>
                                  </p:stCondLst>
                                  <p:childTnLst>
                                    <p:animEffect transition="out" filter="randombar(horizontal)">
                                      <p:cBhvr>
                                        <p:cTn id="171" dur="500"/>
                                        <p:tgtEl>
                                          <p:spTgt spid="69"/>
                                        </p:tgtEl>
                                      </p:cBhvr>
                                    </p:animEffect>
                                    <p:set>
                                      <p:cBhvr>
                                        <p:cTn id="172" dur="1" fill="hold">
                                          <p:stCondLst>
                                            <p:cond delay="499"/>
                                          </p:stCondLst>
                                        </p:cTn>
                                        <p:tgtEl>
                                          <p:spTgt spid="69"/>
                                        </p:tgtEl>
                                        <p:attrNameLst>
                                          <p:attrName>style.visibility</p:attrName>
                                        </p:attrNameLst>
                                      </p:cBhvr>
                                      <p:to>
                                        <p:strVal val="hidden"/>
                                      </p:to>
                                    </p:set>
                                  </p:childTnLst>
                                </p:cTn>
                              </p:par>
                              <p:par>
                                <p:cTn id="173" presetID="14" presetClass="exit" presetSubtype="10" fill="hold" grpId="1" nodeType="withEffect">
                                  <p:stCondLst>
                                    <p:cond delay="0"/>
                                  </p:stCondLst>
                                  <p:childTnLst>
                                    <p:animEffect transition="out" filter="randombar(horizontal)">
                                      <p:cBhvr>
                                        <p:cTn id="174" dur="500"/>
                                        <p:tgtEl>
                                          <p:spTgt spid="68"/>
                                        </p:tgtEl>
                                      </p:cBhvr>
                                    </p:animEffect>
                                    <p:set>
                                      <p:cBhvr>
                                        <p:cTn id="175" dur="1" fill="hold">
                                          <p:stCondLst>
                                            <p:cond delay="499"/>
                                          </p:stCondLst>
                                        </p:cTn>
                                        <p:tgtEl>
                                          <p:spTgt spid="68"/>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6" presetClass="entr" presetSubtype="16" fill="hold" grpId="0" nodeType="clickEffect">
                                  <p:stCondLst>
                                    <p:cond delay="0"/>
                                  </p:stCondLst>
                                  <p:childTnLst>
                                    <p:set>
                                      <p:cBhvr>
                                        <p:cTn id="179" dur="1" fill="hold">
                                          <p:stCondLst>
                                            <p:cond delay="0"/>
                                          </p:stCondLst>
                                        </p:cTn>
                                        <p:tgtEl>
                                          <p:spTgt spid="71"/>
                                        </p:tgtEl>
                                        <p:attrNameLst>
                                          <p:attrName>style.visibility</p:attrName>
                                        </p:attrNameLst>
                                      </p:cBhvr>
                                      <p:to>
                                        <p:strVal val="visible"/>
                                      </p:to>
                                    </p:set>
                                    <p:animEffect transition="in" filter="circle(in)">
                                      <p:cBhvr>
                                        <p:cTn id="180" dur="2000"/>
                                        <p:tgtEl>
                                          <p:spTgt spid="71"/>
                                        </p:tgtEl>
                                      </p:cBhvr>
                                    </p:animEffect>
                                  </p:childTnLst>
                                </p:cTn>
                              </p:par>
                              <p:par>
                                <p:cTn id="181" presetID="6" presetClass="entr" presetSubtype="16" fill="hold" grpId="0" nodeType="withEffect">
                                  <p:stCondLst>
                                    <p:cond delay="0"/>
                                  </p:stCondLst>
                                  <p:childTnLst>
                                    <p:set>
                                      <p:cBhvr>
                                        <p:cTn id="182" dur="1" fill="hold">
                                          <p:stCondLst>
                                            <p:cond delay="0"/>
                                          </p:stCondLst>
                                        </p:cTn>
                                        <p:tgtEl>
                                          <p:spTgt spid="70"/>
                                        </p:tgtEl>
                                        <p:attrNameLst>
                                          <p:attrName>style.visibility</p:attrName>
                                        </p:attrNameLst>
                                      </p:cBhvr>
                                      <p:to>
                                        <p:strVal val="visible"/>
                                      </p:to>
                                    </p:set>
                                    <p:animEffect transition="in" filter="circle(in)">
                                      <p:cBhvr>
                                        <p:cTn id="183" dur="2000"/>
                                        <p:tgtEl>
                                          <p:spTgt spid="70"/>
                                        </p:tgtEl>
                                      </p:cBhvr>
                                    </p:animEffect>
                                  </p:childTnLst>
                                </p:cTn>
                              </p:par>
                            </p:childTnLst>
                          </p:cTn>
                        </p:par>
                      </p:childTnLst>
                    </p:cTn>
                  </p:par>
                  <p:par>
                    <p:cTn id="184" fill="hold">
                      <p:stCondLst>
                        <p:cond delay="indefinite"/>
                      </p:stCondLst>
                      <p:childTnLst>
                        <p:par>
                          <p:cTn id="185" fill="hold">
                            <p:stCondLst>
                              <p:cond delay="0"/>
                            </p:stCondLst>
                            <p:childTnLst>
                              <p:par>
                                <p:cTn id="186" presetID="42" presetClass="exit" presetSubtype="0" fill="hold" grpId="1" nodeType="clickEffect">
                                  <p:stCondLst>
                                    <p:cond delay="0"/>
                                  </p:stCondLst>
                                  <p:childTnLst>
                                    <p:animEffect transition="out" filter="fade">
                                      <p:cBhvr>
                                        <p:cTn id="187" dur="1000"/>
                                        <p:tgtEl>
                                          <p:spTgt spid="71"/>
                                        </p:tgtEl>
                                      </p:cBhvr>
                                    </p:animEffect>
                                    <p:anim calcmode="lin" valueType="num">
                                      <p:cBhvr>
                                        <p:cTn id="188" dur="1000"/>
                                        <p:tgtEl>
                                          <p:spTgt spid="71"/>
                                        </p:tgtEl>
                                        <p:attrNameLst>
                                          <p:attrName>ppt_x</p:attrName>
                                        </p:attrNameLst>
                                      </p:cBhvr>
                                      <p:tavLst>
                                        <p:tav tm="0">
                                          <p:val>
                                            <p:strVal val="ppt_x"/>
                                          </p:val>
                                        </p:tav>
                                        <p:tav tm="100000">
                                          <p:val>
                                            <p:strVal val="ppt_x"/>
                                          </p:val>
                                        </p:tav>
                                      </p:tavLst>
                                    </p:anim>
                                    <p:anim calcmode="lin" valueType="num">
                                      <p:cBhvr>
                                        <p:cTn id="189" dur="1000"/>
                                        <p:tgtEl>
                                          <p:spTgt spid="71"/>
                                        </p:tgtEl>
                                        <p:attrNameLst>
                                          <p:attrName>ppt_y</p:attrName>
                                        </p:attrNameLst>
                                      </p:cBhvr>
                                      <p:tavLst>
                                        <p:tav tm="0">
                                          <p:val>
                                            <p:strVal val="ppt_y"/>
                                          </p:val>
                                        </p:tav>
                                        <p:tav tm="100000">
                                          <p:val>
                                            <p:strVal val="ppt_y+.1"/>
                                          </p:val>
                                        </p:tav>
                                      </p:tavLst>
                                    </p:anim>
                                    <p:set>
                                      <p:cBhvr>
                                        <p:cTn id="190" dur="1" fill="hold">
                                          <p:stCondLst>
                                            <p:cond delay="999"/>
                                          </p:stCondLst>
                                        </p:cTn>
                                        <p:tgtEl>
                                          <p:spTgt spid="71"/>
                                        </p:tgtEl>
                                        <p:attrNameLst>
                                          <p:attrName>style.visibility</p:attrName>
                                        </p:attrNameLst>
                                      </p:cBhvr>
                                      <p:to>
                                        <p:strVal val="hidden"/>
                                      </p:to>
                                    </p:set>
                                  </p:childTnLst>
                                </p:cTn>
                              </p:par>
                              <p:par>
                                <p:cTn id="191" presetID="42" presetClass="exit" presetSubtype="0" fill="hold" grpId="1" nodeType="withEffect">
                                  <p:stCondLst>
                                    <p:cond delay="0"/>
                                  </p:stCondLst>
                                  <p:childTnLst>
                                    <p:animEffect transition="out" filter="fade">
                                      <p:cBhvr>
                                        <p:cTn id="192" dur="1000"/>
                                        <p:tgtEl>
                                          <p:spTgt spid="70"/>
                                        </p:tgtEl>
                                      </p:cBhvr>
                                    </p:animEffect>
                                    <p:anim calcmode="lin" valueType="num">
                                      <p:cBhvr>
                                        <p:cTn id="193" dur="1000"/>
                                        <p:tgtEl>
                                          <p:spTgt spid="70"/>
                                        </p:tgtEl>
                                        <p:attrNameLst>
                                          <p:attrName>ppt_x</p:attrName>
                                        </p:attrNameLst>
                                      </p:cBhvr>
                                      <p:tavLst>
                                        <p:tav tm="0">
                                          <p:val>
                                            <p:strVal val="ppt_x"/>
                                          </p:val>
                                        </p:tav>
                                        <p:tav tm="100000">
                                          <p:val>
                                            <p:strVal val="ppt_x"/>
                                          </p:val>
                                        </p:tav>
                                      </p:tavLst>
                                    </p:anim>
                                    <p:anim calcmode="lin" valueType="num">
                                      <p:cBhvr>
                                        <p:cTn id="194" dur="1000"/>
                                        <p:tgtEl>
                                          <p:spTgt spid="70"/>
                                        </p:tgtEl>
                                        <p:attrNameLst>
                                          <p:attrName>ppt_y</p:attrName>
                                        </p:attrNameLst>
                                      </p:cBhvr>
                                      <p:tavLst>
                                        <p:tav tm="0">
                                          <p:val>
                                            <p:strVal val="ppt_y"/>
                                          </p:val>
                                        </p:tav>
                                        <p:tav tm="100000">
                                          <p:val>
                                            <p:strVal val="ppt_y+.1"/>
                                          </p:val>
                                        </p:tav>
                                      </p:tavLst>
                                    </p:anim>
                                    <p:set>
                                      <p:cBhvr>
                                        <p:cTn id="195" dur="1" fill="hold">
                                          <p:stCondLst>
                                            <p:cond delay="999"/>
                                          </p:stCondLst>
                                        </p:cTn>
                                        <p:tgtEl>
                                          <p:spTgt spid="70"/>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16" presetClass="entr" presetSubtype="21" fill="hold" grpId="0" nodeType="clickEffect">
                                  <p:stCondLst>
                                    <p:cond delay="0"/>
                                  </p:stCondLst>
                                  <p:childTnLst>
                                    <p:set>
                                      <p:cBhvr>
                                        <p:cTn id="199" dur="1" fill="hold">
                                          <p:stCondLst>
                                            <p:cond delay="0"/>
                                          </p:stCondLst>
                                        </p:cTn>
                                        <p:tgtEl>
                                          <p:spTgt spid="73"/>
                                        </p:tgtEl>
                                        <p:attrNameLst>
                                          <p:attrName>style.visibility</p:attrName>
                                        </p:attrNameLst>
                                      </p:cBhvr>
                                      <p:to>
                                        <p:strVal val="visible"/>
                                      </p:to>
                                    </p:set>
                                    <p:animEffect transition="in" filter="barn(inVertical)">
                                      <p:cBhvr>
                                        <p:cTn id="200" dur="500"/>
                                        <p:tgtEl>
                                          <p:spTgt spid="73"/>
                                        </p:tgtEl>
                                      </p:cBhvr>
                                    </p:animEffect>
                                  </p:childTnLst>
                                </p:cTn>
                              </p:par>
                              <p:par>
                                <p:cTn id="201" presetID="16" presetClass="entr" presetSubtype="21" fill="hold" grpId="0" nodeType="withEffect">
                                  <p:stCondLst>
                                    <p:cond delay="0"/>
                                  </p:stCondLst>
                                  <p:childTnLst>
                                    <p:set>
                                      <p:cBhvr>
                                        <p:cTn id="202" dur="1" fill="hold">
                                          <p:stCondLst>
                                            <p:cond delay="0"/>
                                          </p:stCondLst>
                                        </p:cTn>
                                        <p:tgtEl>
                                          <p:spTgt spid="72"/>
                                        </p:tgtEl>
                                        <p:attrNameLst>
                                          <p:attrName>style.visibility</p:attrName>
                                        </p:attrNameLst>
                                      </p:cBhvr>
                                      <p:to>
                                        <p:strVal val="visible"/>
                                      </p:to>
                                    </p:set>
                                    <p:animEffect transition="in" filter="barn(inVertical)">
                                      <p:cBhvr>
                                        <p:cTn id="203" dur="500"/>
                                        <p:tgtEl>
                                          <p:spTgt spid="72"/>
                                        </p:tgtEl>
                                      </p:cBhvr>
                                    </p:animEffect>
                                  </p:childTnLst>
                                </p:cTn>
                              </p:par>
                            </p:childTnLst>
                          </p:cTn>
                        </p:par>
                      </p:childTnLst>
                    </p:cTn>
                  </p:par>
                  <p:par>
                    <p:cTn id="204" fill="hold">
                      <p:stCondLst>
                        <p:cond delay="indefinite"/>
                      </p:stCondLst>
                      <p:childTnLst>
                        <p:par>
                          <p:cTn id="205" fill="hold">
                            <p:stCondLst>
                              <p:cond delay="0"/>
                            </p:stCondLst>
                            <p:childTnLst>
                              <p:par>
                                <p:cTn id="206" presetID="16" presetClass="exit" presetSubtype="21" fill="hold" grpId="1" nodeType="clickEffect">
                                  <p:stCondLst>
                                    <p:cond delay="0"/>
                                  </p:stCondLst>
                                  <p:childTnLst>
                                    <p:animEffect transition="out" filter="barn(inVertical)">
                                      <p:cBhvr>
                                        <p:cTn id="207" dur="500"/>
                                        <p:tgtEl>
                                          <p:spTgt spid="73"/>
                                        </p:tgtEl>
                                      </p:cBhvr>
                                    </p:animEffect>
                                    <p:set>
                                      <p:cBhvr>
                                        <p:cTn id="208" dur="1" fill="hold">
                                          <p:stCondLst>
                                            <p:cond delay="499"/>
                                          </p:stCondLst>
                                        </p:cTn>
                                        <p:tgtEl>
                                          <p:spTgt spid="73"/>
                                        </p:tgtEl>
                                        <p:attrNameLst>
                                          <p:attrName>style.visibility</p:attrName>
                                        </p:attrNameLst>
                                      </p:cBhvr>
                                      <p:to>
                                        <p:strVal val="hidden"/>
                                      </p:to>
                                    </p:set>
                                  </p:childTnLst>
                                </p:cTn>
                              </p:par>
                              <p:par>
                                <p:cTn id="209" presetID="16" presetClass="exit" presetSubtype="21" fill="hold" grpId="1" nodeType="withEffect">
                                  <p:stCondLst>
                                    <p:cond delay="0"/>
                                  </p:stCondLst>
                                  <p:childTnLst>
                                    <p:animEffect transition="out" filter="barn(inVertical)">
                                      <p:cBhvr>
                                        <p:cTn id="210" dur="500"/>
                                        <p:tgtEl>
                                          <p:spTgt spid="72"/>
                                        </p:tgtEl>
                                      </p:cBhvr>
                                    </p:animEffect>
                                    <p:set>
                                      <p:cBhvr>
                                        <p:cTn id="211" dur="1" fill="hold">
                                          <p:stCondLst>
                                            <p:cond delay="499"/>
                                          </p:stCondLst>
                                        </p:cTn>
                                        <p:tgtEl>
                                          <p:spTgt spid="72"/>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22" presetClass="entr" presetSubtype="4" fill="hold" grpId="0" nodeType="clickEffect">
                                  <p:stCondLst>
                                    <p:cond delay="0"/>
                                  </p:stCondLst>
                                  <p:childTnLst>
                                    <p:set>
                                      <p:cBhvr>
                                        <p:cTn id="215" dur="1" fill="hold">
                                          <p:stCondLst>
                                            <p:cond delay="0"/>
                                          </p:stCondLst>
                                        </p:cTn>
                                        <p:tgtEl>
                                          <p:spTgt spid="76"/>
                                        </p:tgtEl>
                                        <p:attrNameLst>
                                          <p:attrName>style.visibility</p:attrName>
                                        </p:attrNameLst>
                                      </p:cBhvr>
                                      <p:to>
                                        <p:strVal val="visible"/>
                                      </p:to>
                                    </p:set>
                                    <p:animEffect transition="in" filter="wipe(down)">
                                      <p:cBhvr>
                                        <p:cTn id="216" dur="500"/>
                                        <p:tgtEl>
                                          <p:spTgt spid="76"/>
                                        </p:tgtEl>
                                      </p:cBhvr>
                                    </p:animEffect>
                                  </p:childTnLst>
                                </p:cTn>
                              </p:par>
                              <p:par>
                                <p:cTn id="217" presetID="22" presetClass="entr" presetSubtype="4" fill="hold" grpId="0" nodeType="withEffect">
                                  <p:stCondLst>
                                    <p:cond delay="0"/>
                                  </p:stCondLst>
                                  <p:childTnLst>
                                    <p:set>
                                      <p:cBhvr>
                                        <p:cTn id="218" dur="1" fill="hold">
                                          <p:stCondLst>
                                            <p:cond delay="0"/>
                                          </p:stCondLst>
                                        </p:cTn>
                                        <p:tgtEl>
                                          <p:spTgt spid="74"/>
                                        </p:tgtEl>
                                        <p:attrNameLst>
                                          <p:attrName>style.visibility</p:attrName>
                                        </p:attrNameLst>
                                      </p:cBhvr>
                                      <p:to>
                                        <p:strVal val="visible"/>
                                      </p:to>
                                    </p:set>
                                    <p:animEffect transition="in" filter="wipe(down)">
                                      <p:cBhvr>
                                        <p:cTn id="219" dur="500"/>
                                        <p:tgtEl>
                                          <p:spTgt spid="74"/>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xit" presetSubtype="0" fill="hold" grpId="1" nodeType="clickEffect">
                                  <p:stCondLst>
                                    <p:cond delay="0"/>
                                  </p:stCondLst>
                                  <p:childTnLst>
                                    <p:animEffect transition="out" filter="fade">
                                      <p:cBhvr>
                                        <p:cTn id="223" dur="500"/>
                                        <p:tgtEl>
                                          <p:spTgt spid="76"/>
                                        </p:tgtEl>
                                      </p:cBhvr>
                                    </p:animEffect>
                                    <p:set>
                                      <p:cBhvr>
                                        <p:cTn id="224" dur="1" fill="hold">
                                          <p:stCondLst>
                                            <p:cond delay="499"/>
                                          </p:stCondLst>
                                        </p:cTn>
                                        <p:tgtEl>
                                          <p:spTgt spid="76"/>
                                        </p:tgtEl>
                                        <p:attrNameLst>
                                          <p:attrName>style.visibility</p:attrName>
                                        </p:attrNameLst>
                                      </p:cBhvr>
                                      <p:to>
                                        <p:strVal val="hidden"/>
                                      </p:to>
                                    </p:set>
                                  </p:childTnLst>
                                </p:cTn>
                              </p:par>
                              <p:par>
                                <p:cTn id="225" presetID="10" presetClass="exit" presetSubtype="0" fill="hold" grpId="1" nodeType="withEffect">
                                  <p:stCondLst>
                                    <p:cond delay="0"/>
                                  </p:stCondLst>
                                  <p:childTnLst>
                                    <p:animEffect transition="out" filter="fade">
                                      <p:cBhvr>
                                        <p:cTn id="226" dur="500"/>
                                        <p:tgtEl>
                                          <p:spTgt spid="74"/>
                                        </p:tgtEl>
                                      </p:cBhvr>
                                    </p:animEffect>
                                    <p:set>
                                      <p:cBhvr>
                                        <p:cTn id="227" dur="1" fill="hold">
                                          <p:stCondLst>
                                            <p:cond delay="499"/>
                                          </p:stCondLst>
                                        </p:cTn>
                                        <p:tgtEl>
                                          <p:spTgt spid="74"/>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2" presetClass="entr" presetSubtype="4" fill="hold" grpId="0" nodeType="clickEffect">
                                  <p:stCondLst>
                                    <p:cond delay="0"/>
                                  </p:stCondLst>
                                  <p:childTnLst>
                                    <p:set>
                                      <p:cBhvr>
                                        <p:cTn id="231" dur="1" fill="hold">
                                          <p:stCondLst>
                                            <p:cond delay="0"/>
                                          </p:stCondLst>
                                        </p:cTn>
                                        <p:tgtEl>
                                          <p:spTgt spid="27"/>
                                        </p:tgtEl>
                                        <p:attrNameLst>
                                          <p:attrName>style.visibility</p:attrName>
                                        </p:attrNameLst>
                                      </p:cBhvr>
                                      <p:to>
                                        <p:strVal val="visible"/>
                                      </p:to>
                                    </p:set>
                                    <p:anim calcmode="lin" valueType="num">
                                      <p:cBhvr additive="base">
                                        <p:cTn id="232" dur="500" fill="hold"/>
                                        <p:tgtEl>
                                          <p:spTgt spid="27"/>
                                        </p:tgtEl>
                                        <p:attrNameLst>
                                          <p:attrName>ppt_x</p:attrName>
                                        </p:attrNameLst>
                                      </p:cBhvr>
                                      <p:tavLst>
                                        <p:tav tm="0">
                                          <p:val>
                                            <p:strVal val="#ppt_x"/>
                                          </p:val>
                                        </p:tav>
                                        <p:tav tm="100000">
                                          <p:val>
                                            <p:strVal val="#ppt_x"/>
                                          </p:val>
                                        </p:tav>
                                      </p:tavLst>
                                    </p:anim>
                                    <p:anim calcmode="lin" valueType="num">
                                      <p:cBhvr additive="base">
                                        <p:cTn id="2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4" fill="hold">
                      <p:stCondLst>
                        <p:cond delay="indefinite"/>
                      </p:stCondLst>
                      <p:childTnLst>
                        <p:par>
                          <p:cTn id="235" fill="hold">
                            <p:stCondLst>
                              <p:cond delay="0"/>
                            </p:stCondLst>
                            <p:childTnLst>
                              <p:par>
                                <p:cTn id="236" presetID="22" presetClass="entr" presetSubtype="8" fill="hold" nodeType="clickEffect">
                                  <p:stCondLst>
                                    <p:cond delay="0"/>
                                  </p:stCondLst>
                                  <p:childTnLst>
                                    <p:set>
                                      <p:cBhvr>
                                        <p:cTn id="237" dur="1" fill="hold">
                                          <p:stCondLst>
                                            <p:cond delay="0"/>
                                          </p:stCondLst>
                                        </p:cTn>
                                        <p:tgtEl>
                                          <p:spTgt spid="52"/>
                                        </p:tgtEl>
                                        <p:attrNameLst>
                                          <p:attrName>style.visibility</p:attrName>
                                        </p:attrNameLst>
                                      </p:cBhvr>
                                      <p:to>
                                        <p:strVal val="visible"/>
                                      </p:to>
                                    </p:set>
                                    <p:animEffect transition="in" filter="wipe(left)">
                                      <p:cBhvr>
                                        <p:cTn id="238" dur="500"/>
                                        <p:tgtEl>
                                          <p:spTgt spid="52"/>
                                        </p:tgtEl>
                                      </p:cBhvr>
                                    </p:animEffect>
                                  </p:childTnLst>
                                </p:cTn>
                              </p:par>
                            </p:childTnLst>
                          </p:cTn>
                        </p:par>
                      </p:childTnLst>
                    </p:cTn>
                  </p:par>
                  <p:par>
                    <p:cTn id="239" fill="hold">
                      <p:stCondLst>
                        <p:cond delay="indefinite"/>
                      </p:stCondLst>
                      <p:childTnLst>
                        <p:par>
                          <p:cTn id="240" fill="hold">
                            <p:stCondLst>
                              <p:cond delay="0"/>
                            </p:stCondLst>
                            <p:childTnLst>
                              <p:par>
                                <p:cTn id="241" presetID="22" presetClass="entr" presetSubtype="8" fill="hold" nodeType="clickEffect">
                                  <p:stCondLst>
                                    <p:cond delay="0"/>
                                  </p:stCondLst>
                                  <p:childTnLst>
                                    <p:set>
                                      <p:cBhvr>
                                        <p:cTn id="242" dur="1" fill="hold">
                                          <p:stCondLst>
                                            <p:cond delay="0"/>
                                          </p:stCondLst>
                                        </p:cTn>
                                        <p:tgtEl>
                                          <p:spTgt spid="55"/>
                                        </p:tgtEl>
                                        <p:attrNameLst>
                                          <p:attrName>style.visibility</p:attrName>
                                        </p:attrNameLst>
                                      </p:cBhvr>
                                      <p:to>
                                        <p:strVal val="visible"/>
                                      </p:to>
                                    </p:set>
                                    <p:animEffect transition="in" filter="wipe(left)">
                                      <p:cBhvr>
                                        <p:cTn id="243" dur="500"/>
                                        <p:tgtEl>
                                          <p:spTgt spid="55"/>
                                        </p:tgtEl>
                                      </p:cBhvr>
                                    </p:animEffect>
                                  </p:childTnLst>
                                </p:cTn>
                              </p:par>
                            </p:childTnLst>
                          </p:cTn>
                        </p:par>
                      </p:childTnLst>
                    </p:cTn>
                  </p:par>
                  <p:par>
                    <p:cTn id="244" fill="hold">
                      <p:stCondLst>
                        <p:cond delay="indefinite"/>
                      </p:stCondLst>
                      <p:childTnLst>
                        <p:par>
                          <p:cTn id="245" fill="hold">
                            <p:stCondLst>
                              <p:cond delay="0"/>
                            </p:stCondLst>
                            <p:childTnLst>
                              <p:par>
                                <p:cTn id="246" presetID="22" presetClass="entr" presetSubtype="8" fill="hold" nodeType="clickEffect">
                                  <p:stCondLst>
                                    <p:cond delay="0"/>
                                  </p:stCondLst>
                                  <p:childTnLst>
                                    <p:set>
                                      <p:cBhvr>
                                        <p:cTn id="247" dur="1" fill="hold">
                                          <p:stCondLst>
                                            <p:cond delay="0"/>
                                          </p:stCondLst>
                                        </p:cTn>
                                        <p:tgtEl>
                                          <p:spTgt spid="56"/>
                                        </p:tgtEl>
                                        <p:attrNameLst>
                                          <p:attrName>style.visibility</p:attrName>
                                        </p:attrNameLst>
                                      </p:cBhvr>
                                      <p:to>
                                        <p:strVal val="visible"/>
                                      </p:to>
                                    </p:set>
                                    <p:animEffect transition="in" filter="wipe(left)">
                                      <p:cBhvr>
                                        <p:cTn id="2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7" grpId="0"/>
      <p:bldP spid="6" grpId="0" animBg="1"/>
      <p:bldP spid="6" grpId="1" animBg="1"/>
      <p:bldP spid="12" grpId="0" animBg="1"/>
      <p:bldP spid="12" grpId="1" animBg="1"/>
      <p:bldP spid="20" grpId="0" animBg="1"/>
      <p:bldP spid="20" grpId="1" animBg="1"/>
      <p:bldP spid="21" grpId="0" animBg="1"/>
      <p:bldP spid="21" grpId="1" animBg="1"/>
      <p:bldP spid="26" grpId="0" animBg="1"/>
      <p:bldP spid="2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6" grpId="0" animBg="1"/>
      <p:bldP spid="7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11510"/>
            <a:ext cx="7772400" cy="576064"/>
          </a:xfrm>
        </p:spPr>
        <p:txBody>
          <a:bodyPr>
            <a:noAutofit/>
          </a:bodyPr>
          <a:lstStyle/>
          <a:p>
            <a:r>
              <a:rPr lang="en-US" sz="2800" smtClean="0">
                <a:solidFill>
                  <a:schemeClr val="bg1"/>
                </a:solidFill>
              </a:rPr>
              <a:t>Giaûi baøi taäp goùc ñoái ñænh </a:t>
            </a:r>
            <a:br>
              <a:rPr lang="en-US" sz="2800" smtClean="0">
                <a:solidFill>
                  <a:schemeClr val="bg1"/>
                </a:solidFill>
              </a:rPr>
            </a:br>
            <a:r>
              <a:rPr lang="en-US" sz="2800" smtClean="0">
                <a:solidFill>
                  <a:schemeClr val="bg1"/>
                </a:solidFill>
              </a:rPr>
              <a:t>- Hai ñöôøng thaúng vuoâng goùc</a:t>
            </a:r>
            <a:endParaRPr lang="en-US" sz="2800">
              <a:solidFill>
                <a:schemeClr val="bg1"/>
              </a:solidFill>
            </a:endParaRPr>
          </a:p>
        </p:txBody>
      </p:sp>
      <p:sp>
        <p:nvSpPr>
          <p:cNvPr id="4" name="TextBox 3"/>
          <p:cNvSpPr txBox="1"/>
          <p:nvPr/>
        </p:nvSpPr>
        <p:spPr>
          <a:xfrm>
            <a:off x="467544" y="1168464"/>
            <a:ext cx="7416824" cy="646331"/>
          </a:xfrm>
          <a:prstGeom prst="rect">
            <a:avLst/>
          </a:prstGeom>
          <a:noFill/>
        </p:spPr>
        <p:txBody>
          <a:bodyPr wrap="square" rtlCol="0">
            <a:spAutoFit/>
          </a:bodyPr>
          <a:lstStyle/>
          <a:p>
            <a:r>
              <a:rPr lang="en-US" smtClean="0">
                <a:solidFill>
                  <a:schemeClr val="bg1"/>
                </a:solidFill>
              </a:rPr>
              <a:t>Baøi 3: Veõ hai ñöôøng thaúng caét nhau sao cho moät trong caùc goùc taïo thaønh coù moät goùc 80</a:t>
            </a:r>
            <a:r>
              <a:rPr lang="en-US" baseline="30000" smtClean="0">
                <a:solidFill>
                  <a:schemeClr val="bg1"/>
                </a:solidFill>
              </a:rPr>
              <a:t>0</a:t>
            </a:r>
            <a:r>
              <a:rPr lang="en-US" smtClean="0">
                <a:solidFill>
                  <a:schemeClr val="bg1"/>
                </a:solidFill>
              </a:rPr>
              <a:t>. Tính soá ño caùc goùc coøn laïi.</a:t>
            </a:r>
            <a:endParaRPr lang="en-US">
              <a:solidFill>
                <a:schemeClr val="bg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62" t="32857" r="1905" b="33571"/>
          <a:stretch/>
        </p:blipFill>
        <p:spPr>
          <a:xfrm rot="1901814">
            <a:off x="4328377" y="2892833"/>
            <a:ext cx="4481283" cy="7832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0"/>
            <a:ext cx="2455947" cy="2455947"/>
          </a:xfrm>
          <a:prstGeom prst="rect">
            <a:avLst/>
          </a:prstGeom>
        </p:spPr>
      </p:pic>
      <p:cxnSp>
        <p:nvCxnSpPr>
          <p:cNvPr id="9" name="Straight Connector 8"/>
          <p:cNvCxnSpPr/>
          <p:nvPr/>
        </p:nvCxnSpPr>
        <p:spPr>
          <a:xfrm>
            <a:off x="5754242" y="2355726"/>
            <a:ext cx="2353825" cy="144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062" t="32857" r="1905" b="33571"/>
          <a:stretch/>
        </p:blipFill>
        <p:spPr>
          <a:xfrm rot="19373480">
            <a:off x="4772666" y="2892833"/>
            <a:ext cx="4481283" cy="78329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471666">
            <a:off x="3915400" y="1060435"/>
            <a:ext cx="2455947" cy="2455947"/>
          </a:xfrm>
          <a:prstGeom prst="rect">
            <a:avLst/>
          </a:prstGeom>
        </p:spPr>
      </p:pic>
      <p:cxnSp>
        <p:nvCxnSpPr>
          <p:cNvPr id="13" name="Straight Connector 12"/>
          <p:cNvCxnSpPr/>
          <p:nvPr/>
        </p:nvCxnSpPr>
        <p:spPr>
          <a:xfrm flipV="1">
            <a:off x="5754242" y="2139702"/>
            <a:ext cx="2130126" cy="165618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314121" y="2523197"/>
            <a:ext cx="922175" cy="883841"/>
            <a:chOff x="6319360" y="2523681"/>
            <a:chExt cx="922175" cy="883841"/>
          </a:xfrm>
        </p:grpSpPr>
        <p:sp>
          <p:nvSpPr>
            <p:cNvPr id="14" name="Flowchart: Connector 13"/>
            <p:cNvSpPr/>
            <p:nvPr/>
          </p:nvSpPr>
          <p:spPr>
            <a:xfrm>
              <a:off x="6741853" y="2942375"/>
              <a:ext cx="101681" cy="101681"/>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p:cNvGrpSpPr/>
            <p:nvPr/>
          </p:nvGrpSpPr>
          <p:grpSpPr>
            <a:xfrm>
              <a:off x="6319360" y="2523681"/>
              <a:ext cx="922175" cy="883841"/>
              <a:chOff x="6319360" y="2523681"/>
              <a:chExt cx="922175" cy="883841"/>
            </a:xfrm>
          </p:grpSpPr>
          <p:sp>
            <p:nvSpPr>
              <p:cNvPr id="15" name="TextBox 14"/>
              <p:cNvSpPr txBox="1"/>
              <p:nvPr/>
            </p:nvSpPr>
            <p:spPr>
              <a:xfrm>
                <a:off x="6427724" y="2573043"/>
                <a:ext cx="335348" cy="369332"/>
              </a:xfrm>
              <a:prstGeom prst="rect">
                <a:avLst/>
              </a:prstGeom>
              <a:noFill/>
            </p:spPr>
            <p:txBody>
              <a:bodyPr wrap="none" rtlCol="0">
                <a:spAutoFit/>
              </a:bodyPr>
              <a:lstStyle/>
              <a:p>
                <a:r>
                  <a:rPr lang="en-US" smtClean="0">
                    <a:solidFill>
                      <a:schemeClr val="bg1"/>
                    </a:solidFill>
                  </a:rPr>
                  <a:t>O</a:t>
                </a:r>
                <a:endParaRPr lang="en-US">
                  <a:solidFill>
                    <a:schemeClr val="bg1"/>
                  </a:solidFill>
                </a:endParaRPr>
              </a:p>
            </p:txBody>
          </p:sp>
          <p:sp>
            <p:nvSpPr>
              <p:cNvPr id="16" name="TextBox 15"/>
              <p:cNvSpPr txBox="1"/>
              <p:nvPr/>
            </p:nvSpPr>
            <p:spPr>
              <a:xfrm>
                <a:off x="6679400" y="2523681"/>
                <a:ext cx="276038" cy="307777"/>
              </a:xfrm>
              <a:prstGeom prst="rect">
                <a:avLst/>
              </a:prstGeom>
              <a:noFill/>
            </p:spPr>
            <p:txBody>
              <a:bodyPr wrap="none" rtlCol="0">
                <a:spAutoFit/>
              </a:bodyPr>
              <a:lstStyle/>
              <a:p>
                <a:r>
                  <a:rPr lang="en-US" sz="1400">
                    <a:solidFill>
                      <a:schemeClr val="bg1"/>
                    </a:solidFill>
                    <a:latin typeface="+mj-lt"/>
                  </a:rPr>
                  <a:t>4</a:t>
                </a:r>
              </a:p>
            </p:txBody>
          </p:sp>
          <p:sp>
            <p:nvSpPr>
              <p:cNvPr id="17" name="TextBox 16"/>
              <p:cNvSpPr txBox="1"/>
              <p:nvPr/>
            </p:nvSpPr>
            <p:spPr>
              <a:xfrm>
                <a:off x="6319360" y="2811713"/>
                <a:ext cx="276038" cy="307777"/>
              </a:xfrm>
              <a:prstGeom prst="rect">
                <a:avLst/>
              </a:prstGeom>
              <a:noFill/>
            </p:spPr>
            <p:txBody>
              <a:bodyPr wrap="none" rtlCol="0">
                <a:spAutoFit/>
              </a:bodyPr>
              <a:lstStyle/>
              <a:p>
                <a:r>
                  <a:rPr lang="en-US" sz="1400" smtClean="0">
                    <a:solidFill>
                      <a:schemeClr val="bg1"/>
                    </a:solidFill>
                    <a:latin typeface="+mj-lt"/>
                  </a:rPr>
                  <a:t>1</a:t>
                </a:r>
                <a:endParaRPr lang="en-US" sz="1400">
                  <a:solidFill>
                    <a:schemeClr val="bg1"/>
                  </a:solidFill>
                  <a:latin typeface="+mj-lt"/>
                </a:endParaRPr>
              </a:p>
            </p:txBody>
          </p:sp>
          <p:sp>
            <p:nvSpPr>
              <p:cNvPr id="18" name="TextBox 17"/>
              <p:cNvSpPr txBox="1"/>
              <p:nvPr/>
            </p:nvSpPr>
            <p:spPr>
              <a:xfrm>
                <a:off x="6691394" y="3099745"/>
                <a:ext cx="276038" cy="307777"/>
              </a:xfrm>
              <a:prstGeom prst="rect">
                <a:avLst/>
              </a:prstGeom>
              <a:noFill/>
            </p:spPr>
            <p:txBody>
              <a:bodyPr wrap="none" rtlCol="0">
                <a:spAutoFit/>
              </a:bodyPr>
              <a:lstStyle/>
              <a:p>
                <a:r>
                  <a:rPr lang="en-US" sz="1400">
                    <a:solidFill>
                      <a:schemeClr val="bg1"/>
                    </a:solidFill>
                    <a:latin typeface="+mj-lt"/>
                  </a:rPr>
                  <a:t>2</a:t>
                </a:r>
              </a:p>
            </p:txBody>
          </p:sp>
          <p:sp>
            <p:nvSpPr>
              <p:cNvPr id="19" name="TextBox 18"/>
              <p:cNvSpPr txBox="1"/>
              <p:nvPr/>
            </p:nvSpPr>
            <p:spPr>
              <a:xfrm>
                <a:off x="6965497" y="2768513"/>
                <a:ext cx="276038" cy="307777"/>
              </a:xfrm>
              <a:prstGeom prst="rect">
                <a:avLst/>
              </a:prstGeom>
              <a:noFill/>
            </p:spPr>
            <p:txBody>
              <a:bodyPr wrap="none" rtlCol="0">
                <a:spAutoFit/>
              </a:bodyPr>
              <a:lstStyle/>
              <a:p>
                <a:r>
                  <a:rPr lang="en-US" sz="1400" smtClean="0">
                    <a:solidFill>
                      <a:schemeClr val="bg1"/>
                    </a:solidFill>
                    <a:latin typeface="+mj-lt"/>
                  </a:rPr>
                  <a:t>3</a:t>
                </a:r>
                <a:endParaRPr lang="en-US" sz="1400">
                  <a:solidFill>
                    <a:schemeClr val="bg1"/>
                  </a:solidFill>
                  <a:latin typeface="+mj-lt"/>
                </a:endParaRPr>
              </a:p>
            </p:txBody>
          </p:sp>
        </p:grpSp>
      </p:grpSp>
      <p:sp>
        <p:nvSpPr>
          <p:cNvPr id="22" name="TextBox 21"/>
          <p:cNvSpPr txBox="1"/>
          <p:nvPr/>
        </p:nvSpPr>
        <p:spPr>
          <a:xfrm>
            <a:off x="2580184" y="1836861"/>
            <a:ext cx="808235" cy="461665"/>
          </a:xfrm>
          <a:prstGeom prst="rect">
            <a:avLst/>
          </a:prstGeom>
          <a:noFill/>
        </p:spPr>
        <p:txBody>
          <a:bodyPr wrap="none" rtlCol="0">
            <a:spAutoFit/>
          </a:bodyPr>
          <a:lstStyle/>
          <a:p>
            <a:r>
              <a:rPr lang="en-US" sz="2400" smtClean="0">
                <a:solidFill>
                  <a:schemeClr val="bg1"/>
                </a:solidFill>
              </a:rPr>
              <a:t>Giaûi</a:t>
            </a:r>
            <a:endParaRPr lang="en-US" sz="2400">
              <a:solidFill>
                <a:schemeClr val="bg1"/>
              </a:solidFill>
            </a:endParaRPr>
          </a:p>
        </p:txBody>
      </p:sp>
      <p:sp>
        <p:nvSpPr>
          <p:cNvPr id="23" name="TextBox 22"/>
          <p:cNvSpPr txBox="1"/>
          <p:nvPr/>
        </p:nvSpPr>
        <p:spPr>
          <a:xfrm>
            <a:off x="467544" y="2316403"/>
            <a:ext cx="3913251" cy="369332"/>
          </a:xfrm>
          <a:prstGeom prst="rect">
            <a:avLst/>
          </a:prstGeom>
          <a:noFill/>
        </p:spPr>
        <p:txBody>
          <a:bodyPr wrap="none" rtlCol="0">
            <a:spAutoFit/>
          </a:bodyPr>
          <a:lstStyle/>
          <a:p>
            <a:r>
              <a:rPr lang="en-US" smtClean="0">
                <a:solidFill>
                  <a:schemeClr val="bg1"/>
                </a:solidFill>
              </a:rPr>
              <a:t>Theo giaû thieát baøi toaùn goùc O</a:t>
            </a:r>
            <a:r>
              <a:rPr lang="en-US" baseline="-25000" smtClean="0">
                <a:solidFill>
                  <a:schemeClr val="bg1"/>
                </a:solidFill>
              </a:rPr>
              <a:t>1</a:t>
            </a:r>
            <a:r>
              <a:rPr lang="en-US" smtClean="0">
                <a:solidFill>
                  <a:schemeClr val="bg1"/>
                </a:solidFill>
              </a:rPr>
              <a:t> = 80</a:t>
            </a:r>
            <a:r>
              <a:rPr lang="en-US" baseline="30000" smtClean="0">
                <a:solidFill>
                  <a:schemeClr val="bg1"/>
                </a:solidFill>
              </a:rPr>
              <a:t>0</a:t>
            </a:r>
            <a:endParaRPr lang="en-US">
              <a:solidFill>
                <a:schemeClr val="bg1"/>
              </a:solidFill>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4110169306"/>
              </p:ext>
            </p:extLst>
          </p:nvPr>
        </p:nvGraphicFramePr>
        <p:xfrm>
          <a:off x="683568" y="3012780"/>
          <a:ext cx="1133475" cy="355600"/>
        </p:xfrm>
        <a:graphic>
          <a:graphicData uri="http://schemas.openxmlformats.org/presentationml/2006/ole">
            <mc:AlternateContent xmlns:mc="http://schemas.openxmlformats.org/markup-compatibility/2006">
              <mc:Choice xmlns:v="urn:schemas-microsoft-com:vml" Requires="v">
                <p:oleObj spid="_x0000_s4119" name="Equation" r:id="rId5" imgW="850680" imgH="266400" progId="Equation.DSMT4">
                  <p:embed/>
                </p:oleObj>
              </mc:Choice>
              <mc:Fallback>
                <p:oleObj name="Equation" r:id="rId5" imgW="850680" imgH="266400" progId="Equation.DSMT4">
                  <p:embed/>
                  <p:pic>
                    <p:nvPicPr>
                      <p:cNvPr id="0" name=""/>
                      <p:cNvPicPr/>
                      <p:nvPr/>
                    </p:nvPicPr>
                    <p:blipFill>
                      <a:blip r:embed="rId6"/>
                      <a:stretch>
                        <a:fillRect/>
                      </a:stretch>
                    </p:blipFill>
                    <p:spPr>
                      <a:xfrm>
                        <a:off x="683568" y="3012780"/>
                        <a:ext cx="1133475" cy="355600"/>
                      </a:xfrm>
                      <a:prstGeom prst="rect">
                        <a:avLst/>
                      </a:prstGeom>
                    </p:spPr>
                  </p:pic>
                </p:oleObj>
              </mc:Fallback>
            </mc:AlternateContent>
          </a:graphicData>
        </a:graphic>
      </p:graphicFrame>
      <p:sp>
        <p:nvSpPr>
          <p:cNvPr id="25" name="TextBox 24"/>
          <p:cNvSpPr txBox="1"/>
          <p:nvPr/>
        </p:nvSpPr>
        <p:spPr>
          <a:xfrm>
            <a:off x="2963126" y="3361402"/>
            <a:ext cx="816249" cy="338554"/>
          </a:xfrm>
          <a:prstGeom prst="rect">
            <a:avLst/>
          </a:prstGeom>
          <a:noFill/>
        </p:spPr>
        <p:txBody>
          <a:bodyPr wrap="none" rtlCol="0">
            <a:spAutoFit/>
          </a:bodyPr>
          <a:lstStyle/>
          <a:p>
            <a:r>
              <a:rPr lang="en-US" sz="1600" smtClean="0">
                <a:solidFill>
                  <a:schemeClr val="bg1"/>
                </a:solidFill>
              </a:rPr>
              <a:t>(keà buø)</a:t>
            </a:r>
            <a:endParaRPr lang="en-US" sz="1600">
              <a:solidFill>
                <a:schemeClr val="bg1"/>
              </a:solidFill>
            </a:endParaRPr>
          </a:p>
        </p:txBody>
      </p:sp>
      <p:sp>
        <p:nvSpPr>
          <p:cNvPr id="27" name="TextBox 26"/>
          <p:cNvSpPr txBox="1"/>
          <p:nvPr/>
        </p:nvSpPr>
        <p:spPr>
          <a:xfrm>
            <a:off x="451617" y="2643758"/>
            <a:ext cx="901209" cy="369332"/>
          </a:xfrm>
          <a:prstGeom prst="rect">
            <a:avLst/>
          </a:prstGeom>
          <a:noFill/>
        </p:spPr>
        <p:txBody>
          <a:bodyPr wrap="none" rtlCol="0">
            <a:spAutoFit/>
          </a:bodyPr>
          <a:lstStyle/>
          <a:p>
            <a:r>
              <a:rPr lang="en-US" smtClean="0">
                <a:solidFill>
                  <a:schemeClr val="bg1"/>
                </a:solidFill>
              </a:rPr>
              <a:t>khi ñoù:</a:t>
            </a:r>
            <a:endParaRPr lang="en-US">
              <a:solidFill>
                <a:schemeClr val="bg1"/>
              </a:solidFill>
            </a:endParaRPr>
          </a:p>
        </p:txBody>
      </p:sp>
      <p:sp>
        <p:nvSpPr>
          <p:cNvPr id="6" name="Freeform 5"/>
          <p:cNvSpPr/>
          <p:nvPr/>
        </p:nvSpPr>
        <p:spPr>
          <a:xfrm>
            <a:off x="6581775" y="2881313"/>
            <a:ext cx="204788" cy="233362"/>
          </a:xfrm>
          <a:custGeom>
            <a:avLst/>
            <a:gdLst>
              <a:gd name="connsiteX0" fmla="*/ 204788 w 204788"/>
              <a:gd name="connsiteY0" fmla="*/ 123825 h 233362"/>
              <a:gd name="connsiteX1" fmla="*/ 204788 w 204788"/>
              <a:gd name="connsiteY1" fmla="*/ 123825 h 233362"/>
              <a:gd name="connsiteX2" fmla="*/ 28575 w 204788"/>
              <a:gd name="connsiteY2" fmla="*/ 0 h 233362"/>
              <a:gd name="connsiteX3" fmla="*/ 9525 w 204788"/>
              <a:gd name="connsiteY3" fmla="*/ 38100 h 233362"/>
              <a:gd name="connsiteX4" fmla="*/ 4763 w 204788"/>
              <a:gd name="connsiteY4" fmla="*/ 52387 h 233362"/>
              <a:gd name="connsiteX5" fmla="*/ 0 w 204788"/>
              <a:gd name="connsiteY5" fmla="*/ 109537 h 233362"/>
              <a:gd name="connsiteX6" fmla="*/ 4763 w 204788"/>
              <a:gd name="connsiteY6" fmla="*/ 176212 h 233362"/>
              <a:gd name="connsiteX7" fmla="*/ 38100 w 204788"/>
              <a:gd name="connsiteY7" fmla="*/ 219075 h 233362"/>
              <a:gd name="connsiteX8" fmla="*/ 57150 w 204788"/>
              <a:gd name="connsiteY8" fmla="*/ 233362 h 233362"/>
              <a:gd name="connsiteX9" fmla="*/ 204788 w 204788"/>
              <a:gd name="connsiteY9" fmla="*/ 123825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88" h="233362">
                <a:moveTo>
                  <a:pt x="204788" y="123825"/>
                </a:moveTo>
                <a:lnTo>
                  <a:pt x="204788" y="123825"/>
                </a:lnTo>
                <a:lnTo>
                  <a:pt x="28575" y="0"/>
                </a:lnTo>
                <a:cubicBezTo>
                  <a:pt x="22225" y="12700"/>
                  <a:pt x="15401" y="25174"/>
                  <a:pt x="9525" y="38100"/>
                </a:cubicBezTo>
                <a:cubicBezTo>
                  <a:pt x="7448" y="42670"/>
                  <a:pt x="5426" y="47411"/>
                  <a:pt x="4763" y="52387"/>
                </a:cubicBezTo>
                <a:cubicBezTo>
                  <a:pt x="2237" y="71335"/>
                  <a:pt x="1588" y="90487"/>
                  <a:pt x="0" y="109537"/>
                </a:cubicBezTo>
                <a:cubicBezTo>
                  <a:pt x="1588" y="131762"/>
                  <a:pt x="2160" y="154083"/>
                  <a:pt x="4763" y="176212"/>
                </a:cubicBezTo>
                <a:cubicBezTo>
                  <a:pt x="6941" y="194726"/>
                  <a:pt x="24337" y="209900"/>
                  <a:pt x="38100" y="219075"/>
                </a:cubicBezTo>
                <a:cubicBezTo>
                  <a:pt x="54256" y="229845"/>
                  <a:pt x="48341" y="224553"/>
                  <a:pt x="57150" y="233362"/>
                </a:cubicBezTo>
                <a:lnTo>
                  <a:pt x="204788" y="12382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087894" y="2950506"/>
            <a:ext cx="428322" cy="307777"/>
          </a:xfrm>
          <a:prstGeom prst="rect">
            <a:avLst/>
          </a:prstGeom>
          <a:noFill/>
        </p:spPr>
        <p:txBody>
          <a:bodyPr wrap="none" rtlCol="0">
            <a:spAutoFit/>
          </a:bodyPr>
          <a:lstStyle/>
          <a:p>
            <a:r>
              <a:rPr lang="en-US" sz="1400" smtClean="0">
                <a:solidFill>
                  <a:schemeClr val="bg1"/>
                </a:solidFill>
                <a:latin typeface="+mj-lt"/>
              </a:rPr>
              <a:t>80</a:t>
            </a:r>
            <a:r>
              <a:rPr lang="en-US" sz="1400" baseline="30000" smtClean="0">
                <a:solidFill>
                  <a:schemeClr val="bg1"/>
                </a:solidFill>
                <a:latin typeface="+mj-lt"/>
              </a:rPr>
              <a:t>0</a:t>
            </a:r>
            <a:endParaRPr lang="en-US" sz="1400">
              <a:solidFill>
                <a:schemeClr val="bg1"/>
              </a:solidFill>
              <a:latin typeface="+mj-lt"/>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1932143635"/>
              </p:ext>
            </p:extLst>
          </p:nvPr>
        </p:nvGraphicFramePr>
        <p:xfrm>
          <a:off x="580603" y="3363838"/>
          <a:ext cx="2335213" cy="355600"/>
        </p:xfrm>
        <a:graphic>
          <a:graphicData uri="http://schemas.openxmlformats.org/presentationml/2006/ole">
            <mc:AlternateContent xmlns:mc="http://schemas.openxmlformats.org/markup-compatibility/2006">
              <mc:Choice xmlns:v="urn:schemas-microsoft-com:vml" Requires="v">
                <p:oleObj spid="_x0000_s4120" name="Equation" r:id="rId7" imgW="1752480" imgH="266400" progId="Equation.DSMT4">
                  <p:embed/>
                </p:oleObj>
              </mc:Choice>
              <mc:Fallback>
                <p:oleObj name="Equation" r:id="rId7" imgW="1752480" imgH="266400" progId="Equation.DSMT4">
                  <p:embed/>
                  <p:pic>
                    <p:nvPicPr>
                      <p:cNvPr id="0" name=""/>
                      <p:cNvPicPr/>
                      <p:nvPr/>
                    </p:nvPicPr>
                    <p:blipFill>
                      <a:blip r:embed="rId8"/>
                      <a:stretch>
                        <a:fillRect/>
                      </a:stretch>
                    </p:blipFill>
                    <p:spPr>
                      <a:xfrm>
                        <a:off x="580603" y="3363838"/>
                        <a:ext cx="2335213" cy="355600"/>
                      </a:xfrm>
                      <a:prstGeom prst="rect">
                        <a:avLst/>
                      </a:prstGeom>
                    </p:spPr>
                  </p:pic>
                </p:oleObj>
              </mc:Fallback>
            </mc:AlternateContent>
          </a:graphicData>
        </a:graphic>
      </p:graphicFrame>
      <p:sp>
        <p:nvSpPr>
          <p:cNvPr id="33" name="TextBox 32"/>
          <p:cNvSpPr txBox="1"/>
          <p:nvPr/>
        </p:nvSpPr>
        <p:spPr>
          <a:xfrm>
            <a:off x="1867954" y="3022848"/>
            <a:ext cx="1095172" cy="338554"/>
          </a:xfrm>
          <a:prstGeom prst="rect">
            <a:avLst/>
          </a:prstGeom>
          <a:noFill/>
        </p:spPr>
        <p:txBody>
          <a:bodyPr wrap="none" rtlCol="0">
            <a:spAutoFit/>
          </a:bodyPr>
          <a:lstStyle/>
          <a:p>
            <a:r>
              <a:rPr lang="en-US" sz="1600" smtClean="0">
                <a:solidFill>
                  <a:schemeClr val="bg1"/>
                </a:solidFill>
              </a:rPr>
              <a:t>(ñoái ñænh)</a:t>
            </a:r>
            <a:endParaRPr lang="en-US" sz="1600">
              <a:solidFill>
                <a:schemeClr val="bg1"/>
              </a:solidFill>
            </a:endParaRPr>
          </a:p>
        </p:txBody>
      </p:sp>
    </p:spTree>
    <p:extLst>
      <p:ext uri="{BB962C8B-B14F-4D97-AF65-F5344CB8AC3E}">
        <p14:creationId xmlns:p14="http://schemas.microsoft.com/office/powerpoint/2010/main" val="26101532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9" presetClass="path" presetSubtype="0" accel="50000" decel="50000" fill="hold" nodeType="afterEffect">
                                  <p:stCondLst>
                                    <p:cond delay="0"/>
                                  </p:stCondLst>
                                  <p:childTnLst>
                                    <p:animMotion origin="layout" path="M 3.33333E-6 -6.17284E-7 L 0.25208 0.27994 " pathEditMode="relative" rAng="0" ptsTypes="AA">
                                      <p:cBhvr>
                                        <p:cTn id="16" dur="2000" fill="hold"/>
                                        <p:tgtEl>
                                          <p:spTgt spid="7"/>
                                        </p:tgtEl>
                                        <p:attrNameLst>
                                          <p:attrName>ppt_x</p:attrName>
                                          <p:attrName>ppt_y</p:attrName>
                                        </p:attrNameLst>
                                      </p:cBhvr>
                                      <p:rCtr x="12604" y="13981"/>
                                    </p:animMotion>
                                  </p:childTnLst>
                                </p:cTn>
                              </p:par>
                              <p:par>
                                <p:cTn id="17" presetID="22" presetClass="entr" presetSubtype="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2000"/>
                                        <p:tgtEl>
                                          <p:spTgt spid="9"/>
                                        </p:tgtEl>
                                      </p:cBhvr>
                                    </p:animEffect>
                                  </p:childTnLst>
                                </p:cTn>
                              </p:par>
                            </p:childTnLst>
                          </p:cTn>
                        </p:par>
                        <p:par>
                          <p:cTn id="20" fill="hold">
                            <p:stCondLst>
                              <p:cond delay="3000"/>
                            </p:stCondLst>
                            <p:childTnLst>
                              <p:par>
                                <p:cTn id="21" presetID="10" presetClass="exit" presetSubtype="0" fill="hold"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3500"/>
                            </p:stCondLst>
                            <p:childTnLst>
                              <p:par>
                                <p:cTn id="25" presetID="10" presetClass="exit" presetSubtype="0" fill="hold" nodeType="after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49" presetClass="path" presetSubtype="0" accel="50000" decel="50000" fill="hold" nodeType="afterEffect">
                                  <p:stCondLst>
                                    <p:cond delay="0"/>
                                  </p:stCondLst>
                                  <p:childTnLst>
                                    <p:animMotion origin="layout" path="M -8.33333E-7 -3.45679E-6 L 0.22049 -0.29012 " pathEditMode="relative" rAng="0" ptsTypes="AA">
                                      <p:cBhvr>
                                        <p:cTn id="41" dur="2000" fill="hold"/>
                                        <p:tgtEl>
                                          <p:spTgt spid="11"/>
                                        </p:tgtEl>
                                        <p:attrNameLst>
                                          <p:attrName>ppt_x</p:attrName>
                                          <p:attrName>ppt_y</p:attrName>
                                        </p:attrNameLst>
                                      </p:cBhvr>
                                      <p:rCtr x="11024" y="-14506"/>
                                    </p:animMotion>
                                  </p:childTnLst>
                                </p:cTn>
                              </p:par>
                              <p:par>
                                <p:cTn id="42" presetID="22" presetClass="entr" presetSubtype="4"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2000"/>
                                        <p:tgtEl>
                                          <p:spTgt spid="13"/>
                                        </p:tgtEl>
                                      </p:cBhvr>
                                    </p:animEffect>
                                  </p:childTnLst>
                                </p:cTn>
                              </p:par>
                            </p:childTnLst>
                          </p:cTn>
                        </p:par>
                        <p:par>
                          <p:cTn id="45" fill="hold">
                            <p:stCondLst>
                              <p:cond delay="3000"/>
                            </p:stCondLst>
                            <p:childTnLst>
                              <p:par>
                                <p:cTn id="46" presetID="10" presetClass="exit" presetSubtype="0" fill="hold" nodeType="after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par>
                          <p:cTn id="49" fill="hold">
                            <p:stCondLst>
                              <p:cond delay="3500"/>
                            </p:stCondLst>
                            <p:childTnLst>
                              <p:par>
                                <p:cTn id="50" presetID="10" presetClass="exit" presetSubtype="0" fill="hold" nodeType="after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heel(1)">
                                      <p:cBhvr>
                                        <p:cTn id="57" dur="20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1000"/>
                                        <p:tgtEl>
                                          <p:spTgt spid="6"/>
                                        </p:tgtEl>
                                      </p:cBhvr>
                                    </p:animEffect>
                                    <p:anim calcmode="lin" valueType="num">
                                      <p:cBhvr>
                                        <p:cTn id="68" dur="1000" fill="hold"/>
                                        <p:tgtEl>
                                          <p:spTgt spid="6"/>
                                        </p:tgtEl>
                                        <p:attrNameLst>
                                          <p:attrName>ppt_x</p:attrName>
                                        </p:attrNameLst>
                                      </p:cBhvr>
                                      <p:tavLst>
                                        <p:tav tm="0">
                                          <p:val>
                                            <p:strVal val="#ppt_x"/>
                                          </p:val>
                                        </p:tav>
                                        <p:tav tm="100000">
                                          <p:val>
                                            <p:strVal val="#ppt_x"/>
                                          </p:val>
                                        </p:tav>
                                      </p:tavLst>
                                    </p:anim>
                                    <p:anim calcmode="lin" valueType="num">
                                      <p:cBhvr>
                                        <p:cTn id="6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left)">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left)">
                                      <p:cBhvr>
                                        <p:cTn id="84" dur="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fill="hold"/>
                                        <p:tgtEl>
                                          <p:spTgt spid="24"/>
                                        </p:tgtEl>
                                        <p:attrNameLst>
                                          <p:attrName>ppt_x</p:attrName>
                                        </p:attrNameLst>
                                      </p:cBhvr>
                                      <p:tavLst>
                                        <p:tav tm="0">
                                          <p:val>
                                            <p:strVal val="#ppt_x"/>
                                          </p:val>
                                        </p:tav>
                                        <p:tav tm="100000">
                                          <p:val>
                                            <p:strVal val="#ppt_x"/>
                                          </p:val>
                                        </p:tav>
                                      </p:tavLst>
                                    </p:anim>
                                    <p:anim calcmode="lin" valueType="num">
                                      <p:cBhvr additive="base">
                                        <p:cTn id="90" dur="500" fill="hold"/>
                                        <p:tgtEl>
                                          <p:spTgt spid="24"/>
                                        </p:tgtEl>
                                        <p:attrNameLst>
                                          <p:attrName>ppt_y</p:attrName>
                                        </p:attrNameLst>
                                      </p:cBhvr>
                                      <p:tavLst>
                                        <p:tav tm="0">
                                          <p:val>
                                            <p:strVal val="1+#ppt_h/2"/>
                                          </p:val>
                                        </p:tav>
                                        <p:tav tm="100000">
                                          <p:val>
                                            <p:strVal val="#ppt_y"/>
                                          </p:val>
                                        </p:tav>
                                      </p:tavLst>
                                    </p:anim>
                                  </p:childTnLst>
                                </p:cTn>
                              </p:par>
                              <p:par>
                                <p:cTn id="91" presetID="14" presetClass="entr" presetSubtype="1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randombar(horizontal)">
                                      <p:cBhvr>
                                        <p:cTn id="93" dur="500"/>
                                        <p:tgtEl>
                                          <p:spTgt spid="33"/>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additive="base">
                                        <p:cTn id="98" dur="500" fill="hold"/>
                                        <p:tgtEl>
                                          <p:spTgt spid="32"/>
                                        </p:tgtEl>
                                        <p:attrNameLst>
                                          <p:attrName>ppt_x</p:attrName>
                                        </p:attrNameLst>
                                      </p:cBhvr>
                                      <p:tavLst>
                                        <p:tav tm="0">
                                          <p:val>
                                            <p:strVal val="#ppt_x"/>
                                          </p:val>
                                        </p:tav>
                                        <p:tav tm="100000">
                                          <p:val>
                                            <p:strVal val="#ppt_x"/>
                                          </p:val>
                                        </p:tav>
                                      </p:tavLst>
                                    </p:anim>
                                    <p:anim calcmode="lin" valueType="num">
                                      <p:cBhvr additive="base">
                                        <p:cTn id="99" dur="500" fill="hold"/>
                                        <p:tgtEl>
                                          <p:spTgt spid="32"/>
                                        </p:tgtEl>
                                        <p:attrNameLst>
                                          <p:attrName>ppt_y</p:attrName>
                                        </p:attrNameLst>
                                      </p:cBhvr>
                                      <p:tavLst>
                                        <p:tav tm="0">
                                          <p:val>
                                            <p:strVal val="1+#ppt_h/2"/>
                                          </p:val>
                                        </p:tav>
                                        <p:tav tm="100000">
                                          <p:val>
                                            <p:strVal val="#ppt_y"/>
                                          </p:val>
                                        </p:tav>
                                      </p:tavLst>
                                    </p:anim>
                                  </p:childTnLst>
                                </p:cTn>
                              </p:par>
                              <p:par>
                                <p:cTn id="100" presetID="14" presetClass="entr" presetSubtype="10"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randombar(horizontal)">
                                      <p:cBhvr>
                                        <p:cTn id="10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7" grpId="0"/>
      <p:bldP spid="6" grpId="0" animBg="1"/>
      <p:bldP spid="31"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376376"/>
            <a:ext cx="8352928" cy="923330"/>
          </a:xfrm>
          <a:prstGeom prst="rect">
            <a:avLst/>
          </a:prstGeom>
          <a:noFill/>
        </p:spPr>
        <p:txBody>
          <a:bodyPr wrap="square" rtlCol="0">
            <a:spAutoFit/>
          </a:bodyPr>
          <a:lstStyle/>
          <a:p>
            <a:r>
              <a:rPr lang="en-US" smtClean="0">
                <a:solidFill>
                  <a:schemeClr val="bg1"/>
                </a:solidFill>
              </a:rPr>
              <a:t>Baøi 4: Thöïc hieän caùc coâng vieäc sau: veõ goùc xOy = 80</a:t>
            </a:r>
            <a:r>
              <a:rPr lang="en-US" baseline="30000" smtClean="0">
                <a:solidFill>
                  <a:schemeClr val="bg1"/>
                </a:solidFill>
              </a:rPr>
              <a:t>0</a:t>
            </a:r>
            <a:r>
              <a:rPr lang="en-US" smtClean="0">
                <a:solidFill>
                  <a:schemeClr val="bg1"/>
                </a:solidFill>
              </a:rPr>
              <a:t>. Veõ goùc x’Oy’ ñoái ñænh vôùi xOy. Veõ tia Ot phaân giaùc cuûa goùc xOy. Veõ tia ñoái Ot’ cuûa Ot. Tia Ot’ coù phaûi laø tia phaân giaùc cuûa x’Oy’ khoâng? Vì sao?</a:t>
            </a:r>
            <a:endParaRPr lang="en-US">
              <a:solidFill>
                <a:schemeClr val="bg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062" t="32857" r="1905" b="33571"/>
          <a:stretch/>
        </p:blipFill>
        <p:spPr>
          <a:xfrm rot="1901814">
            <a:off x="4328377" y="2892833"/>
            <a:ext cx="4481283" cy="78329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0"/>
            <a:ext cx="2455947" cy="2455947"/>
          </a:xfrm>
          <a:prstGeom prst="rect">
            <a:avLst/>
          </a:prstGeom>
        </p:spPr>
      </p:pic>
      <p:cxnSp>
        <p:nvCxnSpPr>
          <p:cNvPr id="9" name="Straight Connector 8"/>
          <p:cNvCxnSpPr/>
          <p:nvPr/>
        </p:nvCxnSpPr>
        <p:spPr>
          <a:xfrm>
            <a:off x="5754242" y="2355726"/>
            <a:ext cx="1084053" cy="6671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062" t="32857" r="1905" b="33571"/>
          <a:stretch/>
        </p:blipFill>
        <p:spPr>
          <a:xfrm rot="19373480">
            <a:off x="4772666" y="2892833"/>
            <a:ext cx="4481283" cy="78329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71666">
            <a:off x="3915400" y="1060435"/>
            <a:ext cx="2455947" cy="2455947"/>
          </a:xfrm>
          <a:prstGeom prst="rect">
            <a:avLst/>
          </a:prstGeom>
        </p:spPr>
      </p:pic>
      <p:cxnSp>
        <p:nvCxnSpPr>
          <p:cNvPr id="13" name="Straight Connector 12"/>
          <p:cNvCxnSpPr/>
          <p:nvPr/>
        </p:nvCxnSpPr>
        <p:spPr>
          <a:xfrm flipV="1">
            <a:off x="5754242" y="3013090"/>
            <a:ext cx="1057938" cy="7827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6460446" y="2583021"/>
            <a:ext cx="415810" cy="471013"/>
            <a:chOff x="1972997" y="3914790"/>
            <a:chExt cx="415810" cy="471013"/>
          </a:xfrm>
        </p:grpSpPr>
        <p:sp>
          <p:nvSpPr>
            <p:cNvPr id="14" name="Flowchart: Connector 13"/>
            <p:cNvSpPr/>
            <p:nvPr/>
          </p:nvSpPr>
          <p:spPr>
            <a:xfrm>
              <a:off x="2287126" y="4284122"/>
              <a:ext cx="101681" cy="101681"/>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TextBox 14"/>
            <p:cNvSpPr txBox="1"/>
            <p:nvPr/>
          </p:nvSpPr>
          <p:spPr>
            <a:xfrm>
              <a:off x="1972997" y="3914790"/>
              <a:ext cx="335348" cy="369332"/>
            </a:xfrm>
            <a:prstGeom prst="rect">
              <a:avLst/>
            </a:prstGeom>
            <a:noFill/>
          </p:spPr>
          <p:txBody>
            <a:bodyPr wrap="none" rtlCol="0">
              <a:spAutoFit/>
            </a:bodyPr>
            <a:lstStyle/>
            <a:p>
              <a:r>
                <a:rPr lang="en-US" smtClean="0">
                  <a:solidFill>
                    <a:schemeClr val="bg1"/>
                  </a:solidFill>
                </a:rPr>
                <a:t>O</a:t>
              </a:r>
              <a:endParaRPr lang="en-US">
                <a:solidFill>
                  <a:schemeClr val="bg1"/>
                </a:solidFill>
              </a:endParaRPr>
            </a:p>
          </p:txBody>
        </p:sp>
      </p:grpSp>
      <p:sp>
        <p:nvSpPr>
          <p:cNvPr id="18" name="TextBox 17"/>
          <p:cNvSpPr txBox="1"/>
          <p:nvPr/>
        </p:nvSpPr>
        <p:spPr>
          <a:xfrm>
            <a:off x="7617822" y="1964703"/>
            <a:ext cx="338554" cy="307777"/>
          </a:xfrm>
          <a:prstGeom prst="rect">
            <a:avLst/>
          </a:prstGeom>
          <a:noFill/>
        </p:spPr>
        <p:txBody>
          <a:bodyPr wrap="none" rtlCol="0">
            <a:spAutoFit/>
          </a:bodyPr>
          <a:lstStyle/>
          <a:p>
            <a:r>
              <a:rPr lang="en-US" sz="1400" smtClean="0">
                <a:solidFill>
                  <a:schemeClr val="bg1"/>
                </a:solidFill>
                <a:latin typeface="+mj-lt"/>
              </a:rPr>
              <a:t>y’</a:t>
            </a:r>
            <a:endParaRPr lang="en-US" sz="1400">
              <a:solidFill>
                <a:schemeClr val="bg1"/>
              </a:solidFill>
              <a:latin typeface="+mj-lt"/>
            </a:endParaRPr>
          </a:p>
        </p:txBody>
      </p:sp>
      <p:sp>
        <p:nvSpPr>
          <p:cNvPr id="19" name="TextBox 18"/>
          <p:cNvSpPr txBox="1"/>
          <p:nvPr/>
        </p:nvSpPr>
        <p:spPr>
          <a:xfrm>
            <a:off x="7761838" y="3376790"/>
            <a:ext cx="338554" cy="307777"/>
          </a:xfrm>
          <a:prstGeom prst="rect">
            <a:avLst/>
          </a:prstGeom>
          <a:noFill/>
        </p:spPr>
        <p:txBody>
          <a:bodyPr wrap="none" rtlCol="0">
            <a:spAutoFit/>
          </a:bodyPr>
          <a:lstStyle/>
          <a:p>
            <a:r>
              <a:rPr lang="en-US" sz="1400" smtClean="0">
                <a:solidFill>
                  <a:schemeClr val="bg1"/>
                </a:solidFill>
                <a:latin typeface="+mj-lt"/>
              </a:rPr>
              <a:t>x’</a:t>
            </a:r>
            <a:endParaRPr lang="en-US" sz="1400">
              <a:solidFill>
                <a:schemeClr val="bg1"/>
              </a:solidFill>
              <a:latin typeface="+mj-lt"/>
            </a:endParaRPr>
          </a:p>
        </p:txBody>
      </p:sp>
      <p:sp>
        <p:nvSpPr>
          <p:cNvPr id="6" name="Freeform 5"/>
          <p:cNvSpPr/>
          <p:nvPr/>
        </p:nvSpPr>
        <p:spPr>
          <a:xfrm>
            <a:off x="6581775" y="2881313"/>
            <a:ext cx="204788" cy="233362"/>
          </a:xfrm>
          <a:custGeom>
            <a:avLst/>
            <a:gdLst>
              <a:gd name="connsiteX0" fmla="*/ 204788 w 204788"/>
              <a:gd name="connsiteY0" fmla="*/ 123825 h 233362"/>
              <a:gd name="connsiteX1" fmla="*/ 204788 w 204788"/>
              <a:gd name="connsiteY1" fmla="*/ 123825 h 233362"/>
              <a:gd name="connsiteX2" fmla="*/ 28575 w 204788"/>
              <a:gd name="connsiteY2" fmla="*/ 0 h 233362"/>
              <a:gd name="connsiteX3" fmla="*/ 9525 w 204788"/>
              <a:gd name="connsiteY3" fmla="*/ 38100 h 233362"/>
              <a:gd name="connsiteX4" fmla="*/ 4763 w 204788"/>
              <a:gd name="connsiteY4" fmla="*/ 52387 h 233362"/>
              <a:gd name="connsiteX5" fmla="*/ 0 w 204788"/>
              <a:gd name="connsiteY5" fmla="*/ 109537 h 233362"/>
              <a:gd name="connsiteX6" fmla="*/ 4763 w 204788"/>
              <a:gd name="connsiteY6" fmla="*/ 176212 h 233362"/>
              <a:gd name="connsiteX7" fmla="*/ 38100 w 204788"/>
              <a:gd name="connsiteY7" fmla="*/ 219075 h 233362"/>
              <a:gd name="connsiteX8" fmla="*/ 57150 w 204788"/>
              <a:gd name="connsiteY8" fmla="*/ 233362 h 233362"/>
              <a:gd name="connsiteX9" fmla="*/ 204788 w 204788"/>
              <a:gd name="connsiteY9" fmla="*/ 123825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88" h="233362">
                <a:moveTo>
                  <a:pt x="204788" y="123825"/>
                </a:moveTo>
                <a:lnTo>
                  <a:pt x="204788" y="123825"/>
                </a:lnTo>
                <a:lnTo>
                  <a:pt x="28575" y="0"/>
                </a:lnTo>
                <a:cubicBezTo>
                  <a:pt x="22225" y="12700"/>
                  <a:pt x="15401" y="25174"/>
                  <a:pt x="9525" y="38100"/>
                </a:cubicBezTo>
                <a:cubicBezTo>
                  <a:pt x="7448" y="42670"/>
                  <a:pt x="5426" y="47411"/>
                  <a:pt x="4763" y="52387"/>
                </a:cubicBezTo>
                <a:cubicBezTo>
                  <a:pt x="2237" y="71335"/>
                  <a:pt x="1588" y="90487"/>
                  <a:pt x="0" y="109537"/>
                </a:cubicBezTo>
                <a:cubicBezTo>
                  <a:pt x="1588" y="131762"/>
                  <a:pt x="2160" y="154083"/>
                  <a:pt x="4763" y="176212"/>
                </a:cubicBezTo>
                <a:cubicBezTo>
                  <a:pt x="6941" y="194726"/>
                  <a:pt x="24337" y="209900"/>
                  <a:pt x="38100" y="219075"/>
                </a:cubicBezTo>
                <a:cubicBezTo>
                  <a:pt x="54256" y="229845"/>
                  <a:pt x="48341" y="224553"/>
                  <a:pt x="57150" y="233362"/>
                </a:cubicBezTo>
                <a:lnTo>
                  <a:pt x="204788" y="12382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087894" y="2950506"/>
            <a:ext cx="428322" cy="307777"/>
          </a:xfrm>
          <a:prstGeom prst="rect">
            <a:avLst/>
          </a:prstGeom>
          <a:noFill/>
        </p:spPr>
        <p:txBody>
          <a:bodyPr wrap="none" rtlCol="0">
            <a:spAutoFit/>
          </a:bodyPr>
          <a:lstStyle/>
          <a:p>
            <a:r>
              <a:rPr lang="en-US" sz="1400" smtClean="0">
                <a:solidFill>
                  <a:schemeClr val="bg1"/>
                </a:solidFill>
                <a:latin typeface="+mj-lt"/>
              </a:rPr>
              <a:t>80</a:t>
            </a:r>
            <a:r>
              <a:rPr lang="en-US" sz="1400" baseline="30000" smtClean="0">
                <a:solidFill>
                  <a:schemeClr val="bg1"/>
                </a:solidFill>
                <a:latin typeface="+mj-lt"/>
              </a:rPr>
              <a:t>0</a:t>
            </a:r>
            <a:endParaRPr lang="en-US" sz="1400">
              <a:solidFill>
                <a:schemeClr val="bg1"/>
              </a:solidFill>
              <a:latin typeface="+mj-lt"/>
            </a:endParaRP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2062" t="32857" r="1905" b="33571"/>
          <a:stretch/>
        </p:blipFill>
        <p:spPr>
          <a:xfrm rot="19373480">
            <a:off x="4820947" y="2892833"/>
            <a:ext cx="4481283" cy="783298"/>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71666">
            <a:off x="4923512" y="326684"/>
            <a:ext cx="2455947" cy="2455947"/>
          </a:xfrm>
          <a:prstGeom prst="rect">
            <a:avLst/>
          </a:prstGeom>
        </p:spPr>
      </p:pic>
      <p:sp>
        <p:nvSpPr>
          <p:cNvPr id="34" name="TextBox 33"/>
          <p:cNvSpPr txBox="1"/>
          <p:nvPr/>
        </p:nvSpPr>
        <p:spPr>
          <a:xfrm>
            <a:off x="5652120" y="3404488"/>
            <a:ext cx="276038" cy="307777"/>
          </a:xfrm>
          <a:prstGeom prst="rect">
            <a:avLst/>
          </a:prstGeom>
          <a:noFill/>
        </p:spPr>
        <p:txBody>
          <a:bodyPr wrap="none" rtlCol="0">
            <a:spAutoFit/>
          </a:bodyPr>
          <a:lstStyle/>
          <a:p>
            <a:r>
              <a:rPr lang="en-US" sz="1400" smtClean="0">
                <a:solidFill>
                  <a:schemeClr val="bg1"/>
                </a:solidFill>
                <a:latin typeface="+mj-lt"/>
              </a:rPr>
              <a:t>y</a:t>
            </a:r>
            <a:endParaRPr lang="en-US" sz="1400">
              <a:solidFill>
                <a:schemeClr val="bg1"/>
              </a:solidFill>
              <a:latin typeface="+mj-lt"/>
            </a:endParaRPr>
          </a:p>
        </p:txBody>
      </p:sp>
      <p:sp>
        <p:nvSpPr>
          <p:cNvPr id="35" name="TextBox 34"/>
          <p:cNvSpPr txBox="1"/>
          <p:nvPr/>
        </p:nvSpPr>
        <p:spPr>
          <a:xfrm>
            <a:off x="5759731" y="2134519"/>
            <a:ext cx="276038" cy="307777"/>
          </a:xfrm>
          <a:prstGeom prst="rect">
            <a:avLst/>
          </a:prstGeom>
          <a:noFill/>
        </p:spPr>
        <p:txBody>
          <a:bodyPr wrap="none" rtlCol="0">
            <a:spAutoFit/>
          </a:bodyPr>
          <a:lstStyle/>
          <a:p>
            <a:r>
              <a:rPr lang="en-US" sz="1400">
                <a:solidFill>
                  <a:schemeClr val="bg1"/>
                </a:solidFill>
                <a:latin typeface="+mj-lt"/>
              </a:rPr>
              <a:t>x</a:t>
            </a:r>
          </a:p>
        </p:txBody>
      </p:sp>
      <p:cxnSp>
        <p:nvCxnSpPr>
          <p:cNvPr id="36" name="Straight Connector 35"/>
          <p:cNvCxnSpPr/>
          <p:nvPr/>
        </p:nvCxnSpPr>
        <p:spPr>
          <a:xfrm flipV="1">
            <a:off x="6812180" y="2134519"/>
            <a:ext cx="1144196" cy="8634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rotWithShape="1">
          <a:blip r:embed="rId2">
            <a:extLst>
              <a:ext uri="{28A0092B-C50C-407E-A947-70E740481C1C}">
                <a14:useLocalDpi xmlns:a14="http://schemas.microsoft.com/office/drawing/2010/main" val="0"/>
              </a:ext>
            </a:extLst>
          </a:blip>
          <a:srcRect l="2062" t="32857" r="1905" b="33571"/>
          <a:stretch/>
        </p:blipFill>
        <p:spPr>
          <a:xfrm rot="1901814">
            <a:off x="4323605" y="2897088"/>
            <a:ext cx="4481283" cy="783298"/>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3141" y="648447"/>
            <a:ext cx="2455947" cy="2455947"/>
          </a:xfrm>
          <a:prstGeom prst="rect">
            <a:avLst/>
          </a:prstGeom>
        </p:spPr>
      </p:pic>
      <p:cxnSp>
        <p:nvCxnSpPr>
          <p:cNvPr id="41" name="Straight Connector 40"/>
          <p:cNvCxnSpPr/>
          <p:nvPr/>
        </p:nvCxnSpPr>
        <p:spPr>
          <a:xfrm>
            <a:off x="6838295" y="2997994"/>
            <a:ext cx="1118081" cy="701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63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9" presetClass="path" presetSubtype="0" accel="50000" decel="50000" fill="hold" nodeType="afterEffect">
                                  <p:stCondLst>
                                    <p:cond delay="0"/>
                                  </p:stCondLst>
                                  <p:childTnLst>
                                    <p:animMotion origin="layout" path="M -0.00018 -0.00463 L 0.11788 0.12118 " pathEditMode="relative" rAng="0" ptsTypes="AA">
                                      <p:cBhvr>
                                        <p:cTn id="16" dur="2000" fill="hold"/>
                                        <p:tgtEl>
                                          <p:spTgt spid="7"/>
                                        </p:tgtEl>
                                        <p:attrNameLst>
                                          <p:attrName>ppt_x</p:attrName>
                                          <p:attrName>ppt_y</p:attrName>
                                        </p:attrNameLst>
                                      </p:cBhvr>
                                      <p:rCtr x="5903" y="6290"/>
                                    </p:animMotion>
                                  </p:childTnLst>
                                </p:cTn>
                              </p:par>
                              <p:par>
                                <p:cTn id="17" presetID="22" presetClass="entr" presetSubtype="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2000"/>
                                        <p:tgtEl>
                                          <p:spTgt spid="9"/>
                                        </p:tgtEl>
                                      </p:cBhvr>
                                    </p:animEffect>
                                  </p:childTnLst>
                                </p:cTn>
                              </p:par>
                            </p:childTnLst>
                          </p:cTn>
                        </p:par>
                        <p:par>
                          <p:cTn id="20" fill="hold">
                            <p:stCondLst>
                              <p:cond delay="3000"/>
                            </p:stCondLst>
                            <p:childTnLst>
                              <p:par>
                                <p:cTn id="21" presetID="10" presetClass="exit" presetSubtype="0" fill="hold"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49" presetClass="path" presetSubtype="0" accel="50000" decel="50000" fill="hold" nodeType="afterEffect">
                                  <p:stCondLst>
                                    <p:cond delay="0"/>
                                  </p:stCondLst>
                                  <p:childTnLst>
                                    <p:animMotion origin="layout" path="M -8.33333E-7 -4.66852E-6 L 0.11806 -0.15016 " pathEditMode="relative" rAng="0" ptsTypes="AA">
                                      <p:cBhvr>
                                        <p:cTn id="40" dur="2000" fill="hold"/>
                                        <p:tgtEl>
                                          <p:spTgt spid="11"/>
                                        </p:tgtEl>
                                        <p:attrNameLst>
                                          <p:attrName>ppt_x</p:attrName>
                                          <p:attrName>ppt_y</p:attrName>
                                        </p:attrNameLst>
                                      </p:cBhvr>
                                      <p:rCtr x="5903" y="-7524"/>
                                    </p:animMotion>
                                  </p:childTnLst>
                                </p:cTn>
                              </p:par>
                              <p:par>
                                <p:cTn id="41" presetID="2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2000"/>
                                        <p:tgtEl>
                                          <p:spTgt spid="13"/>
                                        </p:tgtEl>
                                      </p:cBhvr>
                                    </p:animEffect>
                                  </p:childTnLst>
                                </p:cTn>
                              </p:par>
                            </p:childTnLst>
                          </p:cTn>
                        </p:par>
                        <p:par>
                          <p:cTn id="44" fill="hold">
                            <p:stCondLst>
                              <p:cond delay="3000"/>
                            </p:stCondLst>
                            <p:childTnLst>
                              <p:par>
                                <p:cTn id="45" presetID="10" presetClass="exit" presetSubtype="0" fill="hold" nodeType="after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par>
                                <p:cTn id="58" presetID="10"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down)">
                                      <p:cBhvr>
                                        <p:cTn id="65" dur="500"/>
                                        <p:tgtEl>
                                          <p:spTgt spid="3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down)">
                                      <p:cBhvr>
                                        <p:cTn id="68" dur="500"/>
                                        <p:tgtEl>
                                          <p:spTgt spid="3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1000"/>
                                        <p:tgtEl>
                                          <p:spTgt spid="6"/>
                                        </p:tgtEl>
                                      </p:cBhvr>
                                    </p:animEffect>
                                    <p:anim calcmode="lin" valueType="num">
                                      <p:cBhvr>
                                        <p:cTn id="72" dur="1000" fill="hold"/>
                                        <p:tgtEl>
                                          <p:spTgt spid="6"/>
                                        </p:tgtEl>
                                        <p:attrNameLst>
                                          <p:attrName>ppt_x</p:attrName>
                                        </p:attrNameLst>
                                      </p:cBhvr>
                                      <p:tavLst>
                                        <p:tav tm="0">
                                          <p:val>
                                            <p:strVal val="#ppt_x"/>
                                          </p:val>
                                        </p:tav>
                                        <p:tav tm="100000">
                                          <p:val>
                                            <p:strVal val="#ppt_x"/>
                                          </p:val>
                                        </p:tav>
                                      </p:tavLst>
                                    </p:anim>
                                    <p:anim calcmode="lin" valueType="num">
                                      <p:cBhvr>
                                        <p:cTn id="7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additive="base">
                                        <p:cTn id="78" dur="500" fill="hold"/>
                                        <p:tgtEl>
                                          <p:spTgt spid="28"/>
                                        </p:tgtEl>
                                        <p:attrNameLst>
                                          <p:attrName>ppt_x</p:attrName>
                                        </p:attrNameLst>
                                      </p:cBhvr>
                                      <p:tavLst>
                                        <p:tav tm="0">
                                          <p:val>
                                            <p:strVal val="#ppt_x"/>
                                          </p:val>
                                        </p:tav>
                                        <p:tav tm="100000">
                                          <p:val>
                                            <p:strVal val="#ppt_x"/>
                                          </p:val>
                                        </p:tav>
                                      </p:tavLst>
                                    </p:anim>
                                    <p:anim calcmode="lin" valueType="num">
                                      <p:cBhvr additive="base">
                                        <p:cTn id="79" dur="500" fill="hold"/>
                                        <p:tgtEl>
                                          <p:spTgt spid="28"/>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2" presetClass="entr" presetSubtype="4"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ppt_x"/>
                                          </p:val>
                                        </p:tav>
                                        <p:tav tm="100000">
                                          <p:val>
                                            <p:strVal val="#ppt_x"/>
                                          </p:val>
                                        </p:tav>
                                      </p:tavLst>
                                    </p:anim>
                                    <p:anim calcmode="lin" valueType="num">
                                      <p:cBhvr additive="base">
                                        <p:cTn id="84" dur="500" fill="hold"/>
                                        <p:tgtEl>
                                          <p:spTgt spid="29"/>
                                        </p:tgtEl>
                                        <p:attrNameLst>
                                          <p:attrName>ppt_y</p:attrName>
                                        </p:attrNameLst>
                                      </p:cBhvr>
                                      <p:tavLst>
                                        <p:tav tm="0">
                                          <p:val>
                                            <p:strVal val="1+#ppt_h/2"/>
                                          </p:val>
                                        </p:tav>
                                        <p:tav tm="100000">
                                          <p:val>
                                            <p:strVal val="#ppt_y"/>
                                          </p:val>
                                        </p:tav>
                                      </p:tavLst>
                                    </p:anim>
                                  </p:childTnLst>
                                </p:cTn>
                              </p:par>
                            </p:childTnLst>
                          </p:cTn>
                        </p:par>
                        <p:par>
                          <p:cTn id="85" fill="hold">
                            <p:stCondLst>
                              <p:cond delay="1000"/>
                            </p:stCondLst>
                            <p:childTnLst>
                              <p:par>
                                <p:cTn id="86" presetID="49" presetClass="path" presetSubtype="0" accel="50000" decel="50000" fill="hold" nodeType="afterEffect">
                                  <p:stCondLst>
                                    <p:cond delay="0"/>
                                  </p:stCondLst>
                                  <p:childTnLst>
                                    <p:animMotion origin="layout" path="M -8.33333E-7 -4.66852E-6 L 0.11806 -0.15016 " pathEditMode="relative" rAng="0" ptsTypes="AA">
                                      <p:cBhvr>
                                        <p:cTn id="87" dur="2000" fill="hold"/>
                                        <p:tgtEl>
                                          <p:spTgt spid="29"/>
                                        </p:tgtEl>
                                        <p:attrNameLst>
                                          <p:attrName>ppt_x</p:attrName>
                                          <p:attrName>ppt_y</p:attrName>
                                        </p:attrNameLst>
                                      </p:cBhvr>
                                      <p:rCtr x="5903" y="-7524"/>
                                    </p:animMotion>
                                  </p:childTnLst>
                                </p:cTn>
                              </p:par>
                              <p:par>
                                <p:cTn id="88" presetID="22" presetClass="entr" presetSubtype="4" fill="hold"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wipe(down)">
                                      <p:cBhvr>
                                        <p:cTn id="90" dur="2000"/>
                                        <p:tgtEl>
                                          <p:spTgt spid="36"/>
                                        </p:tgtEl>
                                      </p:cBhvr>
                                    </p:animEffect>
                                  </p:childTnLst>
                                </p:cTn>
                              </p:par>
                            </p:childTnLst>
                          </p:cTn>
                        </p:par>
                        <p:par>
                          <p:cTn id="91" fill="hold">
                            <p:stCondLst>
                              <p:cond delay="3000"/>
                            </p:stCondLst>
                            <p:childTnLst>
                              <p:par>
                                <p:cTn id="92" presetID="10" presetClass="exit" presetSubtype="0" fill="hold" nodeType="afterEffect">
                                  <p:stCondLst>
                                    <p:cond delay="0"/>
                                  </p:stCondLst>
                                  <p:childTnLst>
                                    <p:animEffect transition="out" filter="fade">
                                      <p:cBhvr>
                                        <p:cTn id="93" dur="500"/>
                                        <p:tgtEl>
                                          <p:spTgt spid="28"/>
                                        </p:tgtEl>
                                      </p:cBhvr>
                                    </p:animEffect>
                                    <p:set>
                                      <p:cBhvr>
                                        <p:cTn id="94" dur="1" fill="hold">
                                          <p:stCondLst>
                                            <p:cond delay="499"/>
                                          </p:stCondLst>
                                        </p:cTn>
                                        <p:tgtEl>
                                          <p:spTgt spid="28"/>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9"/>
                                        </p:tgtEl>
                                      </p:cBhvr>
                                    </p:animEffect>
                                    <p:set>
                                      <p:cBhvr>
                                        <p:cTn id="97" dur="1" fill="hold">
                                          <p:stCondLst>
                                            <p:cond delay="499"/>
                                          </p:stCondLst>
                                        </p:cTn>
                                        <p:tgtEl>
                                          <p:spTgt spid="29"/>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additive="base">
                                        <p:cTn id="102" dur="500" fill="hold"/>
                                        <p:tgtEl>
                                          <p:spTgt spid="37"/>
                                        </p:tgtEl>
                                        <p:attrNameLst>
                                          <p:attrName>ppt_x</p:attrName>
                                        </p:attrNameLst>
                                      </p:cBhvr>
                                      <p:tavLst>
                                        <p:tav tm="0">
                                          <p:val>
                                            <p:strVal val="#ppt_x"/>
                                          </p:val>
                                        </p:tav>
                                        <p:tav tm="100000">
                                          <p:val>
                                            <p:strVal val="#ppt_x"/>
                                          </p:val>
                                        </p:tav>
                                      </p:tavLst>
                                    </p:anim>
                                    <p:anim calcmode="lin" valueType="num">
                                      <p:cBhvr additive="base">
                                        <p:cTn id="103" dur="500" fill="hold"/>
                                        <p:tgtEl>
                                          <p:spTgt spid="37"/>
                                        </p:tgtEl>
                                        <p:attrNameLst>
                                          <p:attrName>ppt_y</p:attrName>
                                        </p:attrNameLst>
                                      </p:cBhvr>
                                      <p:tavLst>
                                        <p:tav tm="0">
                                          <p:val>
                                            <p:strVal val="1+#ppt_h/2"/>
                                          </p:val>
                                        </p:tav>
                                        <p:tav tm="100000">
                                          <p:val>
                                            <p:strVal val="#ppt_y"/>
                                          </p:val>
                                        </p:tav>
                                      </p:tavLst>
                                    </p:anim>
                                  </p:childTnLst>
                                </p:cTn>
                              </p:par>
                            </p:childTnLst>
                          </p:cTn>
                        </p:par>
                        <p:par>
                          <p:cTn id="104" fill="hold">
                            <p:stCondLst>
                              <p:cond delay="500"/>
                            </p:stCondLst>
                            <p:childTnLst>
                              <p:par>
                                <p:cTn id="105" presetID="2" presetClass="entr" presetSubtype="4" fill="hold" nodeType="after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500" fill="hold"/>
                                        <p:tgtEl>
                                          <p:spTgt spid="39"/>
                                        </p:tgtEl>
                                        <p:attrNameLst>
                                          <p:attrName>ppt_x</p:attrName>
                                        </p:attrNameLst>
                                      </p:cBhvr>
                                      <p:tavLst>
                                        <p:tav tm="0">
                                          <p:val>
                                            <p:strVal val="#ppt_x"/>
                                          </p:val>
                                        </p:tav>
                                        <p:tav tm="100000">
                                          <p:val>
                                            <p:strVal val="#ppt_x"/>
                                          </p:val>
                                        </p:tav>
                                      </p:tavLst>
                                    </p:anim>
                                    <p:anim calcmode="lin" valueType="num">
                                      <p:cBhvr additive="base">
                                        <p:cTn id="108" dur="500" fill="hold"/>
                                        <p:tgtEl>
                                          <p:spTgt spid="39"/>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49" presetClass="path" presetSubtype="0" accel="50000" decel="50000" fill="hold" nodeType="afterEffect">
                                  <p:stCondLst>
                                    <p:cond delay="0"/>
                                  </p:stCondLst>
                                  <p:childTnLst>
                                    <p:animMotion origin="layout" path="M -0.00018 -0.00463 L 0.11788 0.12118 " pathEditMode="relative" rAng="0" ptsTypes="AA">
                                      <p:cBhvr>
                                        <p:cTn id="111" dur="2000" fill="hold"/>
                                        <p:tgtEl>
                                          <p:spTgt spid="39"/>
                                        </p:tgtEl>
                                        <p:attrNameLst>
                                          <p:attrName>ppt_x</p:attrName>
                                          <p:attrName>ppt_y</p:attrName>
                                        </p:attrNameLst>
                                      </p:cBhvr>
                                      <p:rCtr x="5903" y="6290"/>
                                    </p:animMotion>
                                  </p:childTnLst>
                                </p:cTn>
                              </p:par>
                              <p:par>
                                <p:cTn id="112" presetID="22" presetClass="entr" presetSubtype="1" fill="hold"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2000"/>
                                        <p:tgtEl>
                                          <p:spTgt spid="41"/>
                                        </p:tgtEl>
                                      </p:cBhvr>
                                    </p:animEffect>
                                  </p:childTnLst>
                                </p:cTn>
                              </p:par>
                            </p:childTnLst>
                          </p:cTn>
                        </p:par>
                        <p:par>
                          <p:cTn id="115" fill="hold">
                            <p:stCondLst>
                              <p:cond delay="3000"/>
                            </p:stCondLst>
                            <p:childTnLst>
                              <p:par>
                                <p:cTn id="116" presetID="10" presetClass="exit" presetSubtype="0" fill="hold" nodeType="afterEffect">
                                  <p:stCondLst>
                                    <p:cond delay="0"/>
                                  </p:stCondLst>
                                  <p:childTnLst>
                                    <p:animEffect transition="out" filter="fade">
                                      <p:cBhvr>
                                        <p:cTn id="117" dur="500"/>
                                        <p:tgtEl>
                                          <p:spTgt spid="37"/>
                                        </p:tgtEl>
                                      </p:cBhvr>
                                    </p:animEffect>
                                    <p:set>
                                      <p:cBhvr>
                                        <p:cTn id="118" dur="1" fill="hold">
                                          <p:stCondLst>
                                            <p:cond delay="499"/>
                                          </p:stCondLst>
                                        </p:cTn>
                                        <p:tgtEl>
                                          <p:spTgt spid="37"/>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39"/>
                                        </p:tgtEl>
                                      </p:cBhvr>
                                    </p:animEffect>
                                    <p:set>
                                      <p:cBhvr>
                                        <p:cTn id="121" dur="1" fill="hold">
                                          <p:stCondLst>
                                            <p:cond delay="499"/>
                                          </p:stCondLst>
                                        </p:cTn>
                                        <p:tgtEl>
                                          <p:spTgt spid="39"/>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6" grpId="0" animBg="1"/>
      <p:bldP spid="31"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376376"/>
            <a:ext cx="8352928" cy="923330"/>
          </a:xfrm>
          <a:prstGeom prst="rect">
            <a:avLst/>
          </a:prstGeom>
          <a:noFill/>
        </p:spPr>
        <p:txBody>
          <a:bodyPr wrap="square" rtlCol="0">
            <a:spAutoFit/>
          </a:bodyPr>
          <a:lstStyle/>
          <a:p>
            <a:r>
              <a:rPr lang="en-US" smtClean="0">
                <a:solidFill>
                  <a:schemeClr val="bg1"/>
                </a:solidFill>
              </a:rPr>
              <a:t>Baøi 4: Thöïc hieän caùc coâng vieäc sau: veõ goùc xOy = 80</a:t>
            </a:r>
            <a:r>
              <a:rPr lang="en-US" baseline="30000" smtClean="0">
                <a:solidFill>
                  <a:schemeClr val="bg1"/>
                </a:solidFill>
              </a:rPr>
              <a:t>0</a:t>
            </a:r>
            <a:r>
              <a:rPr lang="en-US" smtClean="0">
                <a:solidFill>
                  <a:schemeClr val="bg1"/>
                </a:solidFill>
              </a:rPr>
              <a:t>. Veõ goùc x’Oy’ ñoái ñænh vôùi xOy. Veõ tia Ot phaân giaùc cuûa goùc xOy. Veõ tia ñoái Ot’ cuûa Ot. Tia Ot’ coù phaûi laø tia phaân giaùc cuûa x’Oy’ khoâng? Vì sao?</a:t>
            </a:r>
            <a:endParaRPr lang="en-US">
              <a:solidFill>
                <a:schemeClr val="bg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62" t="32857" r="1905" b="33571"/>
          <a:stretch/>
        </p:blipFill>
        <p:spPr>
          <a:xfrm>
            <a:off x="3979149" y="2962096"/>
            <a:ext cx="4481283" cy="7832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5891" y="624803"/>
            <a:ext cx="2455947" cy="2455947"/>
          </a:xfrm>
          <a:prstGeom prst="rect">
            <a:avLst/>
          </a:prstGeom>
        </p:spPr>
      </p:pic>
      <p:cxnSp>
        <p:nvCxnSpPr>
          <p:cNvPr id="9" name="Straight Connector 8"/>
          <p:cNvCxnSpPr/>
          <p:nvPr/>
        </p:nvCxnSpPr>
        <p:spPr>
          <a:xfrm>
            <a:off x="5754242" y="2355726"/>
            <a:ext cx="1084053" cy="6671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062" t="32857" r="1905" b="33571"/>
          <a:stretch/>
        </p:blipFill>
        <p:spPr>
          <a:xfrm>
            <a:off x="4555152" y="2964064"/>
            <a:ext cx="4481283" cy="78329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28719">
            <a:off x="5865399" y="212185"/>
            <a:ext cx="2455947" cy="2455947"/>
          </a:xfrm>
          <a:prstGeom prst="rect">
            <a:avLst/>
          </a:prstGeom>
        </p:spPr>
      </p:pic>
      <p:cxnSp>
        <p:nvCxnSpPr>
          <p:cNvPr id="13" name="Straight Connector 12"/>
          <p:cNvCxnSpPr/>
          <p:nvPr/>
        </p:nvCxnSpPr>
        <p:spPr>
          <a:xfrm flipV="1">
            <a:off x="5754242" y="3013090"/>
            <a:ext cx="1057938" cy="7827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6460446" y="2583021"/>
            <a:ext cx="415810" cy="471013"/>
            <a:chOff x="1972997" y="3914790"/>
            <a:chExt cx="415810" cy="471013"/>
          </a:xfrm>
        </p:grpSpPr>
        <p:sp>
          <p:nvSpPr>
            <p:cNvPr id="14" name="Flowchart: Connector 13"/>
            <p:cNvSpPr/>
            <p:nvPr/>
          </p:nvSpPr>
          <p:spPr>
            <a:xfrm>
              <a:off x="2287126" y="4284122"/>
              <a:ext cx="101681" cy="101681"/>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TextBox 14"/>
            <p:cNvSpPr txBox="1"/>
            <p:nvPr/>
          </p:nvSpPr>
          <p:spPr>
            <a:xfrm>
              <a:off x="1972997" y="3914790"/>
              <a:ext cx="335348" cy="369332"/>
            </a:xfrm>
            <a:prstGeom prst="rect">
              <a:avLst/>
            </a:prstGeom>
            <a:noFill/>
          </p:spPr>
          <p:txBody>
            <a:bodyPr wrap="none" rtlCol="0">
              <a:spAutoFit/>
            </a:bodyPr>
            <a:lstStyle/>
            <a:p>
              <a:r>
                <a:rPr lang="en-US" smtClean="0">
                  <a:solidFill>
                    <a:schemeClr val="bg1"/>
                  </a:solidFill>
                </a:rPr>
                <a:t>O</a:t>
              </a:r>
              <a:endParaRPr lang="en-US">
                <a:solidFill>
                  <a:schemeClr val="bg1"/>
                </a:solidFill>
              </a:endParaRPr>
            </a:p>
          </p:txBody>
        </p:sp>
      </p:grpSp>
      <p:sp>
        <p:nvSpPr>
          <p:cNvPr id="16" name="TextBox 15"/>
          <p:cNvSpPr txBox="1"/>
          <p:nvPr/>
        </p:nvSpPr>
        <p:spPr>
          <a:xfrm>
            <a:off x="5499741" y="2671043"/>
            <a:ext cx="235962" cy="307777"/>
          </a:xfrm>
          <a:prstGeom prst="rect">
            <a:avLst/>
          </a:prstGeom>
          <a:noFill/>
        </p:spPr>
        <p:txBody>
          <a:bodyPr wrap="none" rtlCol="0">
            <a:spAutoFit/>
          </a:bodyPr>
          <a:lstStyle/>
          <a:p>
            <a:r>
              <a:rPr lang="en-US" sz="1400">
                <a:solidFill>
                  <a:schemeClr val="bg1"/>
                </a:solidFill>
                <a:latin typeface="+mj-lt"/>
              </a:rPr>
              <a:t>t</a:t>
            </a:r>
          </a:p>
        </p:txBody>
      </p:sp>
      <p:sp>
        <p:nvSpPr>
          <p:cNvPr id="18" name="TextBox 17"/>
          <p:cNvSpPr txBox="1"/>
          <p:nvPr/>
        </p:nvSpPr>
        <p:spPr>
          <a:xfrm>
            <a:off x="7617822" y="1964703"/>
            <a:ext cx="338554" cy="307777"/>
          </a:xfrm>
          <a:prstGeom prst="rect">
            <a:avLst/>
          </a:prstGeom>
          <a:noFill/>
        </p:spPr>
        <p:txBody>
          <a:bodyPr wrap="none" rtlCol="0">
            <a:spAutoFit/>
          </a:bodyPr>
          <a:lstStyle/>
          <a:p>
            <a:r>
              <a:rPr lang="en-US" sz="1400" smtClean="0">
                <a:solidFill>
                  <a:schemeClr val="bg1"/>
                </a:solidFill>
                <a:latin typeface="+mj-lt"/>
              </a:rPr>
              <a:t>y’</a:t>
            </a:r>
            <a:endParaRPr lang="en-US" sz="1400">
              <a:solidFill>
                <a:schemeClr val="bg1"/>
              </a:solidFill>
              <a:latin typeface="+mj-lt"/>
            </a:endParaRPr>
          </a:p>
        </p:txBody>
      </p:sp>
      <p:sp>
        <p:nvSpPr>
          <p:cNvPr id="19" name="TextBox 18"/>
          <p:cNvSpPr txBox="1"/>
          <p:nvPr/>
        </p:nvSpPr>
        <p:spPr>
          <a:xfrm>
            <a:off x="7761838" y="3376790"/>
            <a:ext cx="338554" cy="307777"/>
          </a:xfrm>
          <a:prstGeom prst="rect">
            <a:avLst/>
          </a:prstGeom>
          <a:noFill/>
        </p:spPr>
        <p:txBody>
          <a:bodyPr wrap="none" rtlCol="0">
            <a:spAutoFit/>
          </a:bodyPr>
          <a:lstStyle/>
          <a:p>
            <a:r>
              <a:rPr lang="en-US" sz="1400" smtClean="0">
                <a:solidFill>
                  <a:schemeClr val="bg1"/>
                </a:solidFill>
                <a:latin typeface="+mj-lt"/>
              </a:rPr>
              <a:t>x’</a:t>
            </a:r>
            <a:endParaRPr lang="en-US" sz="1400">
              <a:solidFill>
                <a:schemeClr val="bg1"/>
              </a:solidFill>
              <a:latin typeface="+mj-lt"/>
            </a:endParaRPr>
          </a:p>
        </p:txBody>
      </p:sp>
      <p:sp>
        <p:nvSpPr>
          <p:cNvPr id="22" name="TextBox 21"/>
          <p:cNvSpPr txBox="1"/>
          <p:nvPr/>
        </p:nvSpPr>
        <p:spPr>
          <a:xfrm>
            <a:off x="2958959" y="1317292"/>
            <a:ext cx="808235" cy="461665"/>
          </a:xfrm>
          <a:prstGeom prst="rect">
            <a:avLst/>
          </a:prstGeom>
          <a:noFill/>
        </p:spPr>
        <p:txBody>
          <a:bodyPr wrap="none" rtlCol="0">
            <a:spAutoFit/>
          </a:bodyPr>
          <a:lstStyle/>
          <a:p>
            <a:r>
              <a:rPr lang="en-US" sz="2400" smtClean="0">
                <a:solidFill>
                  <a:schemeClr val="bg1"/>
                </a:solidFill>
              </a:rPr>
              <a:t>Giaûi</a:t>
            </a:r>
            <a:endParaRPr lang="en-US" sz="2400">
              <a:solidFill>
                <a:schemeClr val="bg1"/>
              </a:solidFill>
            </a:endParaRPr>
          </a:p>
        </p:txBody>
      </p:sp>
      <p:sp>
        <p:nvSpPr>
          <p:cNvPr id="23" name="TextBox 22"/>
          <p:cNvSpPr txBox="1"/>
          <p:nvPr/>
        </p:nvSpPr>
        <p:spPr>
          <a:xfrm>
            <a:off x="467544" y="1698362"/>
            <a:ext cx="2167581" cy="369332"/>
          </a:xfrm>
          <a:prstGeom prst="rect">
            <a:avLst/>
          </a:prstGeom>
          <a:noFill/>
        </p:spPr>
        <p:txBody>
          <a:bodyPr wrap="none" rtlCol="0">
            <a:spAutoFit/>
          </a:bodyPr>
          <a:lstStyle/>
          <a:p>
            <a:r>
              <a:rPr lang="en-US" smtClean="0">
                <a:solidFill>
                  <a:schemeClr val="bg1"/>
                </a:solidFill>
              </a:rPr>
              <a:t>Töø hình veõ ta thaáy:</a:t>
            </a:r>
            <a:endParaRPr lang="en-US">
              <a:solidFill>
                <a:schemeClr val="bg1"/>
              </a:solidFill>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944707443"/>
              </p:ext>
            </p:extLst>
          </p:nvPr>
        </p:nvGraphicFramePr>
        <p:xfrm>
          <a:off x="1057275" y="1995488"/>
          <a:ext cx="676275" cy="355600"/>
        </p:xfrm>
        <a:graphic>
          <a:graphicData uri="http://schemas.openxmlformats.org/presentationml/2006/ole">
            <mc:AlternateContent xmlns:mc="http://schemas.openxmlformats.org/markup-compatibility/2006">
              <mc:Choice xmlns:v="urn:schemas-microsoft-com:vml" Requires="v">
                <p:oleObj spid="_x0000_s6217" name="Equation" r:id="rId5" imgW="507960" imgH="266400" progId="Equation.DSMT4">
                  <p:embed/>
                </p:oleObj>
              </mc:Choice>
              <mc:Fallback>
                <p:oleObj name="Equation" r:id="rId5" imgW="507960" imgH="266400" progId="Equation.DSMT4">
                  <p:embed/>
                  <p:pic>
                    <p:nvPicPr>
                      <p:cNvPr id="0" name=""/>
                      <p:cNvPicPr/>
                      <p:nvPr/>
                    </p:nvPicPr>
                    <p:blipFill>
                      <a:blip r:embed="rId6"/>
                      <a:stretch>
                        <a:fillRect/>
                      </a:stretch>
                    </p:blipFill>
                    <p:spPr>
                      <a:xfrm>
                        <a:off x="1057275" y="1995488"/>
                        <a:ext cx="676275" cy="355600"/>
                      </a:xfrm>
                      <a:prstGeom prst="rect">
                        <a:avLst/>
                      </a:prstGeom>
                    </p:spPr>
                  </p:pic>
                </p:oleObj>
              </mc:Fallback>
            </mc:AlternateContent>
          </a:graphicData>
        </a:graphic>
      </p:graphicFrame>
      <p:sp>
        <p:nvSpPr>
          <p:cNvPr id="25" name="TextBox 24"/>
          <p:cNvSpPr txBox="1"/>
          <p:nvPr/>
        </p:nvSpPr>
        <p:spPr>
          <a:xfrm>
            <a:off x="539552" y="3699956"/>
            <a:ext cx="418704" cy="338554"/>
          </a:xfrm>
          <a:prstGeom prst="rect">
            <a:avLst/>
          </a:prstGeom>
          <a:noFill/>
        </p:spPr>
        <p:txBody>
          <a:bodyPr wrap="none" rtlCol="0">
            <a:spAutoFit/>
          </a:bodyPr>
          <a:lstStyle/>
          <a:p>
            <a:r>
              <a:rPr lang="en-US" sz="1600" smtClean="0">
                <a:solidFill>
                  <a:schemeClr val="bg1"/>
                </a:solidFill>
                <a:latin typeface="+mj-lt"/>
              </a:rPr>
              <a:t>=&gt;</a:t>
            </a:r>
            <a:endParaRPr lang="en-US" sz="1600">
              <a:solidFill>
                <a:schemeClr val="bg1"/>
              </a:solidFill>
              <a:latin typeface="+mj-lt"/>
            </a:endParaRPr>
          </a:p>
        </p:txBody>
      </p:sp>
      <p:sp>
        <p:nvSpPr>
          <p:cNvPr id="27" name="TextBox 26"/>
          <p:cNvSpPr txBox="1"/>
          <p:nvPr/>
        </p:nvSpPr>
        <p:spPr>
          <a:xfrm>
            <a:off x="451617" y="2643758"/>
            <a:ext cx="3651962" cy="369332"/>
          </a:xfrm>
          <a:prstGeom prst="rect">
            <a:avLst/>
          </a:prstGeom>
          <a:noFill/>
        </p:spPr>
        <p:txBody>
          <a:bodyPr wrap="none" rtlCol="0">
            <a:spAutoFit/>
          </a:bodyPr>
          <a:lstStyle/>
          <a:p>
            <a:r>
              <a:rPr lang="en-US" smtClean="0">
                <a:solidFill>
                  <a:schemeClr val="bg1"/>
                </a:solidFill>
              </a:rPr>
              <a:t>Maët khaùc vì Ot laø p/giaùc xOy neân:</a:t>
            </a:r>
            <a:endParaRPr lang="en-US">
              <a:solidFill>
                <a:schemeClr val="bg1"/>
              </a:solidFill>
            </a:endParaRPr>
          </a:p>
        </p:txBody>
      </p:sp>
      <p:sp>
        <p:nvSpPr>
          <p:cNvPr id="6" name="Freeform 5"/>
          <p:cNvSpPr/>
          <p:nvPr/>
        </p:nvSpPr>
        <p:spPr>
          <a:xfrm>
            <a:off x="6581775" y="2881313"/>
            <a:ext cx="204788" cy="233362"/>
          </a:xfrm>
          <a:custGeom>
            <a:avLst/>
            <a:gdLst>
              <a:gd name="connsiteX0" fmla="*/ 204788 w 204788"/>
              <a:gd name="connsiteY0" fmla="*/ 123825 h 233362"/>
              <a:gd name="connsiteX1" fmla="*/ 204788 w 204788"/>
              <a:gd name="connsiteY1" fmla="*/ 123825 h 233362"/>
              <a:gd name="connsiteX2" fmla="*/ 28575 w 204788"/>
              <a:gd name="connsiteY2" fmla="*/ 0 h 233362"/>
              <a:gd name="connsiteX3" fmla="*/ 9525 w 204788"/>
              <a:gd name="connsiteY3" fmla="*/ 38100 h 233362"/>
              <a:gd name="connsiteX4" fmla="*/ 4763 w 204788"/>
              <a:gd name="connsiteY4" fmla="*/ 52387 h 233362"/>
              <a:gd name="connsiteX5" fmla="*/ 0 w 204788"/>
              <a:gd name="connsiteY5" fmla="*/ 109537 h 233362"/>
              <a:gd name="connsiteX6" fmla="*/ 4763 w 204788"/>
              <a:gd name="connsiteY6" fmla="*/ 176212 h 233362"/>
              <a:gd name="connsiteX7" fmla="*/ 38100 w 204788"/>
              <a:gd name="connsiteY7" fmla="*/ 219075 h 233362"/>
              <a:gd name="connsiteX8" fmla="*/ 57150 w 204788"/>
              <a:gd name="connsiteY8" fmla="*/ 233362 h 233362"/>
              <a:gd name="connsiteX9" fmla="*/ 204788 w 204788"/>
              <a:gd name="connsiteY9" fmla="*/ 123825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88" h="233362">
                <a:moveTo>
                  <a:pt x="204788" y="123825"/>
                </a:moveTo>
                <a:lnTo>
                  <a:pt x="204788" y="123825"/>
                </a:lnTo>
                <a:lnTo>
                  <a:pt x="28575" y="0"/>
                </a:lnTo>
                <a:cubicBezTo>
                  <a:pt x="22225" y="12700"/>
                  <a:pt x="15401" y="25174"/>
                  <a:pt x="9525" y="38100"/>
                </a:cubicBezTo>
                <a:cubicBezTo>
                  <a:pt x="7448" y="42670"/>
                  <a:pt x="5426" y="47411"/>
                  <a:pt x="4763" y="52387"/>
                </a:cubicBezTo>
                <a:cubicBezTo>
                  <a:pt x="2237" y="71335"/>
                  <a:pt x="1588" y="90487"/>
                  <a:pt x="0" y="109537"/>
                </a:cubicBezTo>
                <a:cubicBezTo>
                  <a:pt x="1588" y="131762"/>
                  <a:pt x="2160" y="154083"/>
                  <a:pt x="4763" y="176212"/>
                </a:cubicBezTo>
                <a:cubicBezTo>
                  <a:pt x="6941" y="194726"/>
                  <a:pt x="24337" y="209900"/>
                  <a:pt x="38100" y="219075"/>
                </a:cubicBezTo>
                <a:cubicBezTo>
                  <a:pt x="54256" y="229845"/>
                  <a:pt x="48341" y="224553"/>
                  <a:pt x="57150" y="233362"/>
                </a:cubicBezTo>
                <a:lnTo>
                  <a:pt x="204788" y="12382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087894" y="2950506"/>
            <a:ext cx="428322" cy="307777"/>
          </a:xfrm>
          <a:prstGeom prst="rect">
            <a:avLst/>
          </a:prstGeom>
          <a:noFill/>
        </p:spPr>
        <p:txBody>
          <a:bodyPr wrap="none" rtlCol="0">
            <a:spAutoFit/>
          </a:bodyPr>
          <a:lstStyle/>
          <a:p>
            <a:r>
              <a:rPr lang="en-US" sz="1400" smtClean="0">
                <a:solidFill>
                  <a:schemeClr val="bg1"/>
                </a:solidFill>
                <a:latin typeface="+mj-lt"/>
              </a:rPr>
              <a:t>80</a:t>
            </a:r>
            <a:r>
              <a:rPr lang="en-US" sz="1400" baseline="30000" smtClean="0">
                <a:solidFill>
                  <a:schemeClr val="bg1"/>
                </a:solidFill>
                <a:latin typeface="+mj-lt"/>
              </a:rPr>
              <a:t>0</a:t>
            </a:r>
            <a:endParaRPr lang="en-US" sz="1400">
              <a:solidFill>
                <a:schemeClr val="bg1"/>
              </a:solidFill>
              <a:latin typeface="+mj-lt"/>
            </a:endParaRPr>
          </a:p>
        </p:txBody>
      </p:sp>
      <p:sp>
        <p:nvSpPr>
          <p:cNvPr id="33" name="TextBox 32"/>
          <p:cNvSpPr txBox="1"/>
          <p:nvPr/>
        </p:nvSpPr>
        <p:spPr>
          <a:xfrm>
            <a:off x="1907704" y="2017172"/>
            <a:ext cx="1095172" cy="338554"/>
          </a:xfrm>
          <a:prstGeom prst="rect">
            <a:avLst/>
          </a:prstGeom>
          <a:noFill/>
        </p:spPr>
        <p:txBody>
          <a:bodyPr wrap="none" rtlCol="0">
            <a:spAutoFit/>
          </a:bodyPr>
          <a:lstStyle/>
          <a:p>
            <a:r>
              <a:rPr lang="en-US" sz="1600" smtClean="0">
                <a:solidFill>
                  <a:schemeClr val="bg1"/>
                </a:solidFill>
              </a:rPr>
              <a:t>(ñoái ñænh)</a:t>
            </a:r>
            <a:endParaRPr lang="en-US" sz="1600">
              <a:solidFill>
                <a:schemeClr val="bg1"/>
              </a:solidFill>
            </a:endParaRPr>
          </a:p>
        </p:txBody>
      </p:sp>
      <p:sp>
        <p:nvSpPr>
          <p:cNvPr id="34" name="TextBox 33"/>
          <p:cNvSpPr txBox="1"/>
          <p:nvPr/>
        </p:nvSpPr>
        <p:spPr>
          <a:xfrm>
            <a:off x="5652120" y="3404488"/>
            <a:ext cx="276038" cy="307777"/>
          </a:xfrm>
          <a:prstGeom prst="rect">
            <a:avLst/>
          </a:prstGeom>
          <a:noFill/>
        </p:spPr>
        <p:txBody>
          <a:bodyPr wrap="none" rtlCol="0">
            <a:spAutoFit/>
          </a:bodyPr>
          <a:lstStyle/>
          <a:p>
            <a:r>
              <a:rPr lang="en-US" sz="1400" smtClean="0">
                <a:solidFill>
                  <a:schemeClr val="bg1"/>
                </a:solidFill>
                <a:latin typeface="+mj-lt"/>
              </a:rPr>
              <a:t>y</a:t>
            </a:r>
            <a:endParaRPr lang="en-US" sz="1400">
              <a:solidFill>
                <a:schemeClr val="bg1"/>
              </a:solidFill>
              <a:latin typeface="+mj-lt"/>
            </a:endParaRPr>
          </a:p>
        </p:txBody>
      </p:sp>
      <p:sp>
        <p:nvSpPr>
          <p:cNvPr id="35" name="TextBox 34"/>
          <p:cNvSpPr txBox="1"/>
          <p:nvPr/>
        </p:nvSpPr>
        <p:spPr>
          <a:xfrm>
            <a:off x="5759731" y="2134519"/>
            <a:ext cx="276038" cy="307777"/>
          </a:xfrm>
          <a:prstGeom prst="rect">
            <a:avLst/>
          </a:prstGeom>
          <a:noFill/>
        </p:spPr>
        <p:txBody>
          <a:bodyPr wrap="none" rtlCol="0">
            <a:spAutoFit/>
          </a:bodyPr>
          <a:lstStyle/>
          <a:p>
            <a:r>
              <a:rPr lang="en-US" sz="1400">
                <a:solidFill>
                  <a:schemeClr val="bg1"/>
                </a:solidFill>
                <a:latin typeface="+mj-lt"/>
              </a:rPr>
              <a:t>x</a:t>
            </a:r>
          </a:p>
        </p:txBody>
      </p:sp>
      <p:cxnSp>
        <p:nvCxnSpPr>
          <p:cNvPr id="36" name="Straight Connector 35"/>
          <p:cNvCxnSpPr/>
          <p:nvPr/>
        </p:nvCxnSpPr>
        <p:spPr>
          <a:xfrm flipV="1">
            <a:off x="6812180" y="2134519"/>
            <a:ext cx="1144196" cy="8634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38295" y="2997994"/>
            <a:ext cx="1118081" cy="701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385718" y="2993622"/>
            <a:ext cx="1381386" cy="167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865498" y="3004510"/>
            <a:ext cx="1381386" cy="167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010922" y="2661407"/>
            <a:ext cx="298480" cy="307777"/>
          </a:xfrm>
          <a:prstGeom prst="rect">
            <a:avLst/>
          </a:prstGeom>
          <a:noFill/>
        </p:spPr>
        <p:txBody>
          <a:bodyPr wrap="none" rtlCol="0">
            <a:spAutoFit/>
          </a:bodyPr>
          <a:lstStyle/>
          <a:p>
            <a:r>
              <a:rPr lang="en-US" sz="1400" smtClean="0">
                <a:solidFill>
                  <a:schemeClr val="bg1"/>
                </a:solidFill>
                <a:latin typeface="+mj-lt"/>
              </a:rPr>
              <a:t>t’</a:t>
            </a:r>
            <a:endParaRPr lang="en-US" sz="1400">
              <a:solidFill>
                <a:schemeClr val="bg1"/>
              </a:solidFill>
              <a:latin typeface="+mj-lt"/>
            </a:endParaRPr>
          </a:p>
        </p:txBody>
      </p:sp>
      <p:grpSp>
        <p:nvGrpSpPr>
          <p:cNvPr id="8" name="Group 7"/>
          <p:cNvGrpSpPr/>
          <p:nvPr/>
        </p:nvGrpSpPr>
        <p:grpSpPr>
          <a:xfrm>
            <a:off x="6219790" y="2561877"/>
            <a:ext cx="1343899" cy="894447"/>
            <a:chOff x="6219790" y="2561877"/>
            <a:chExt cx="1343899" cy="894447"/>
          </a:xfrm>
        </p:grpSpPr>
        <p:sp>
          <p:nvSpPr>
            <p:cNvPr id="17" name="TextBox 16"/>
            <p:cNvSpPr txBox="1"/>
            <p:nvPr/>
          </p:nvSpPr>
          <p:spPr>
            <a:xfrm>
              <a:off x="6219790" y="2715766"/>
              <a:ext cx="276038" cy="307777"/>
            </a:xfrm>
            <a:prstGeom prst="rect">
              <a:avLst/>
            </a:prstGeom>
            <a:noFill/>
          </p:spPr>
          <p:txBody>
            <a:bodyPr wrap="none" rtlCol="0">
              <a:spAutoFit/>
            </a:bodyPr>
            <a:lstStyle/>
            <a:p>
              <a:r>
                <a:rPr lang="en-US" sz="1400" smtClean="0">
                  <a:solidFill>
                    <a:srgbClr val="FF0000"/>
                  </a:solidFill>
                  <a:latin typeface="+mj-lt"/>
                </a:rPr>
                <a:t>1</a:t>
              </a:r>
              <a:endParaRPr lang="en-US" sz="1400">
                <a:solidFill>
                  <a:srgbClr val="FF0000"/>
                </a:solidFill>
                <a:latin typeface="+mj-lt"/>
              </a:endParaRPr>
            </a:p>
          </p:txBody>
        </p:sp>
        <p:sp>
          <p:nvSpPr>
            <p:cNvPr id="42" name="TextBox 41"/>
            <p:cNvSpPr txBox="1"/>
            <p:nvPr/>
          </p:nvSpPr>
          <p:spPr>
            <a:xfrm>
              <a:off x="6240178" y="2931790"/>
              <a:ext cx="276038" cy="307777"/>
            </a:xfrm>
            <a:prstGeom prst="rect">
              <a:avLst/>
            </a:prstGeom>
            <a:noFill/>
          </p:spPr>
          <p:txBody>
            <a:bodyPr wrap="none" rtlCol="0">
              <a:spAutoFit/>
            </a:bodyPr>
            <a:lstStyle/>
            <a:p>
              <a:r>
                <a:rPr lang="en-US" sz="1400" smtClean="0">
                  <a:solidFill>
                    <a:srgbClr val="FF0000"/>
                  </a:solidFill>
                  <a:latin typeface="+mj-lt"/>
                </a:rPr>
                <a:t>2</a:t>
              </a:r>
              <a:endParaRPr lang="en-US" sz="1400">
                <a:solidFill>
                  <a:srgbClr val="FF0000"/>
                </a:solidFill>
                <a:latin typeface="+mj-lt"/>
              </a:endParaRPr>
            </a:p>
          </p:txBody>
        </p:sp>
        <p:sp>
          <p:nvSpPr>
            <p:cNvPr id="43" name="TextBox 42"/>
            <p:cNvSpPr txBox="1"/>
            <p:nvPr/>
          </p:nvSpPr>
          <p:spPr>
            <a:xfrm>
              <a:off x="6641178" y="3148547"/>
              <a:ext cx="276038" cy="307777"/>
            </a:xfrm>
            <a:prstGeom prst="rect">
              <a:avLst/>
            </a:prstGeom>
            <a:noFill/>
          </p:spPr>
          <p:txBody>
            <a:bodyPr wrap="none" rtlCol="0">
              <a:spAutoFit/>
            </a:bodyPr>
            <a:lstStyle/>
            <a:p>
              <a:r>
                <a:rPr lang="en-US" sz="1400">
                  <a:solidFill>
                    <a:srgbClr val="FF0000"/>
                  </a:solidFill>
                  <a:latin typeface="+mj-lt"/>
                </a:rPr>
                <a:t>3</a:t>
              </a:r>
            </a:p>
          </p:txBody>
        </p:sp>
        <p:sp>
          <p:nvSpPr>
            <p:cNvPr id="44" name="TextBox 43"/>
            <p:cNvSpPr txBox="1"/>
            <p:nvPr/>
          </p:nvSpPr>
          <p:spPr>
            <a:xfrm>
              <a:off x="7287651" y="2960786"/>
              <a:ext cx="276038" cy="307777"/>
            </a:xfrm>
            <a:prstGeom prst="rect">
              <a:avLst/>
            </a:prstGeom>
            <a:noFill/>
          </p:spPr>
          <p:txBody>
            <a:bodyPr wrap="none" rtlCol="0">
              <a:spAutoFit/>
            </a:bodyPr>
            <a:lstStyle/>
            <a:p>
              <a:r>
                <a:rPr lang="en-US" sz="1400">
                  <a:solidFill>
                    <a:srgbClr val="FF0000"/>
                  </a:solidFill>
                  <a:latin typeface="+mj-lt"/>
                </a:rPr>
                <a:t>4</a:t>
              </a:r>
            </a:p>
          </p:txBody>
        </p:sp>
        <p:sp>
          <p:nvSpPr>
            <p:cNvPr id="45" name="TextBox 44"/>
            <p:cNvSpPr txBox="1"/>
            <p:nvPr/>
          </p:nvSpPr>
          <p:spPr>
            <a:xfrm>
              <a:off x="7152738" y="2705313"/>
              <a:ext cx="276038" cy="307777"/>
            </a:xfrm>
            <a:prstGeom prst="rect">
              <a:avLst/>
            </a:prstGeom>
            <a:noFill/>
          </p:spPr>
          <p:txBody>
            <a:bodyPr wrap="none" rtlCol="0">
              <a:spAutoFit/>
            </a:bodyPr>
            <a:lstStyle/>
            <a:p>
              <a:r>
                <a:rPr lang="en-US" sz="1400">
                  <a:solidFill>
                    <a:srgbClr val="FF0000"/>
                  </a:solidFill>
                  <a:latin typeface="+mj-lt"/>
                </a:rPr>
                <a:t>5</a:t>
              </a:r>
            </a:p>
          </p:txBody>
        </p:sp>
        <p:sp>
          <p:nvSpPr>
            <p:cNvPr id="46" name="TextBox 45"/>
            <p:cNvSpPr txBox="1"/>
            <p:nvPr/>
          </p:nvSpPr>
          <p:spPr>
            <a:xfrm>
              <a:off x="6738237" y="2561877"/>
              <a:ext cx="276038" cy="307777"/>
            </a:xfrm>
            <a:prstGeom prst="rect">
              <a:avLst/>
            </a:prstGeom>
            <a:noFill/>
          </p:spPr>
          <p:txBody>
            <a:bodyPr wrap="none" rtlCol="0">
              <a:spAutoFit/>
            </a:bodyPr>
            <a:lstStyle/>
            <a:p>
              <a:r>
                <a:rPr lang="en-US" sz="1400">
                  <a:solidFill>
                    <a:srgbClr val="FF0000"/>
                  </a:solidFill>
                  <a:latin typeface="+mj-lt"/>
                </a:rPr>
                <a:t>6</a:t>
              </a:r>
            </a:p>
          </p:txBody>
        </p:sp>
      </p:grpSp>
      <p:graphicFrame>
        <p:nvGraphicFramePr>
          <p:cNvPr id="47" name="Object 46"/>
          <p:cNvGraphicFramePr>
            <a:graphicFrameLocks noChangeAspect="1"/>
          </p:cNvGraphicFramePr>
          <p:nvPr>
            <p:extLst>
              <p:ext uri="{D42A27DB-BD31-4B8C-83A1-F6EECF244321}">
                <p14:modId xmlns:p14="http://schemas.microsoft.com/office/powerpoint/2010/main" val="2773119969"/>
              </p:ext>
            </p:extLst>
          </p:nvPr>
        </p:nvGraphicFramePr>
        <p:xfrm>
          <a:off x="1057275" y="2333625"/>
          <a:ext cx="692150" cy="355600"/>
        </p:xfrm>
        <a:graphic>
          <a:graphicData uri="http://schemas.openxmlformats.org/presentationml/2006/ole">
            <mc:AlternateContent xmlns:mc="http://schemas.openxmlformats.org/markup-compatibility/2006">
              <mc:Choice xmlns:v="urn:schemas-microsoft-com:vml" Requires="v">
                <p:oleObj spid="_x0000_s6218" name="Equation" r:id="rId7" imgW="520560" imgH="266400" progId="Equation.DSMT4">
                  <p:embed/>
                </p:oleObj>
              </mc:Choice>
              <mc:Fallback>
                <p:oleObj name="Equation" r:id="rId7" imgW="520560" imgH="266400" progId="Equation.DSMT4">
                  <p:embed/>
                  <p:pic>
                    <p:nvPicPr>
                      <p:cNvPr id="0" name=""/>
                      <p:cNvPicPr/>
                      <p:nvPr/>
                    </p:nvPicPr>
                    <p:blipFill>
                      <a:blip r:embed="rId8"/>
                      <a:stretch>
                        <a:fillRect/>
                      </a:stretch>
                    </p:blipFill>
                    <p:spPr>
                      <a:xfrm>
                        <a:off x="1057275" y="2333625"/>
                        <a:ext cx="692150" cy="355600"/>
                      </a:xfrm>
                      <a:prstGeom prst="rect">
                        <a:avLst/>
                      </a:prstGeom>
                    </p:spPr>
                  </p:pic>
                </p:oleObj>
              </mc:Fallback>
            </mc:AlternateContent>
          </a:graphicData>
        </a:graphic>
      </p:graphicFrame>
      <p:sp>
        <p:nvSpPr>
          <p:cNvPr id="48" name="TextBox 47"/>
          <p:cNvSpPr txBox="1"/>
          <p:nvPr/>
        </p:nvSpPr>
        <p:spPr>
          <a:xfrm>
            <a:off x="1914972" y="2336830"/>
            <a:ext cx="1095172" cy="338554"/>
          </a:xfrm>
          <a:prstGeom prst="rect">
            <a:avLst/>
          </a:prstGeom>
          <a:noFill/>
        </p:spPr>
        <p:txBody>
          <a:bodyPr wrap="none" rtlCol="0">
            <a:spAutoFit/>
          </a:bodyPr>
          <a:lstStyle/>
          <a:p>
            <a:r>
              <a:rPr lang="en-US" sz="1600" smtClean="0">
                <a:solidFill>
                  <a:schemeClr val="bg1"/>
                </a:solidFill>
              </a:rPr>
              <a:t>(ñoái ñænh)</a:t>
            </a:r>
            <a:endParaRPr lang="en-US" sz="1600">
              <a:solidFill>
                <a:schemeClr val="bg1"/>
              </a:solidFill>
            </a:endParaRPr>
          </a:p>
        </p:txBody>
      </p:sp>
      <p:graphicFrame>
        <p:nvGraphicFramePr>
          <p:cNvPr id="49" name="Object 48"/>
          <p:cNvGraphicFramePr>
            <a:graphicFrameLocks noChangeAspect="1"/>
          </p:cNvGraphicFramePr>
          <p:nvPr>
            <p:extLst>
              <p:ext uri="{D42A27DB-BD31-4B8C-83A1-F6EECF244321}">
                <p14:modId xmlns:p14="http://schemas.microsoft.com/office/powerpoint/2010/main" val="2221564200"/>
              </p:ext>
            </p:extLst>
          </p:nvPr>
        </p:nvGraphicFramePr>
        <p:xfrm>
          <a:off x="755576" y="2990607"/>
          <a:ext cx="1149350" cy="355600"/>
        </p:xfrm>
        <a:graphic>
          <a:graphicData uri="http://schemas.openxmlformats.org/presentationml/2006/ole">
            <mc:AlternateContent xmlns:mc="http://schemas.openxmlformats.org/markup-compatibility/2006">
              <mc:Choice xmlns:v="urn:schemas-microsoft-com:vml" Requires="v">
                <p:oleObj spid="_x0000_s6219" name="Equation" r:id="rId9" imgW="863280" imgH="266400" progId="Equation.DSMT4">
                  <p:embed/>
                </p:oleObj>
              </mc:Choice>
              <mc:Fallback>
                <p:oleObj name="Equation" r:id="rId9" imgW="863280" imgH="266400" progId="Equation.DSMT4">
                  <p:embed/>
                  <p:pic>
                    <p:nvPicPr>
                      <p:cNvPr id="0" name=""/>
                      <p:cNvPicPr/>
                      <p:nvPr/>
                    </p:nvPicPr>
                    <p:blipFill>
                      <a:blip r:embed="rId10"/>
                      <a:stretch>
                        <a:fillRect/>
                      </a:stretch>
                    </p:blipFill>
                    <p:spPr>
                      <a:xfrm>
                        <a:off x="755576" y="2990607"/>
                        <a:ext cx="1149350" cy="355600"/>
                      </a:xfrm>
                      <a:prstGeom prst="rect">
                        <a:avLst/>
                      </a:prstGeom>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3146574952"/>
              </p:ext>
            </p:extLst>
          </p:nvPr>
        </p:nvGraphicFramePr>
        <p:xfrm>
          <a:off x="755576" y="3328744"/>
          <a:ext cx="1165225" cy="355600"/>
        </p:xfrm>
        <a:graphic>
          <a:graphicData uri="http://schemas.openxmlformats.org/presentationml/2006/ole">
            <mc:AlternateContent xmlns:mc="http://schemas.openxmlformats.org/markup-compatibility/2006">
              <mc:Choice xmlns:v="urn:schemas-microsoft-com:vml" Requires="v">
                <p:oleObj spid="_x0000_s6220" name="Equation" r:id="rId11" imgW="876240" imgH="266400" progId="Equation.DSMT4">
                  <p:embed/>
                </p:oleObj>
              </mc:Choice>
              <mc:Fallback>
                <p:oleObj name="Equation" r:id="rId11" imgW="876240" imgH="266400" progId="Equation.DSMT4">
                  <p:embed/>
                  <p:pic>
                    <p:nvPicPr>
                      <p:cNvPr id="0" name=""/>
                      <p:cNvPicPr/>
                      <p:nvPr/>
                    </p:nvPicPr>
                    <p:blipFill>
                      <a:blip r:embed="rId12"/>
                      <a:stretch>
                        <a:fillRect/>
                      </a:stretch>
                    </p:blipFill>
                    <p:spPr>
                      <a:xfrm>
                        <a:off x="755576" y="3328744"/>
                        <a:ext cx="1165225" cy="355600"/>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3982949489"/>
              </p:ext>
            </p:extLst>
          </p:nvPr>
        </p:nvGraphicFramePr>
        <p:xfrm>
          <a:off x="939504" y="3713127"/>
          <a:ext cx="1165225" cy="355600"/>
        </p:xfrm>
        <a:graphic>
          <a:graphicData uri="http://schemas.openxmlformats.org/presentationml/2006/ole">
            <mc:AlternateContent xmlns:mc="http://schemas.openxmlformats.org/markup-compatibility/2006">
              <mc:Choice xmlns:v="urn:schemas-microsoft-com:vml" Requires="v">
                <p:oleObj spid="_x0000_s6221" name="Equation" r:id="rId13" imgW="876240" imgH="266400" progId="Equation.DSMT4">
                  <p:embed/>
                </p:oleObj>
              </mc:Choice>
              <mc:Fallback>
                <p:oleObj name="Equation" r:id="rId13" imgW="876240" imgH="266400" progId="Equation.DSMT4">
                  <p:embed/>
                  <p:pic>
                    <p:nvPicPr>
                      <p:cNvPr id="0" name=""/>
                      <p:cNvPicPr/>
                      <p:nvPr/>
                    </p:nvPicPr>
                    <p:blipFill>
                      <a:blip r:embed="rId14"/>
                      <a:stretch>
                        <a:fillRect/>
                      </a:stretch>
                    </p:blipFill>
                    <p:spPr>
                      <a:xfrm>
                        <a:off x="939504" y="3713127"/>
                        <a:ext cx="1165225" cy="355600"/>
                      </a:xfrm>
                      <a:prstGeom prst="rect">
                        <a:avLst/>
                      </a:prstGeom>
                    </p:spPr>
                  </p:pic>
                </p:oleObj>
              </mc:Fallback>
            </mc:AlternateContent>
          </a:graphicData>
        </a:graphic>
      </p:graphicFrame>
      <p:sp>
        <p:nvSpPr>
          <p:cNvPr id="52" name="TextBox 51"/>
          <p:cNvSpPr txBox="1"/>
          <p:nvPr/>
        </p:nvSpPr>
        <p:spPr>
          <a:xfrm>
            <a:off x="451617" y="4038510"/>
            <a:ext cx="2744662" cy="369332"/>
          </a:xfrm>
          <a:prstGeom prst="rect">
            <a:avLst/>
          </a:prstGeom>
          <a:noFill/>
        </p:spPr>
        <p:txBody>
          <a:bodyPr wrap="none" rtlCol="0">
            <a:spAutoFit/>
          </a:bodyPr>
          <a:lstStyle/>
          <a:p>
            <a:r>
              <a:rPr lang="en-US" smtClean="0">
                <a:solidFill>
                  <a:schemeClr val="bg1"/>
                </a:solidFill>
              </a:rPr>
              <a:t>Vaäy Ot’ laø p/giaùc x’Oy’ </a:t>
            </a:r>
            <a:endParaRPr lang="en-US">
              <a:solidFill>
                <a:schemeClr val="bg1"/>
              </a:solidFill>
            </a:endParaRPr>
          </a:p>
        </p:txBody>
      </p:sp>
    </p:spTree>
    <p:extLst>
      <p:ext uri="{BB962C8B-B14F-4D97-AF65-F5344CB8AC3E}">
        <p14:creationId xmlns:p14="http://schemas.microsoft.com/office/powerpoint/2010/main" val="9888522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9" presetClass="path" presetSubtype="0" accel="50000" decel="50000" fill="hold" nodeType="afterEffect">
                                  <p:stCondLst>
                                    <p:cond delay="0"/>
                                  </p:stCondLst>
                                  <p:childTnLst>
                                    <p:animMotion origin="layout" path="M -3.61111E-6 2.34949E-6 L 0.15764 2.34949E-6 " pathEditMode="relative" rAng="0" ptsTypes="AA">
                                      <p:cBhvr>
                                        <p:cTn id="16" dur="2000" fill="hold"/>
                                        <p:tgtEl>
                                          <p:spTgt spid="7"/>
                                        </p:tgtEl>
                                        <p:attrNameLst>
                                          <p:attrName>ppt_x</p:attrName>
                                          <p:attrName>ppt_y</p:attrName>
                                        </p:attrNameLst>
                                      </p:cBhvr>
                                      <p:rCtr x="7882" y="0"/>
                                    </p:animMotion>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2000"/>
                                        <p:tgtEl>
                                          <p:spTgt spid="3"/>
                                        </p:tgtEl>
                                      </p:cBhvr>
                                    </p:animEffect>
                                  </p:childTnLst>
                                </p:cTn>
                              </p:par>
                            </p:childTnLst>
                          </p:cTn>
                        </p:par>
                        <p:par>
                          <p:cTn id="20" fill="hold">
                            <p:stCondLst>
                              <p:cond delay="3000"/>
                            </p:stCondLst>
                            <p:childTnLst>
                              <p:par>
                                <p:cTn id="21" presetID="10" presetClass="exit" presetSubtype="0" fill="hold"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 presetClass="entr" presetSubtype="4"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49" presetClass="path" presetSubtype="0" accel="50000" decel="50000" fill="hold" nodeType="afterEffect">
                                  <p:stCondLst>
                                    <p:cond delay="0"/>
                                  </p:stCondLst>
                                  <p:childTnLst>
                                    <p:animMotion origin="layout" path="M -4.44444E-6 -4.69898E-6 L 0.14167 -0.00401 " pathEditMode="relative" rAng="0" ptsTypes="AA">
                                      <p:cBhvr>
                                        <p:cTn id="47" dur="2000" fill="hold"/>
                                        <p:tgtEl>
                                          <p:spTgt spid="11"/>
                                        </p:tgtEl>
                                        <p:attrNameLst>
                                          <p:attrName>ppt_x</p:attrName>
                                          <p:attrName>ppt_y</p:attrName>
                                        </p:attrNameLst>
                                      </p:cBhvr>
                                      <p:rCtr x="7083" y="-216"/>
                                    </p:animMotion>
                                  </p:childTnLst>
                                </p:cTn>
                              </p:par>
                              <p:par>
                                <p:cTn id="48" presetID="22" presetClass="entr" presetSubtype="8"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left)">
                                      <p:cBhvr>
                                        <p:cTn id="50" dur="2000"/>
                                        <p:tgtEl>
                                          <p:spTgt spid="38"/>
                                        </p:tgtEl>
                                      </p:cBhvr>
                                    </p:animEffect>
                                  </p:childTnLst>
                                </p:cTn>
                              </p:par>
                            </p:childTnLst>
                          </p:cTn>
                        </p:par>
                        <p:par>
                          <p:cTn id="51" fill="hold">
                            <p:stCondLst>
                              <p:cond delay="3000"/>
                            </p:stCondLst>
                            <p:childTnLst>
                              <p:par>
                                <p:cTn id="52" presetID="10" presetClass="exit" presetSubtype="0" fill="hold" nodeType="afterEffect">
                                  <p:stCondLst>
                                    <p:cond delay="0"/>
                                  </p:stCondLst>
                                  <p:childTnLst>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circle(in)">
                                      <p:cBhvr>
                                        <p:cTn id="6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67494"/>
            <a:ext cx="7416824" cy="646331"/>
          </a:xfrm>
          <a:prstGeom prst="rect">
            <a:avLst/>
          </a:prstGeom>
          <a:noFill/>
        </p:spPr>
        <p:txBody>
          <a:bodyPr wrap="square" rtlCol="0">
            <a:spAutoFit/>
          </a:bodyPr>
          <a:lstStyle/>
          <a:p>
            <a:r>
              <a:rPr lang="en-US" smtClean="0">
                <a:solidFill>
                  <a:schemeClr val="bg1"/>
                </a:solidFill>
              </a:rPr>
              <a:t>Baøi 5: Cho hai ñöôøng thaúng caét nhau taïo thaønh 4 goùc nhö hình veõ. Tính soá ño caùc goùc coøn laïi neáu bieát: </a:t>
            </a:r>
            <a:endParaRPr lang="en-US">
              <a:solidFill>
                <a:schemeClr val="bg1"/>
              </a:solidFill>
            </a:endParaRPr>
          </a:p>
        </p:txBody>
      </p:sp>
      <p:cxnSp>
        <p:nvCxnSpPr>
          <p:cNvPr id="9" name="Straight Connector 8"/>
          <p:cNvCxnSpPr/>
          <p:nvPr/>
        </p:nvCxnSpPr>
        <p:spPr>
          <a:xfrm>
            <a:off x="6106607" y="1851670"/>
            <a:ext cx="2353825" cy="144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106607" y="1635646"/>
            <a:ext cx="2130126" cy="165618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682039" y="2068987"/>
            <a:ext cx="966636" cy="879340"/>
            <a:chOff x="6329674" y="2573043"/>
            <a:chExt cx="966636" cy="879340"/>
          </a:xfrm>
        </p:grpSpPr>
        <p:sp>
          <p:nvSpPr>
            <p:cNvPr id="14" name="Flowchart: Connector 13"/>
            <p:cNvSpPr/>
            <p:nvPr/>
          </p:nvSpPr>
          <p:spPr>
            <a:xfrm>
              <a:off x="6741853" y="2942375"/>
              <a:ext cx="101681" cy="101681"/>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329674" y="2573043"/>
              <a:ext cx="966636" cy="879340"/>
              <a:chOff x="6329674" y="2573043"/>
              <a:chExt cx="966636" cy="879340"/>
            </a:xfrm>
          </p:grpSpPr>
          <p:sp>
            <p:nvSpPr>
              <p:cNvPr id="15" name="TextBox 14"/>
              <p:cNvSpPr txBox="1"/>
              <p:nvPr/>
            </p:nvSpPr>
            <p:spPr>
              <a:xfrm>
                <a:off x="6427724" y="2573043"/>
                <a:ext cx="335348" cy="369332"/>
              </a:xfrm>
              <a:prstGeom prst="rect">
                <a:avLst/>
              </a:prstGeom>
              <a:noFill/>
            </p:spPr>
            <p:txBody>
              <a:bodyPr wrap="none" rtlCol="0">
                <a:spAutoFit/>
              </a:bodyPr>
              <a:lstStyle/>
              <a:p>
                <a:r>
                  <a:rPr lang="en-US" smtClean="0">
                    <a:solidFill>
                      <a:schemeClr val="bg1"/>
                    </a:solidFill>
                  </a:rPr>
                  <a:t>O</a:t>
                </a:r>
                <a:endParaRPr lang="en-US">
                  <a:solidFill>
                    <a:schemeClr val="bg1"/>
                  </a:solidFill>
                </a:endParaRPr>
              </a:p>
            </p:txBody>
          </p:sp>
          <p:sp>
            <p:nvSpPr>
              <p:cNvPr id="16" name="TextBox 15"/>
              <p:cNvSpPr txBox="1"/>
              <p:nvPr/>
            </p:nvSpPr>
            <p:spPr>
              <a:xfrm>
                <a:off x="6681286" y="3144606"/>
                <a:ext cx="276038" cy="307777"/>
              </a:xfrm>
              <a:prstGeom prst="rect">
                <a:avLst/>
              </a:prstGeom>
              <a:noFill/>
            </p:spPr>
            <p:txBody>
              <a:bodyPr wrap="none" rtlCol="0">
                <a:spAutoFit/>
              </a:bodyPr>
              <a:lstStyle/>
              <a:p>
                <a:r>
                  <a:rPr lang="en-US" sz="1400">
                    <a:solidFill>
                      <a:schemeClr val="bg1"/>
                    </a:solidFill>
                    <a:latin typeface="+mj-lt"/>
                  </a:rPr>
                  <a:t>4</a:t>
                </a:r>
              </a:p>
            </p:txBody>
          </p:sp>
          <p:sp>
            <p:nvSpPr>
              <p:cNvPr id="17" name="TextBox 16"/>
              <p:cNvSpPr txBox="1"/>
              <p:nvPr/>
            </p:nvSpPr>
            <p:spPr>
              <a:xfrm>
                <a:off x="7020272" y="2813905"/>
                <a:ext cx="276038" cy="307777"/>
              </a:xfrm>
              <a:prstGeom prst="rect">
                <a:avLst/>
              </a:prstGeom>
              <a:noFill/>
            </p:spPr>
            <p:txBody>
              <a:bodyPr wrap="none" rtlCol="0">
                <a:spAutoFit/>
              </a:bodyPr>
              <a:lstStyle/>
              <a:p>
                <a:r>
                  <a:rPr lang="en-US" sz="1400" smtClean="0">
                    <a:solidFill>
                      <a:schemeClr val="bg1"/>
                    </a:solidFill>
                    <a:latin typeface="+mj-lt"/>
                  </a:rPr>
                  <a:t>1</a:t>
                </a:r>
                <a:endParaRPr lang="en-US" sz="1400">
                  <a:solidFill>
                    <a:schemeClr val="bg1"/>
                  </a:solidFill>
                  <a:latin typeface="+mj-lt"/>
                </a:endParaRPr>
              </a:p>
            </p:txBody>
          </p:sp>
          <p:sp>
            <p:nvSpPr>
              <p:cNvPr id="18" name="TextBox 17"/>
              <p:cNvSpPr txBox="1"/>
              <p:nvPr/>
            </p:nvSpPr>
            <p:spPr>
              <a:xfrm>
                <a:off x="6708210" y="2603820"/>
                <a:ext cx="276038" cy="307777"/>
              </a:xfrm>
              <a:prstGeom prst="rect">
                <a:avLst/>
              </a:prstGeom>
              <a:noFill/>
            </p:spPr>
            <p:txBody>
              <a:bodyPr wrap="none" rtlCol="0">
                <a:spAutoFit/>
              </a:bodyPr>
              <a:lstStyle/>
              <a:p>
                <a:r>
                  <a:rPr lang="en-US" sz="1400">
                    <a:solidFill>
                      <a:schemeClr val="bg1"/>
                    </a:solidFill>
                    <a:latin typeface="+mj-lt"/>
                  </a:rPr>
                  <a:t>2</a:t>
                </a:r>
              </a:p>
            </p:txBody>
          </p:sp>
          <p:sp>
            <p:nvSpPr>
              <p:cNvPr id="19" name="TextBox 18"/>
              <p:cNvSpPr txBox="1"/>
              <p:nvPr/>
            </p:nvSpPr>
            <p:spPr>
              <a:xfrm>
                <a:off x="6329674" y="2869137"/>
                <a:ext cx="276038" cy="307777"/>
              </a:xfrm>
              <a:prstGeom prst="rect">
                <a:avLst/>
              </a:prstGeom>
              <a:noFill/>
            </p:spPr>
            <p:txBody>
              <a:bodyPr wrap="none" rtlCol="0">
                <a:spAutoFit/>
              </a:bodyPr>
              <a:lstStyle/>
              <a:p>
                <a:r>
                  <a:rPr lang="en-US" sz="1400" smtClean="0">
                    <a:solidFill>
                      <a:schemeClr val="bg1"/>
                    </a:solidFill>
                    <a:latin typeface="+mj-lt"/>
                  </a:rPr>
                  <a:t>3</a:t>
                </a:r>
                <a:endParaRPr lang="en-US" sz="1400">
                  <a:solidFill>
                    <a:schemeClr val="bg1"/>
                  </a:solidFill>
                  <a:latin typeface="+mj-lt"/>
                </a:endParaRPr>
              </a:p>
            </p:txBody>
          </p:sp>
        </p:grpSp>
      </p:grpSp>
      <p:sp>
        <p:nvSpPr>
          <p:cNvPr id="22" name="TextBox 21"/>
          <p:cNvSpPr txBox="1"/>
          <p:nvPr/>
        </p:nvSpPr>
        <p:spPr>
          <a:xfrm>
            <a:off x="3367721" y="1194742"/>
            <a:ext cx="808235" cy="461665"/>
          </a:xfrm>
          <a:prstGeom prst="rect">
            <a:avLst/>
          </a:prstGeom>
          <a:noFill/>
        </p:spPr>
        <p:txBody>
          <a:bodyPr wrap="none" rtlCol="0">
            <a:spAutoFit/>
          </a:bodyPr>
          <a:lstStyle/>
          <a:p>
            <a:r>
              <a:rPr lang="en-US" sz="2400" smtClean="0">
                <a:solidFill>
                  <a:schemeClr val="bg1"/>
                </a:solidFill>
              </a:rPr>
              <a:t>Giaûi</a:t>
            </a:r>
            <a:endParaRPr lang="en-US" sz="2400">
              <a:solidFill>
                <a:schemeClr val="bg1"/>
              </a:solidFill>
            </a:endParaRPr>
          </a:p>
        </p:txBody>
      </p:sp>
      <p:sp>
        <p:nvSpPr>
          <p:cNvPr id="23" name="TextBox 22"/>
          <p:cNvSpPr txBox="1"/>
          <p:nvPr/>
        </p:nvSpPr>
        <p:spPr>
          <a:xfrm>
            <a:off x="514385" y="1641398"/>
            <a:ext cx="1114408" cy="369332"/>
          </a:xfrm>
          <a:prstGeom prst="rect">
            <a:avLst/>
          </a:prstGeom>
          <a:noFill/>
        </p:spPr>
        <p:txBody>
          <a:bodyPr wrap="none" rtlCol="0">
            <a:spAutoFit/>
          </a:bodyPr>
          <a:lstStyle/>
          <a:p>
            <a:r>
              <a:rPr lang="en-US" smtClean="0">
                <a:solidFill>
                  <a:schemeClr val="bg1"/>
                </a:solidFill>
              </a:rPr>
              <a:t>a) Ta coù:</a:t>
            </a:r>
            <a:endParaRPr lang="en-US">
              <a:solidFill>
                <a:schemeClr val="bg1"/>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047456515"/>
              </p:ext>
            </p:extLst>
          </p:nvPr>
        </p:nvGraphicFramePr>
        <p:xfrm>
          <a:off x="539552" y="843558"/>
          <a:ext cx="955814" cy="358430"/>
        </p:xfrm>
        <a:graphic>
          <a:graphicData uri="http://schemas.openxmlformats.org/presentationml/2006/ole">
            <mc:AlternateContent xmlns:mc="http://schemas.openxmlformats.org/markup-compatibility/2006">
              <mc:Choice xmlns:v="urn:schemas-microsoft-com:vml" Requires="v">
                <p:oleObj spid="_x0000_s7335" name="Equation" r:id="rId3" imgW="711000" imgH="266400" progId="Equation.DSMT4">
                  <p:embed/>
                </p:oleObj>
              </mc:Choice>
              <mc:Fallback>
                <p:oleObj name="Equation" r:id="rId3" imgW="711000" imgH="266400" progId="Equation.DSMT4">
                  <p:embed/>
                  <p:pic>
                    <p:nvPicPr>
                      <p:cNvPr id="0" name=""/>
                      <p:cNvPicPr/>
                      <p:nvPr/>
                    </p:nvPicPr>
                    <p:blipFill>
                      <a:blip r:embed="rId4"/>
                      <a:stretch>
                        <a:fillRect/>
                      </a:stretch>
                    </p:blipFill>
                    <p:spPr>
                      <a:xfrm>
                        <a:off x="539552" y="843558"/>
                        <a:ext cx="955814" cy="358430"/>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898639300"/>
              </p:ext>
            </p:extLst>
          </p:nvPr>
        </p:nvGraphicFramePr>
        <p:xfrm>
          <a:off x="1661672" y="843558"/>
          <a:ext cx="1416050" cy="358775"/>
        </p:xfrm>
        <a:graphic>
          <a:graphicData uri="http://schemas.openxmlformats.org/presentationml/2006/ole">
            <mc:AlternateContent xmlns:mc="http://schemas.openxmlformats.org/markup-compatibility/2006">
              <mc:Choice xmlns:v="urn:schemas-microsoft-com:vml" Requires="v">
                <p:oleObj spid="_x0000_s7336" name="Equation" r:id="rId5" imgW="1054080" imgH="266400" progId="Equation.DSMT4">
                  <p:embed/>
                </p:oleObj>
              </mc:Choice>
              <mc:Fallback>
                <p:oleObj name="Equation" r:id="rId5" imgW="1054080" imgH="266400" progId="Equation.DSMT4">
                  <p:embed/>
                  <p:pic>
                    <p:nvPicPr>
                      <p:cNvPr id="0" name=""/>
                      <p:cNvPicPr/>
                      <p:nvPr/>
                    </p:nvPicPr>
                    <p:blipFill>
                      <a:blip r:embed="rId6"/>
                      <a:stretch>
                        <a:fillRect/>
                      </a:stretch>
                    </p:blipFill>
                    <p:spPr>
                      <a:xfrm>
                        <a:off x="1661672" y="843558"/>
                        <a:ext cx="1416050" cy="358775"/>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681998749"/>
              </p:ext>
            </p:extLst>
          </p:nvPr>
        </p:nvGraphicFramePr>
        <p:xfrm>
          <a:off x="3244028" y="842963"/>
          <a:ext cx="1843087" cy="358775"/>
        </p:xfrm>
        <a:graphic>
          <a:graphicData uri="http://schemas.openxmlformats.org/presentationml/2006/ole">
            <mc:AlternateContent xmlns:mc="http://schemas.openxmlformats.org/markup-compatibility/2006">
              <mc:Choice xmlns:v="urn:schemas-microsoft-com:vml" Requires="v">
                <p:oleObj spid="_x0000_s7337" name="Equation" r:id="rId7" imgW="1371600" imgH="266400" progId="Equation.DSMT4">
                  <p:embed/>
                </p:oleObj>
              </mc:Choice>
              <mc:Fallback>
                <p:oleObj name="Equation" r:id="rId7" imgW="1371600" imgH="266400" progId="Equation.DSMT4">
                  <p:embed/>
                  <p:pic>
                    <p:nvPicPr>
                      <p:cNvPr id="0" name=""/>
                      <p:cNvPicPr/>
                      <p:nvPr/>
                    </p:nvPicPr>
                    <p:blipFill>
                      <a:blip r:embed="rId8"/>
                      <a:stretch>
                        <a:fillRect/>
                      </a:stretch>
                    </p:blipFill>
                    <p:spPr>
                      <a:xfrm>
                        <a:off x="3244028" y="842963"/>
                        <a:ext cx="1843087" cy="358775"/>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55531615"/>
              </p:ext>
            </p:extLst>
          </p:nvPr>
        </p:nvGraphicFramePr>
        <p:xfrm>
          <a:off x="5253421" y="842963"/>
          <a:ext cx="1365250" cy="358775"/>
        </p:xfrm>
        <a:graphic>
          <a:graphicData uri="http://schemas.openxmlformats.org/presentationml/2006/ole">
            <mc:AlternateContent xmlns:mc="http://schemas.openxmlformats.org/markup-compatibility/2006">
              <mc:Choice xmlns:v="urn:schemas-microsoft-com:vml" Requires="v">
                <p:oleObj spid="_x0000_s7338" name="Equation" r:id="rId9" imgW="1015920" imgH="266400" progId="Equation.DSMT4">
                  <p:embed/>
                </p:oleObj>
              </mc:Choice>
              <mc:Fallback>
                <p:oleObj name="Equation" r:id="rId9" imgW="1015920" imgH="266400" progId="Equation.DSMT4">
                  <p:embed/>
                  <p:pic>
                    <p:nvPicPr>
                      <p:cNvPr id="0" name=""/>
                      <p:cNvPicPr/>
                      <p:nvPr/>
                    </p:nvPicPr>
                    <p:blipFill>
                      <a:blip r:embed="rId10"/>
                      <a:stretch>
                        <a:fillRect/>
                      </a:stretch>
                    </p:blipFill>
                    <p:spPr>
                      <a:xfrm>
                        <a:off x="5253421" y="842963"/>
                        <a:ext cx="1365250" cy="358775"/>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337407566"/>
              </p:ext>
            </p:extLst>
          </p:nvPr>
        </p:nvGraphicFramePr>
        <p:xfrm>
          <a:off x="6784975" y="842963"/>
          <a:ext cx="990600" cy="358775"/>
        </p:xfrm>
        <a:graphic>
          <a:graphicData uri="http://schemas.openxmlformats.org/presentationml/2006/ole">
            <mc:AlternateContent xmlns:mc="http://schemas.openxmlformats.org/markup-compatibility/2006">
              <mc:Choice xmlns:v="urn:schemas-microsoft-com:vml" Requires="v">
                <p:oleObj spid="_x0000_s7339" name="Equation" r:id="rId11" imgW="736560" imgH="266400" progId="Equation.DSMT4">
                  <p:embed/>
                </p:oleObj>
              </mc:Choice>
              <mc:Fallback>
                <p:oleObj name="Equation" r:id="rId11" imgW="736560" imgH="266400" progId="Equation.DSMT4">
                  <p:embed/>
                  <p:pic>
                    <p:nvPicPr>
                      <p:cNvPr id="0" name=""/>
                      <p:cNvPicPr/>
                      <p:nvPr/>
                    </p:nvPicPr>
                    <p:blipFill>
                      <a:blip r:embed="rId12"/>
                      <a:stretch>
                        <a:fillRect/>
                      </a:stretch>
                    </p:blipFill>
                    <p:spPr>
                      <a:xfrm>
                        <a:off x="6784975" y="842963"/>
                        <a:ext cx="990600" cy="3587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64471046"/>
              </p:ext>
            </p:extLst>
          </p:nvPr>
        </p:nvGraphicFramePr>
        <p:xfrm>
          <a:off x="1653821" y="1635646"/>
          <a:ext cx="1132548" cy="354978"/>
        </p:xfrm>
        <a:graphic>
          <a:graphicData uri="http://schemas.openxmlformats.org/presentationml/2006/ole">
            <mc:AlternateContent xmlns:mc="http://schemas.openxmlformats.org/markup-compatibility/2006">
              <mc:Choice xmlns:v="urn:schemas-microsoft-com:vml" Requires="v">
                <p:oleObj spid="_x0000_s7340" name="Equation" r:id="rId13" imgW="850680" imgH="266400" progId="Equation.DSMT4">
                  <p:embed/>
                </p:oleObj>
              </mc:Choice>
              <mc:Fallback>
                <p:oleObj name="Equation" r:id="rId13" imgW="850680" imgH="266400" progId="Equation.DSMT4">
                  <p:embed/>
                  <p:pic>
                    <p:nvPicPr>
                      <p:cNvPr id="0" name=""/>
                      <p:cNvPicPr/>
                      <p:nvPr/>
                    </p:nvPicPr>
                    <p:blipFill>
                      <a:blip r:embed="rId14"/>
                      <a:stretch>
                        <a:fillRect/>
                      </a:stretch>
                    </p:blipFill>
                    <p:spPr>
                      <a:xfrm>
                        <a:off x="1653821" y="1635646"/>
                        <a:ext cx="1132548" cy="354978"/>
                      </a:xfrm>
                      <a:prstGeom prst="rect">
                        <a:avLst/>
                      </a:prstGeom>
                    </p:spPr>
                  </p:pic>
                </p:oleObj>
              </mc:Fallback>
            </mc:AlternateContent>
          </a:graphicData>
        </a:graphic>
      </p:graphicFrame>
      <p:sp>
        <p:nvSpPr>
          <p:cNvPr id="35" name="TextBox 34"/>
          <p:cNvSpPr txBox="1"/>
          <p:nvPr/>
        </p:nvSpPr>
        <p:spPr>
          <a:xfrm>
            <a:off x="2803303" y="1627147"/>
            <a:ext cx="1128835" cy="369332"/>
          </a:xfrm>
          <a:prstGeom prst="rect">
            <a:avLst/>
          </a:prstGeom>
          <a:noFill/>
        </p:spPr>
        <p:txBody>
          <a:bodyPr wrap="none" rtlCol="0">
            <a:spAutoFit/>
          </a:bodyPr>
          <a:lstStyle/>
          <a:p>
            <a:r>
              <a:rPr lang="en-US" smtClean="0">
                <a:solidFill>
                  <a:schemeClr val="bg1"/>
                </a:solidFill>
                <a:latin typeface="+mj-lt"/>
              </a:rPr>
              <a:t>(ñoái ñænh)</a:t>
            </a:r>
            <a:endParaRPr lang="en-US">
              <a:solidFill>
                <a:schemeClr val="bg1"/>
              </a:solidFill>
              <a:latin typeface="+mj-lt"/>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2219991370"/>
              </p:ext>
            </p:extLst>
          </p:nvPr>
        </p:nvGraphicFramePr>
        <p:xfrm>
          <a:off x="629865" y="1984375"/>
          <a:ext cx="3294063" cy="355600"/>
        </p:xfrm>
        <a:graphic>
          <a:graphicData uri="http://schemas.openxmlformats.org/presentationml/2006/ole">
            <mc:AlternateContent xmlns:mc="http://schemas.openxmlformats.org/markup-compatibility/2006">
              <mc:Choice xmlns:v="urn:schemas-microsoft-com:vml" Requires="v">
                <p:oleObj spid="_x0000_s7341" name="Equation" r:id="rId15" imgW="2476440" imgH="266400" progId="Equation.DSMT4">
                  <p:embed/>
                </p:oleObj>
              </mc:Choice>
              <mc:Fallback>
                <p:oleObj name="Equation" r:id="rId15" imgW="2476440" imgH="266400" progId="Equation.DSMT4">
                  <p:embed/>
                  <p:pic>
                    <p:nvPicPr>
                      <p:cNvPr id="0" name=""/>
                      <p:cNvPicPr/>
                      <p:nvPr/>
                    </p:nvPicPr>
                    <p:blipFill>
                      <a:blip r:embed="rId16"/>
                      <a:stretch>
                        <a:fillRect/>
                      </a:stretch>
                    </p:blipFill>
                    <p:spPr>
                      <a:xfrm>
                        <a:off x="629865" y="1984375"/>
                        <a:ext cx="3294063" cy="355600"/>
                      </a:xfrm>
                      <a:prstGeom prst="rect">
                        <a:avLst/>
                      </a:prstGeom>
                    </p:spPr>
                  </p:pic>
                </p:oleObj>
              </mc:Fallback>
            </mc:AlternateContent>
          </a:graphicData>
        </a:graphic>
      </p:graphicFrame>
      <p:sp>
        <p:nvSpPr>
          <p:cNvPr id="37" name="TextBox 36"/>
          <p:cNvSpPr txBox="1"/>
          <p:nvPr/>
        </p:nvSpPr>
        <p:spPr>
          <a:xfrm>
            <a:off x="3851920" y="1953217"/>
            <a:ext cx="1638590" cy="369332"/>
          </a:xfrm>
          <a:prstGeom prst="rect">
            <a:avLst/>
          </a:prstGeom>
          <a:noFill/>
        </p:spPr>
        <p:txBody>
          <a:bodyPr wrap="none" rtlCol="0">
            <a:spAutoFit/>
          </a:bodyPr>
          <a:lstStyle/>
          <a:p>
            <a:r>
              <a:rPr lang="en-US" smtClean="0">
                <a:solidFill>
                  <a:schemeClr val="bg1"/>
                </a:solidFill>
                <a:latin typeface="+mj-lt"/>
              </a:rPr>
              <a:t>(hai goùc keà buø)</a:t>
            </a:r>
            <a:endParaRPr lang="en-US">
              <a:solidFill>
                <a:schemeClr val="bg1"/>
              </a:solidFill>
              <a:latin typeface="+mj-lt"/>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2430027895"/>
              </p:ext>
            </p:extLst>
          </p:nvPr>
        </p:nvGraphicFramePr>
        <p:xfrm>
          <a:off x="985838" y="2305050"/>
          <a:ext cx="1235075" cy="355600"/>
        </p:xfrm>
        <a:graphic>
          <a:graphicData uri="http://schemas.openxmlformats.org/presentationml/2006/ole">
            <mc:AlternateContent xmlns:mc="http://schemas.openxmlformats.org/markup-compatibility/2006">
              <mc:Choice xmlns:v="urn:schemas-microsoft-com:vml" Requires="v">
                <p:oleObj spid="_x0000_s7342" name="Equation" r:id="rId17" imgW="927000" imgH="266400" progId="Equation.DSMT4">
                  <p:embed/>
                </p:oleObj>
              </mc:Choice>
              <mc:Fallback>
                <p:oleObj name="Equation" r:id="rId17" imgW="927000" imgH="266400" progId="Equation.DSMT4">
                  <p:embed/>
                  <p:pic>
                    <p:nvPicPr>
                      <p:cNvPr id="0" name=""/>
                      <p:cNvPicPr/>
                      <p:nvPr/>
                    </p:nvPicPr>
                    <p:blipFill>
                      <a:blip r:embed="rId18"/>
                      <a:stretch>
                        <a:fillRect/>
                      </a:stretch>
                    </p:blipFill>
                    <p:spPr>
                      <a:xfrm>
                        <a:off x="985838" y="2305050"/>
                        <a:ext cx="1235075" cy="355600"/>
                      </a:xfrm>
                      <a:prstGeom prst="rect">
                        <a:avLst/>
                      </a:prstGeom>
                    </p:spPr>
                  </p:pic>
                </p:oleObj>
              </mc:Fallback>
            </mc:AlternateContent>
          </a:graphicData>
        </a:graphic>
      </p:graphicFrame>
      <p:sp>
        <p:nvSpPr>
          <p:cNvPr id="39" name="TextBox 38"/>
          <p:cNvSpPr txBox="1"/>
          <p:nvPr/>
        </p:nvSpPr>
        <p:spPr>
          <a:xfrm>
            <a:off x="2186047" y="2296418"/>
            <a:ext cx="1128835" cy="369332"/>
          </a:xfrm>
          <a:prstGeom prst="rect">
            <a:avLst/>
          </a:prstGeom>
          <a:noFill/>
        </p:spPr>
        <p:txBody>
          <a:bodyPr wrap="none" rtlCol="0">
            <a:spAutoFit/>
          </a:bodyPr>
          <a:lstStyle/>
          <a:p>
            <a:r>
              <a:rPr lang="en-US" smtClean="0">
                <a:solidFill>
                  <a:schemeClr val="bg1"/>
                </a:solidFill>
                <a:latin typeface="+mj-lt"/>
              </a:rPr>
              <a:t>(ñoái ñænh)</a:t>
            </a:r>
            <a:endParaRPr lang="en-US">
              <a:solidFill>
                <a:schemeClr val="bg1"/>
              </a:solidFill>
              <a:latin typeface="+mj-lt"/>
            </a:endParaRPr>
          </a:p>
        </p:txBody>
      </p:sp>
      <p:cxnSp>
        <p:nvCxnSpPr>
          <p:cNvPr id="40" name="Straight Connector 39"/>
          <p:cNvCxnSpPr/>
          <p:nvPr/>
        </p:nvCxnSpPr>
        <p:spPr>
          <a:xfrm>
            <a:off x="467544" y="2715766"/>
            <a:ext cx="547260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83692" y="2818806"/>
            <a:ext cx="1099981" cy="369332"/>
          </a:xfrm>
          <a:prstGeom prst="rect">
            <a:avLst/>
          </a:prstGeom>
          <a:noFill/>
        </p:spPr>
        <p:txBody>
          <a:bodyPr wrap="none" rtlCol="0">
            <a:spAutoFit/>
          </a:bodyPr>
          <a:lstStyle/>
          <a:p>
            <a:r>
              <a:rPr lang="en-US">
                <a:solidFill>
                  <a:schemeClr val="bg1"/>
                </a:solidFill>
              </a:rPr>
              <a:t>b</a:t>
            </a:r>
            <a:r>
              <a:rPr lang="en-US" smtClean="0">
                <a:solidFill>
                  <a:schemeClr val="bg1"/>
                </a:solidFill>
              </a:rPr>
              <a:t>) Ta coù:</a:t>
            </a:r>
            <a:endParaRPr lang="en-US">
              <a:solidFill>
                <a:schemeClr val="bg1"/>
              </a:solidFill>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1153620327"/>
              </p:ext>
            </p:extLst>
          </p:nvPr>
        </p:nvGraphicFramePr>
        <p:xfrm>
          <a:off x="1628140" y="2758430"/>
          <a:ext cx="1743075" cy="558800"/>
        </p:xfrm>
        <a:graphic>
          <a:graphicData uri="http://schemas.openxmlformats.org/presentationml/2006/ole">
            <mc:AlternateContent xmlns:mc="http://schemas.openxmlformats.org/markup-compatibility/2006">
              <mc:Choice xmlns:v="urn:schemas-microsoft-com:vml" Requires="v">
                <p:oleObj spid="_x0000_s7343" name="Equation" r:id="rId19" imgW="1307880" imgH="419040" progId="Equation.DSMT4">
                  <p:embed/>
                </p:oleObj>
              </mc:Choice>
              <mc:Fallback>
                <p:oleObj name="Equation" r:id="rId19" imgW="1307880" imgH="419040" progId="Equation.DSMT4">
                  <p:embed/>
                  <p:pic>
                    <p:nvPicPr>
                      <p:cNvPr id="0" name=""/>
                      <p:cNvPicPr/>
                      <p:nvPr/>
                    </p:nvPicPr>
                    <p:blipFill>
                      <a:blip r:embed="rId20"/>
                      <a:stretch>
                        <a:fillRect/>
                      </a:stretch>
                    </p:blipFill>
                    <p:spPr>
                      <a:xfrm>
                        <a:off x="1628140" y="2758430"/>
                        <a:ext cx="1743075" cy="558800"/>
                      </a:xfrm>
                      <a:prstGeom prst="rect">
                        <a:avLst/>
                      </a:prstGeom>
                    </p:spPr>
                  </p:pic>
                </p:oleObj>
              </mc:Fallback>
            </mc:AlternateContent>
          </a:graphicData>
        </a:graphic>
      </p:graphicFrame>
      <p:sp>
        <p:nvSpPr>
          <p:cNvPr id="43" name="TextBox 42"/>
          <p:cNvSpPr txBox="1"/>
          <p:nvPr/>
        </p:nvSpPr>
        <p:spPr>
          <a:xfrm>
            <a:off x="3371157" y="2838835"/>
            <a:ext cx="1128835" cy="369332"/>
          </a:xfrm>
          <a:prstGeom prst="rect">
            <a:avLst/>
          </a:prstGeom>
          <a:noFill/>
        </p:spPr>
        <p:txBody>
          <a:bodyPr wrap="none" rtlCol="0">
            <a:spAutoFit/>
          </a:bodyPr>
          <a:lstStyle/>
          <a:p>
            <a:r>
              <a:rPr lang="en-US" smtClean="0">
                <a:solidFill>
                  <a:schemeClr val="bg1"/>
                </a:solidFill>
                <a:latin typeface="+mj-lt"/>
              </a:rPr>
              <a:t>(ñoái ñænh)</a:t>
            </a:r>
            <a:endParaRPr lang="en-US">
              <a:solidFill>
                <a:schemeClr val="bg1"/>
              </a:solidFill>
              <a:latin typeface="+mj-lt"/>
            </a:endParaRPr>
          </a:p>
        </p:txBody>
      </p:sp>
      <p:graphicFrame>
        <p:nvGraphicFramePr>
          <p:cNvPr id="44" name="Object 43"/>
          <p:cNvGraphicFramePr>
            <a:graphicFrameLocks noChangeAspect="1"/>
          </p:cNvGraphicFramePr>
          <p:nvPr>
            <p:extLst>
              <p:ext uri="{D42A27DB-BD31-4B8C-83A1-F6EECF244321}">
                <p14:modId xmlns:p14="http://schemas.microsoft.com/office/powerpoint/2010/main" val="1661335168"/>
              </p:ext>
            </p:extLst>
          </p:nvPr>
        </p:nvGraphicFramePr>
        <p:xfrm>
          <a:off x="608905" y="3178972"/>
          <a:ext cx="3294063" cy="355600"/>
        </p:xfrm>
        <a:graphic>
          <a:graphicData uri="http://schemas.openxmlformats.org/presentationml/2006/ole">
            <mc:AlternateContent xmlns:mc="http://schemas.openxmlformats.org/markup-compatibility/2006">
              <mc:Choice xmlns:v="urn:schemas-microsoft-com:vml" Requires="v">
                <p:oleObj spid="_x0000_s7344" name="Equation" r:id="rId21" imgW="2476440" imgH="266400" progId="Equation.DSMT4">
                  <p:embed/>
                </p:oleObj>
              </mc:Choice>
              <mc:Fallback>
                <p:oleObj name="Equation" r:id="rId21" imgW="2476440" imgH="266400" progId="Equation.DSMT4">
                  <p:embed/>
                  <p:pic>
                    <p:nvPicPr>
                      <p:cNvPr id="0" name=""/>
                      <p:cNvPicPr/>
                      <p:nvPr/>
                    </p:nvPicPr>
                    <p:blipFill>
                      <a:blip r:embed="rId22"/>
                      <a:stretch>
                        <a:fillRect/>
                      </a:stretch>
                    </p:blipFill>
                    <p:spPr>
                      <a:xfrm>
                        <a:off x="608905" y="3178972"/>
                        <a:ext cx="3294063" cy="355600"/>
                      </a:xfrm>
                      <a:prstGeom prst="rect">
                        <a:avLst/>
                      </a:prstGeom>
                    </p:spPr>
                  </p:pic>
                </p:oleObj>
              </mc:Fallback>
            </mc:AlternateContent>
          </a:graphicData>
        </a:graphic>
      </p:graphicFrame>
      <p:sp>
        <p:nvSpPr>
          <p:cNvPr id="45" name="TextBox 44"/>
          <p:cNvSpPr txBox="1"/>
          <p:nvPr/>
        </p:nvSpPr>
        <p:spPr>
          <a:xfrm>
            <a:off x="3830960" y="3147814"/>
            <a:ext cx="1638590" cy="369332"/>
          </a:xfrm>
          <a:prstGeom prst="rect">
            <a:avLst/>
          </a:prstGeom>
          <a:noFill/>
        </p:spPr>
        <p:txBody>
          <a:bodyPr wrap="none" rtlCol="0">
            <a:spAutoFit/>
          </a:bodyPr>
          <a:lstStyle/>
          <a:p>
            <a:r>
              <a:rPr lang="en-US" smtClean="0">
                <a:solidFill>
                  <a:schemeClr val="bg1"/>
                </a:solidFill>
                <a:latin typeface="+mj-lt"/>
              </a:rPr>
              <a:t>(hai goùc keà buø)</a:t>
            </a:r>
            <a:endParaRPr lang="en-US">
              <a:solidFill>
                <a:schemeClr val="bg1"/>
              </a:solidFill>
              <a:latin typeface="+mj-lt"/>
            </a:endParaRPr>
          </a:p>
        </p:txBody>
      </p:sp>
      <p:graphicFrame>
        <p:nvGraphicFramePr>
          <p:cNvPr id="46" name="Object 45"/>
          <p:cNvGraphicFramePr>
            <a:graphicFrameLocks noChangeAspect="1"/>
          </p:cNvGraphicFramePr>
          <p:nvPr>
            <p:extLst>
              <p:ext uri="{D42A27DB-BD31-4B8C-83A1-F6EECF244321}">
                <p14:modId xmlns:p14="http://schemas.microsoft.com/office/powerpoint/2010/main" val="2642182301"/>
              </p:ext>
            </p:extLst>
          </p:nvPr>
        </p:nvGraphicFramePr>
        <p:xfrm>
          <a:off x="931863" y="3444875"/>
          <a:ext cx="1252537" cy="355600"/>
        </p:xfrm>
        <a:graphic>
          <a:graphicData uri="http://schemas.openxmlformats.org/presentationml/2006/ole">
            <mc:AlternateContent xmlns:mc="http://schemas.openxmlformats.org/markup-compatibility/2006">
              <mc:Choice xmlns:v="urn:schemas-microsoft-com:vml" Requires="v">
                <p:oleObj spid="_x0000_s7345" name="Equation" r:id="rId23" imgW="939600" imgH="266400" progId="Equation.DSMT4">
                  <p:embed/>
                </p:oleObj>
              </mc:Choice>
              <mc:Fallback>
                <p:oleObj name="Equation" r:id="rId23" imgW="939600" imgH="266400" progId="Equation.DSMT4">
                  <p:embed/>
                  <p:pic>
                    <p:nvPicPr>
                      <p:cNvPr id="0" name=""/>
                      <p:cNvPicPr/>
                      <p:nvPr/>
                    </p:nvPicPr>
                    <p:blipFill>
                      <a:blip r:embed="rId24"/>
                      <a:stretch>
                        <a:fillRect/>
                      </a:stretch>
                    </p:blipFill>
                    <p:spPr>
                      <a:xfrm>
                        <a:off x="931863" y="3444875"/>
                        <a:ext cx="1252537" cy="355600"/>
                      </a:xfrm>
                      <a:prstGeom prst="rect">
                        <a:avLst/>
                      </a:prstGeom>
                    </p:spPr>
                  </p:pic>
                </p:oleObj>
              </mc:Fallback>
            </mc:AlternateContent>
          </a:graphicData>
        </a:graphic>
      </p:graphicFrame>
      <p:sp>
        <p:nvSpPr>
          <p:cNvPr id="47" name="TextBox 46"/>
          <p:cNvSpPr txBox="1"/>
          <p:nvPr/>
        </p:nvSpPr>
        <p:spPr>
          <a:xfrm>
            <a:off x="2141961" y="3435846"/>
            <a:ext cx="1128835" cy="369332"/>
          </a:xfrm>
          <a:prstGeom prst="rect">
            <a:avLst/>
          </a:prstGeom>
          <a:noFill/>
        </p:spPr>
        <p:txBody>
          <a:bodyPr wrap="none" rtlCol="0">
            <a:spAutoFit/>
          </a:bodyPr>
          <a:lstStyle/>
          <a:p>
            <a:r>
              <a:rPr lang="en-US" smtClean="0">
                <a:solidFill>
                  <a:schemeClr val="bg1"/>
                </a:solidFill>
                <a:latin typeface="+mj-lt"/>
              </a:rPr>
              <a:t>(ñoái ñænh)</a:t>
            </a:r>
            <a:endParaRPr lang="en-US">
              <a:solidFill>
                <a:schemeClr val="bg1"/>
              </a:solidFill>
              <a:latin typeface="+mj-lt"/>
            </a:endParaRPr>
          </a:p>
        </p:txBody>
      </p:sp>
      <p:cxnSp>
        <p:nvCxnSpPr>
          <p:cNvPr id="48" name="Straight Connector 47"/>
          <p:cNvCxnSpPr/>
          <p:nvPr/>
        </p:nvCxnSpPr>
        <p:spPr>
          <a:xfrm>
            <a:off x="450694" y="3777744"/>
            <a:ext cx="547260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50694" y="3805178"/>
            <a:ext cx="1083951" cy="369332"/>
          </a:xfrm>
          <a:prstGeom prst="rect">
            <a:avLst/>
          </a:prstGeom>
          <a:noFill/>
        </p:spPr>
        <p:txBody>
          <a:bodyPr wrap="none" rtlCol="0">
            <a:spAutoFit/>
          </a:bodyPr>
          <a:lstStyle/>
          <a:p>
            <a:r>
              <a:rPr lang="en-US" smtClean="0">
                <a:solidFill>
                  <a:schemeClr val="bg1"/>
                </a:solidFill>
              </a:rPr>
              <a:t>c) Ta coù:</a:t>
            </a:r>
            <a:endParaRPr lang="en-US">
              <a:solidFill>
                <a:schemeClr val="bg1"/>
              </a:solidFill>
            </a:endParaRPr>
          </a:p>
        </p:txBody>
      </p:sp>
      <p:graphicFrame>
        <p:nvGraphicFramePr>
          <p:cNvPr id="50" name="Object 49"/>
          <p:cNvGraphicFramePr>
            <a:graphicFrameLocks noChangeAspect="1"/>
          </p:cNvGraphicFramePr>
          <p:nvPr>
            <p:extLst>
              <p:ext uri="{D42A27DB-BD31-4B8C-83A1-F6EECF244321}">
                <p14:modId xmlns:p14="http://schemas.microsoft.com/office/powerpoint/2010/main" val="3228567676"/>
              </p:ext>
            </p:extLst>
          </p:nvPr>
        </p:nvGraphicFramePr>
        <p:xfrm>
          <a:off x="1512268" y="3814763"/>
          <a:ext cx="1992312" cy="355600"/>
        </p:xfrm>
        <a:graphic>
          <a:graphicData uri="http://schemas.openxmlformats.org/presentationml/2006/ole">
            <mc:AlternateContent xmlns:mc="http://schemas.openxmlformats.org/markup-compatibility/2006">
              <mc:Choice xmlns:v="urn:schemas-microsoft-com:vml" Requires="v">
                <p:oleObj spid="_x0000_s7346" name="Equation" r:id="rId25" imgW="1498320" imgH="266400" progId="Equation.DSMT4">
                  <p:embed/>
                </p:oleObj>
              </mc:Choice>
              <mc:Fallback>
                <p:oleObj name="Equation" r:id="rId25" imgW="1498320" imgH="266400" progId="Equation.DSMT4">
                  <p:embed/>
                  <p:pic>
                    <p:nvPicPr>
                      <p:cNvPr id="0" name=""/>
                      <p:cNvPicPr/>
                      <p:nvPr/>
                    </p:nvPicPr>
                    <p:blipFill>
                      <a:blip r:embed="rId26"/>
                      <a:stretch>
                        <a:fillRect/>
                      </a:stretch>
                    </p:blipFill>
                    <p:spPr>
                      <a:xfrm>
                        <a:off x="1512268" y="3814763"/>
                        <a:ext cx="1992312" cy="355600"/>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1767683938"/>
              </p:ext>
            </p:extLst>
          </p:nvPr>
        </p:nvGraphicFramePr>
        <p:xfrm>
          <a:off x="3557588" y="3819525"/>
          <a:ext cx="4086225" cy="355600"/>
        </p:xfrm>
        <a:graphic>
          <a:graphicData uri="http://schemas.openxmlformats.org/presentationml/2006/ole">
            <mc:AlternateContent xmlns:mc="http://schemas.openxmlformats.org/markup-compatibility/2006">
              <mc:Choice xmlns:v="urn:schemas-microsoft-com:vml" Requires="v">
                <p:oleObj spid="_x0000_s7347" name="Equation" r:id="rId27" imgW="3073320" imgH="266400" progId="Equation.DSMT4">
                  <p:embed/>
                </p:oleObj>
              </mc:Choice>
              <mc:Fallback>
                <p:oleObj name="Equation" r:id="rId27" imgW="3073320" imgH="266400" progId="Equation.DSMT4">
                  <p:embed/>
                  <p:pic>
                    <p:nvPicPr>
                      <p:cNvPr id="0" name=""/>
                      <p:cNvPicPr/>
                      <p:nvPr/>
                    </p:nvPicPr>
                    <p:blipFill>
                      <a:blip r:embed="rId28"/>
                      <a:stretch>
                        <a:fillRect/>
                      </a:stretch>
                    </p:blipFill>
                    <p:spPr>
                      <a:xfrm>
                        <a:off x="3557588" y="3819525"/>
                        <a:ext cx="4086225" cy="355600"/>
                      </a:xfrm>
                      <a:prstGeom prst="rect">
                        <a:avLst/>
                      </a:prstGeom>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2181284570"/>
              </p:ext>
            </p:extLst>
          </p:nvPr>
        </p:nvGraphicFramePr>
        <p:xfrm>
          <a:off x="554038" y="4183063"/>
          <a:ext cx="1252537" cy="355600"/>
        </p:xfrm>
        <a:graphic>
          <a:graphicData uri="http://schemas.openxmlformats.org/presentationml/2006/ole">
            <mc:AlternateContent xmlns:mc="http://schemas.openxmlformats.org/markup-compatibility/2006">
              <mc:Choice xmlns:v="urn:schemas-microsoft-com:vml" Requires="v">
                <p:oleObj spid="_x0000_s7348" name="Equation" r:id="rId29" imgW="939600" imgH="266400" progId="Equation.DSMT4">
                  <p:embed/>
                </p:oleObj>
              </mc:Choice>
              <mc:Fallback>
                <p:oleObj name="Equation" r:id="rId29" imgW="939600" imgH="266400" progId="Equation.DSMT4">
                  <p:embed/>
                  <p:pic>
                    <p:nvPicPr>
                      <p:cNvPr id="0" name=""/>
                      <p:cNvPicPr/>
                      <p:nvPr/>
                    </p:nvPicPr>
                    <p:blipFill>
                      <a:blip r:embed="rId30"/>
                      <a:stretch>
                        <a:fillRect/>
                      </a:stretch>
                    </p:blipFill>
                    <p:spPr>
                      <a:xfrm>
                        <a:off x="554038" y="4183063"/>
                        <a:ext cx="1252537" cy="355600"/>
                      </a:xfrm>
                      <a:prstGeom prst="rect">
                        <a:avLst/>
                      </a:prstGeom>
                    </p:spPr>
                  </p:pic>
                </p:oleObj>
              </mc:Fallback>
            </mc:AlternateContent>
          </a:graphicData>
        </a:graphic>
      </p:graphicFrame>
      <p:sp>
        <p:nvSpPr>
          <p:cNvPr id="53" name="TextBox 52"/>
          <p:cNvSpPr txBox="1"/>
          <p:nvPr/>
        </p:nvSpPr>
        <p:spPr>
          <a:xfrm>
            <a:off x="1762666" y="4174510"/>
            <a:ext cx="1128835" cy="369332"/>
          </a:xfrm>
          <a:prstGeom prst="rect">
            <a:avLst/>
          </a:prstGeom>
          <a:noFill/>
        </p:spPr>
        <p:txBody>
          <a:bodyPr wrap="none" rtlCol="0">
            <a:spAutoFit/>
          </a:bodyPr>
          <a:lstStyle/>
          <a:p>
            <a:r>
              <a:rPr lang="en-US" smtClean="0">
                <a:solidFill>
                  <a:schemeClr val="bg1"/>
                </a:solidFill>
                <a:latin typeface="+mj-lt"/>
              </a:rPr>
              <a:t>(ñoái ñænh)</a:t>
            </a:r>
            <a:endParaRPr lang="en-US">
              <a:solidFill>
                <a:schemeClr val="bg1"/>
              </a:solidFill>
              <a:latin typeface="+mj-lt"/>
            </a:endParaRPr>
          </a:p>
        </p:txBody>
      </p:sp>
      <p:graphicFrame>
        <p:nvGraphicFramePr>
          <p:cNvPr id="54" name="Object 53"/>
          <p:cNvGraphicFramePr>
            <a:graphicFrameLocks noChangeAspect="1"/>
          </p:cNvGraphicFramePr>
          <p:nvPr>
            <p:extLst>
              <p:ext uri="{D42A27DB-BD31-4B8C-83A1-F6EECF244321}">
                <p14:modId xmlns:p14="http://schemas.microsoft.com/office/powerpoint/2010/main" val="3118663734"/>
              </p:ext>
            </p:extLst>
          </p:nvPr>
        </p:nvGraphicFramePr>
        <p:xfrm>
          <a:off x="2843833" y="4187825"/>
          <a:ext cx="2808287" cy="355600"/>
        </p:xfrm>
        <a:graphic>
          <a:graphicData uri="http://schemas.openxmlformats.org/presentationml/2006/ole">
            <mc:AlternateContent xmlns:mc="http://schemas.openxmlformats.org/markup-compatibility/2006">
              <mc:Choice xmlns:v="urn:schemas-microsoft-com:vml" Requires="v">
                <p:oleObj spid="_x0000_s7349" name="Equation" r:id="rId31" imgW="2108160" imgH="266400" progId="Equation.DSMT4">
                  <p:embed/>
                </p:oleObj>
              </mc:Choice>
              <mc:Fallback>
                <p:oleObj name="Equation" r:id="rId31" imgW="2108160" imgH="266400" progId="Equation.DSMT4">
                  <p:embed/>
                  <p:pic>
                    <p:nvPicPr>
                      <p:cNvPr id="0" name=""/>
                      <p:cNvPicPr/>
                      <p:nvPr/>
                    </p:nvPicPr>
                    <p:blipFill>
                      <a:blip r:embed="rId32"/>
                      <a:stretch>
                        <a:fillRect/>
                      </a:stretch>
                    </p:blipFill>
                    <p:spPr>
                      <a:xfrm>
                        <a:off x="2843833" y="4187825"/>
                        <a:ext cx="2808287" cy="355600"/>
                      </a:xfrm>
                      <a:prstGeom prst="rect">
                        <a:avLst/>
                      </a:prstGeom>
                    </p:spPr>
                  </p:pic>
                </p:oleObj>
              </mc:Fallback>
            </mc:AlternateContent>
          </a:graphicData>
        </a:graphic>
      </p:graphicFrame>
      <p:sp>
        <p:nvSpPr>
          <p:cNvPr id="55" name="TextBox 54"/>
          <p:cNvSpPr txBox="1"/>
          <p:nvPr/>
        </p:nvSpPr>
        <p:spPr>
          <a:xfrm>
            <a:off x="5675413" y="4174510"/>
            <a:ext cx="1128835" cy="369332"/>
          </a:xfrm>
          <a:prstGeom prst="rect">
            <a:avLst/>
          </a:prstGeom>
          <a:noFill/>
        </p:spPr>
        <p:txBody>
          <a:bodyPr wrap="none" rtlCol="0">
            <a:spAutoFit/>
          </a:bodyPr>
          <a:lstStyle/>
          <a:p>
            <a:r>
              <a:rPr lang="en-US" smtClean="0">
                <a:solidFill>
                  <a:schemeClr val="bg1"/>
                </a:solidFill>
                <a:latin typeface="+mj-lt"/>
              </a:rPr>
              <a:t>(ñoái ñænh)</a:t>
            </a:r>
            <a:endParaRPr lang="en-US">
              <a:solidFill>
                <a:schemeClr val="bg1"/>
              </a:solidFill>
              <a:latin typeface="+mj-lt"/>
            </a:endParaRPr>
          </a:p>
        </p:txBody>
      </p:sp>
    </p:spTree>
    <p:extLst>
      <p:ext uri="{BB962C8B-B14F-4D97-AF65-F5344CB8AC3E}">
        <p14:creationId xmlns:p14="http://schemas.microsoft.com/office/powerpoint/2010/main" val="133701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500"/>
                                        <p:tgtEl>
                                          <p:spTgt spid="39"/>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50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left)">
                                      <p:cBhvr>
                                        <p:cTn id="73" dur="500"/>
                                        <p:tgtEl>
                                          <p:spTgt spid="47"/>
                                        </p:tgtEl>
                                      </p:cBhvr>
                                    </p:animEffect>
                                  </p:childTnLst>
                                </p:cTn>
                              </p:par>
                            </p:childTnLst>
                          </p:cTn>
                        </p:par>
                        <p:par>
                          <p:cTn id="74" fill="hold">
                            <p:stCondLst>
                              <p:cond delay="1000"/>
                            </p:stCondLst>
                            <p:childTnLst>
                              <p:par>
                                <p:cTn id="75" presetID="22" presetClass="entr" presetSubtype="8"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500"/>
                            </p:stCondLst>
                            <p:childTnLst>
                              <p:par>
                                <p:cTn id="84" presetID="22" presetClass="entr" presetSubtype="8" fill="hold"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left)">
                                      <p:cBhvr>
                                        <p:cTn id="86" dur="500"/>
                                        <p:tgtEl>
                                          <p:spTgt spid="50"/>
                                        </p:tgtEl>
                                      </p:cBhvr>
                                    </p:animEffect>
                                  </p:childTnLst>
                                </p:cTn>
                              </p:par>
                            </p:childTnLst>
                          </p:cTn>
                        </p:par>
                        <p:par>
                          <p:cTn id="87" fill="hold">
                            <p:stCondLst>
                              <p:cond delay="1000"/>
                            </p:stCondLst>
                            <p:childTnLst>
                              <p:par>
                                <p:cTn id="88" presetID="22" presetClass="entr" presetSubtype="8" fill="hold"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wipe(left)">
                                      <p:cBhvr>
                                        <p:cTn id="90" dur="500"/>
                                        <p:tgtEl>
                                          <p:spTgt spid="5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wipe(left)">
                                      <p:cBhvr>
                                        <p:cTn id="95" dur="500"/>
                                        <p:tgtEl>
                                          <p:spTgt spid="52"/>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left)">
                                      <p:cBhvr>
                                        <p:cTn id="99" dur="500"/>
                                        <p:tgtEl>
                                          <p:spTgt spid="53"/>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left)">
                                      <p:cBhvr>
                                        <p:cTn id="104" dur="500"/>
                                        <p:tgtEl>
                                          <p:spTgt spid="54"/>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wipe(left)">
                                      <p:cBhvr>
                                        <p:cTn id="10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5" grpId="0"/>
      <p:bldP spid="37" grpId="0"/>
      <p:bldP spid="39" grpId="0"/>
      <p:bldP spid="41" grpId="0"/>
      <p:bldP spid="43" grpId="0"/>
      <p:bldP spid="45" grpId="0"/>
      <p:bldP spid="47" grpId="0"/>
      <p:bldP spid="49"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67494"/>
            <a:ext cx="7416824" cy="646331"/>
          </a:xfrm>
          <a:prstGeom prst="rect">
            <a:avLst/>
          </a:prstGeom>
          <a:noFill/>
        </p:spPr>
        <p:txBody>
          <a:bodyPr wrap="square" rtlCol="0">
            <a:spAutoFit/>
          </a:bodyPr>
          <a:lstStyle/>
          <a:p>
            <a:r>
              <a:rPr lang="en-US" smtClean="0">
                <a:solidFill>
                  <a:schemeClr val="bg1"/>
                </a:solidFill>
              </a:rPr>
              <a:t>Baøi 5: Cho hai ñöôøng thaúng caét nhau taïo thaønh 4 goùc nhö hình veõ. Tính soá ño caùc goùc coøn laïi neáu bieát: </a:t>
            </a:r>
            <a:endParaRPr lang="en-US">
              <a:solidFill>
                <a:schemeClr val="bg1"/>
              </a:solidFill>
            </a:endParaRPr>
          </a:p>
        </p:txBody>
      </p:sp>
      <p:cxnSp>
        <p:nvCxnSpPr>
          <p:cNvPr id="9" name="Straight Connector 8"/>
          <p:cNvCxnSpPr/>
          <p:nvPr/>
        </p:nvCxnSpPr>
        <p:spPr>
          <a:xfrm>
            <a:off x="6322631" y="1635646"/>
            <a:ext cx="2353825" cy="144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322631" y="1419622"/>
            <a:ext cx="2130126" cy="165618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898063" y="1852963"/>
            <a:ext cx="966636" cy="879340"/>
            <a:chOff x="6329674" y="2573043"/>
            <a:chExt cx="966636" cy="879340"/>
          </a:xfrm>
        </p:grpSpPr>
        <p:sp>
          <p:nvSpPr>
            <p:cNvPr id="14" name="Flowchart: Connector 13"/>
            <p:cNvSpPr/>
            <p:nvPr/>
          </p:nvSpPr>
          <p:spPr>
            <a:xfrm>
              <a:off x="6741853" y="2942375"/>
              <a:ext cx="101681" cy="101681"/>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329674" y="2573043"/>
              <a:ext cx="966636" cy="879340"/>
              <a:chOff x="6329674" y="2573043"/>
              <a:chExt cx="966636" cy="879340"/>
            </a:xfrm>
          </p:grpSpPr>
          <p:sp>
            <p:nvSpPr>
              <p:cNvPr id="15" name="TextBox 14"/>
              <p:cNvSpPr txBox="1"/>
              <p:nvPr/>
            </p:nvSpPr>
            <p:spPr>
              <a:xfrm>
                <a:off x="6427724" y="2573043"/>
                <a:ext cx="335348" cy="369332"/>
              </a:xfrm>
              <a:prstGeom prst="rect">
                <a:avLst/>
              </a:prstGeom>
              <a:noFill/>
            </p:spPr>
            <p:txBody>
              <a:bodyPr wrap="none" rtlCol="0">
                <a:spAutoFit/>
              </a:bodyPr>
              <a:lstStyle/>
              <a:p>
                <a:r>
                  <a:rPr lang="en-US" smtClean="0">
                    <a:solidFill>
                      <a:schemeClr val="bg1"/>
                    </a:solidFill>
                  </a:rPr>
                  <a:t>O</a:t>
                </a:r>
                <a:endParaRPr lang="en-US">
                  <a:solidFill>
                    <a:schemeClr val="bg1"/>
                  </a:solidFill>
                </a:endParaRPr>
              </a:p>
            </p:txBody>
          </p:sp>
          <p:sp>
            <p:nvSpPr>
              <p:cNvPr id="16" name="TextBox 15"/>
              <p:cNvSpPr txBox="1"/>
              <p:nvPr/>
            </p:nvSpPr>
            <p:spPr>
              <a:xfrm>
                <a:off x="6681286" y="3144606"/>
                <a:ext cx="276038" cy="307777"/>
              </a:xfrm>
              <a:prstGeom prst="rect">
                <a:avLst/>
              </a:prstGeom>
              <a:noFill/>
            </p:spPr>
            <p:txBody>
              <a:bodyPr wrap="none" rtlCol="0">
                <a:spAutoFit/>
              </a:bodyPr>
              <a:lstStyle/>
              <a:p>
                <a:r>
                  <a:rPr lang="en-US" sz="1400">
                    <a:solidFill>
                      <a:schemeClr val="bg1"/>
                    </a:solidFill>
                    <a:latin typeface="+mj-lt"/>
                  </a:rPr>
                  <a:t>4</a:t>
                </a:r>
              </a:p>
            </p:txBody>
          </p:sp>
          <p:sp>
            <p:nvSpPr>
              <p:cNvPr id="17" name="TextBox 16"/>
              <p:cNvSpPr txBox="1"/>
              <p:nvPr/>
            </p:nvSpPr>
            <p:spPr>
              <a:xfrm>
                <a:off x="7020272" y="2813905"/>
                <a:ext cx="276038" cy="307777"/>
              </a:xfrm>
              <a:prstGeom prst="rect">
                <a:avLst/>
              </a:prstGeom>
              <a:noFill/>
            </p:spPr>
            <p:txBody>
              <a:bodyPr wrap="none" rtlCol="0">
                <a:spAutoFit/>
              </a:bodyPr>
              <a:lstStyle/>
              <a:p>
                <a:r>
                  <a:rPr lang="en-US" sz="1400" smtClean="0">
                    <a:solidFill>
                      <a:schemeClr val="bg1"/>
                    </a:solidFill>
                    <a:latin typeface="+mj-lt"/>
                  </a:rPr>
                  <a:t>1</a:t>
                </a:r>
                <a:endParaRPr lang="en-US" sz="1400">
                  <a:solidFill>
                    <a:schemeClr val="bg1"/>
                  </a:solidFill>
                  <a:latin typeface="+mj-lt"/>
                </a:endParaRPr>
              </a:p>
            </p:txBody>
          </p:sp>
          <p:sp>
            <p:nvSpPr>
              <p:cNvPr id="18" name="TextBox 17"/>
              <p:cNvSpPr txBox="1"/>
              <p:nvPr/>
            </p:nvSpPr>
            <p:spPr>
              <a:xfrm>
                <a:off x="6708210" y="2603820"/>
                <a:ext cx="276038" cy="307777"/>
              </a:xfrm>
              <a:prstGeom prst="rect">
                <a:avLst/>
              </a:prstGeom>
              <a:noFill/>
            </p:spPr>
            <p:txBody>
              <a:bodyPr wrap="none" rtlCol="0">
                <a:spAutoFit/>
              </a:bodyPr>
              <a:lstStyle/>
              <a:p>
                <a:r>
                  <a:rPr lang="en-US" sz="1400">
                    <a:solidFill>
                      <a:schemeClr val="bg1"/>
                    </a:solidFill>
                    <a:latin typeface="+mj-lt"/>
                  </a:rPr>
                  <a:t>2</a:t>
                </a:r>
              </a:p>
            </p:txBody>
          </p:sp>
          <p:sp>
            <p:nvSpPr>
              <p:cNvPr id="19" name="TextBox 18"/>
              <p:cNvSpPr txBox="1"/>
              <p:nvPr/>
            </p:nvSpPr>
            <p:spPr>
              <a:xfrm>
                <a:off x="6329674" y="2869137"/>
                <a:ext cx="276038" cy="307777"/>
              </a:xfrm>
              <a:prstGeom prst="rect">
                <a:avLst/>
              </a:prstGeom>
              <a:noFill/>
            </p:spPr>
            <p:txBody>
              <a:bodyPr wrap="none" rtlCol="0">
                <a:spAutoFit/>
              </a:bodyPr>
              <a:lstStyle/>
              <a:p>
                <a:r>
                  <a:rPr lang="en-US" sz="1400" smtClean="0">
                    <a:solidFill>
                      <a:schemeClr val="bg1"/>
                    </a:solidFill>
                    <a:latin typeface="+mj-lt"/>
                  </a:rPr>
                  <a:t>3</a:t>
                </a:r>
                <a:endParaRPr lang="en-US" sz="1400">
                  <a:solidFill>
                    <a:schemeClr val="bg1"/>
                  </a:solidFill>
                  <a:latin typeface="+mj-lt"/>
                </a:endParaRPr>
              </a:p>
            </p:txBody>
          </p:sp>
        </p:grpSp>
      </p:grpSp>
      <p:sp>
        <p:nvSpPr>
          <p:cNvPr id="22" name="TextBox 21"/>
          <p:cNvSpPr txBox="1"/>
          <p:nvPr/>
        </p:nvSpPr>
        <p:spPr>
          <a:xfrm>
            <a:off x="3367721" y="1194742"/>
            <a:ext cx="808235" cy="461665"/>
          </a:xfrm>
          <a:prstGeom prst="rect">
            <a:avLst/>
          </a:prstGeom>
          <a:noFill/>
        </p:spPr>
        <p:txBody>
          <a:bodyPr wrap="none" rtlCol="0">
            <a:spAutoFit/>
          </a:bodyPr>
          <a:lstStyle/>
          <a:p>
            <a:r>
              <a:rPr lang="en-US" sz="2400" smtClean="0">
                <a:solidFill>
                  <a:schemeClr val="bg1"/>
                </a:solidFill>
              </a:rPr>
              <a:t>Giaûi</a:t>
            </a:r>
            <a:endParaRPr lang="en-US" sz="2400">
              <a:solidFill>
                <a:schemeClr val="bg1"/>
              </a:solidFill>
            </a:endParaRPr>
          </a:p>
        </p:txBody>
      </p:sp>
      <p:sp>
        <p:nvSpPr>
          <p:cNvPr id="23" name="TextBox 22"/>
          <p:cNvSpPr txBox="1"/>
          <p:nvPr/>
        </p:nvSpPr>
        <p:spPr>
          <a:xfrm>
            <a:off x="514385" y="1641398"/>
            <a:ext cx="1122423" cy="369332"/>
          </a:xfrm>
          <a:prstGeom prst="rect">
            <a:avLst/>
          </a:prstGeom>
          <a:noFill/>
        </p:spPr>
        <p:txBody>
          <a:bodyPr wrap="none" rtlCol="0">
            <a:spAutoFit/>
          </a:bodyPr>
          <a:lstStyle/>
          <a:p>
            <a:r>
              <a:rPr lang="en-US">
                <a:solidFill>
                  <a:schemeClr val="bg1"/>
                </a:solidFill>
              </a:rPr>
              <a:t>d</a:t>
            </a:r>
            <a:r>
              <a:rPr lang="en-US" smtClean="0">
                <a:solidFill>
                  <a:schemeClr val="bg1"/>
                </a:solidFill>
              </a:rPr>
              <a:t>) Ta coù:</a:t>
            </a:r>
            <a:endParaRPr lang="en-US">
              <a:solidFill>
                <a:schemeClr val="bg1"/>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528364315"/>
              </p:ext>
            </p:extLst>
          </p:nvPr>
        </p:nvGraphicFramePr>
        <p:xfrm>
          <a:off x="539552" y="843558"/>
          <a:ext cx="955814" cy="358430"/>
        </p:xfrm>
        <a:graphic>
          <a:graphicData uri="http://schemas.openxmlformats.org/presentationml/2006/ole">
            <mc:AlternateContent xmlns:mc="http://schemas.openxmlformats.org/markup-compatibility/2006">
              <mc:Choice xmlns:v="urn:schemas-microsoft-com:vml" Requires="v">
                <p:oleObj spid="_x0000_s8332" name="Equation" r:id="rId3" imgW="711000" imgH="266400" progId="Equation.DSMT4">
                  <p:embed/>
                </p:oleObj>
              </mc:Choice>
              <mc:Fallback>
                <p:oleObj name="Equation" r:id="rId3" imgW="711000" imgH="266400" progId="Equation.DSMT4">
                  <p:embed/>
                  <p:pic>
                    <p:nvPicPr>
                      <p:cNvPr id="0" name=""/>
                      <p:cNvPicPr/>
                      <p:nvPr/>
                    </p:nvPicPr>
                    <p:blipFill>
                      <a:blip r:embed="rId4"/>
                      <a:stretch>
                        <a:fillRect/>
                      </a:stretch>
                    </p:blipFill>
                    <p:spPr>
                      <a:xfrm>
                        <a:off x="539552" y="843558"/>
                        <a:ext cx="955814" cy="358430"/>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697821348"/>
              </p:ext>
            </p:extLst>
          </p:nvPr>
        </p:nvGraphicFramePr>
        <p:xfrm>
          <a:off x="1661672" y="843558"/>
          <a:ext cx="1416050" cy="358775"/>
        </p:xfrm>
        <a:graphic>
          <a:graphicData uri="http://schemas.openxmlformats.org/presentationml/2006/ole">
            <mc:AlternateContent xmlns:mc="http://schemas.openxmlformats.org/markup-compatibility/2006">
              <mc:Choice xmlns:v="urn:schemas-microsoft-com:vml" Requires="v">
                <p:oleObj spid="_x0000_s8333" name="Equation" r:id="rId5" imgW="1054080" imgH="266400" progId="Equation.DSMT4">
                  <p:embed/>
                </p:oleObj>
              </mc:Choice>
              <mc:Fallback>
                <p:oleObj name="Equation" r:id="rId5" imgW="1054080" imgH="266400" progId="Equation.DSMT4">
                  <p:embed/>
                  <p:pic>
                    <p:nvPicPr>
                      <p:cNvPr id="0" name=""/>
                      <p:cNvPicPr/>
                      <p:nvPr/>
                    </p:nvPicPr>
                    <p:blipFill>
                      <a:blip r:embed="rId6"/>
                      <a:stretch>
                        <a:fillRect/>
                      </a:stretch>
                    </p:blipFill>
                    <p:spPr>
                      <a:xfrm>
                        <a:off x="1661672" y="843558"/>
                        <a:ext cx="1416050" cy="358775"/>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486184560"/>
              </p:ext>
            </p:extLst>
          </p:nvPr>
        </p:nvGraphicFramePr>
        <p:xfrm>
          <a:off x="3244028" y="842963"/>
          <a:ext cx="1843087" cy="358775"/>
        </p:xfrm>
        <a:graphic>
          <a:graphicData uri="http://schemas.openxmlformats.org/presentationml/2006/ole">
            <mc:AlternateContent xmlns:mc="http://schemas.openxmlformats.org/markup-compatibility/2006">
              <mc:Choice xmlns:v="urn:schemas-microsoft-com:vml" Requires="v">
                <p:oleObj spid="_x0000_s8334" name="Equation" r:id="rId7" imgW="1371600" imgH="266400" progId="Equation.DSMT4">
                  <p:embed/>
                </p:oleObj>
              </mc:Choice>
              <mc:Fallback>
                <p:oleObj name="Equation" r:id="rId7" imgW="1371600" imgH="266400" progId="Equation.DSMT4">
                  <p:embed/>
                  <p:pic>
                    <p:nvPicPr>
                      <p:cNvPr id="0" name=""/>
                      <p:cNvPicPr/>
                      <p:nvPr/>
                    </p:nvPicPr>
                    <p:blipFill>
                      <a:blip r:embed="rId8"/>
                      <a:stretch>
                        <a:fillRect/>
                      </a:stretch>
                    </p:blipFill>
                    <p:spPr>
                      <a:xfrm>
                        <a:off x="3244028" y="842963"/>
                        <a:ext cx="1843087" cy="358775"/>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145897697"/>
              </p:ext>
            </p:extLst>
          </p:nvPr>
        </p:nvGraphicFramePr>
        <p:xfrm>
          <a:off x="5253421" y="842963"/>
          <a:ext cx="1365250" cy="358775"/>
        </p:xfrm>
        <a:graphic>
          <a:graphicData uri="http://schemas.openxmlformats.org/presentationml/2006/ole">
            <mc:AlternateContent xmlns:mc="http://schemas.openxmlformats.org/markup-compatibility/2006">
              <mc:Choice xmlns:v="urn:schemas-microsoft-com:vml" Requires="v">
                <p:oleObj spid="_x0000_s8335" name="Equation" r:id="rId9" imgW="1015920" imgH="266400" progId="Equation.DSMT4">
                  <p:embed/>
                </p:oleObj>
              </mc:Choice>
              <mc:Fallback>
                <p:oleObj name="Equation" r:id="rId9" imgW="1015920" imgH="266400" progId="Equation.DSMT4">
                  <p:embed/>
                  <p:pic>
                    <p:nvPicPr>
                      <p:cNvPr id="0" name=""/>
                      <p:cNvPicPr/>
                      <p:nvPr/>
                    </p:nvPicPr>
                    <p:blipFill>
                      <a:blip r:embed="rId10"/>
                      <a:stretch>
                        <a:fillRect/>
                      </a:stretch>
                    </p:blipFill>
                    <p:spPr>
                      <a:xfrm>
                        <a:off x="5253421" y="842963"/>
                        <a:ext cx="1365250" cy="358775"/>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58164731"/>
              </p:ext>
            </p:extLst>
          </p:nvPr>
        </p:nvGraphicFramePr>
        <p:xfrm>
          <a:off x="6784975" y="842963"/>
          <a:ext cx="990600" cy="358775"/>
        </p:xfrm>
        <a:graphic>
          <a:graphicData uri="http://schemas.openxmlformats.org/presentationml/2006/ole">
            <mc:AlternateContent xmlns:mc="http://schemas.openxmlformats.org/markup-compatibility/2006">
              <mc:Choice xmlns:v="urn:schemas-microsoft-com:vml" Requires="v">
                <p:oleObj spid="_x0000_s8336" name="Equation" r:id="rId11" imgW="736560" imgH="266400" progId="Equation.DSMT4">
                  <p:embed/>
                </p:oleObj>
              </mc:Choice>
              <mc:Fallback>
                <p:oleObj name="Equation" r:id="rId11" imgW="736560" imgH="266400" progId="Equation.DSMT4">
                  <p:embed/>
                  <p:pic>
                    <p:nvPicPr>
                      <p:cNvPr id="0" name=""/>
                      <p:cNvPicPr/>
                      <p:nvPr/>
                    </p:nvPicPr>
                    <p:blipFill>
                      <a:blip r:embed="rId12"/>
                      <a:stretch>
                        <a:fillRect/>
                      </a:stretch>
                    </p:blipFill>
                    <p:spPr>
                      <a:xfrm>
                        <a:off x="6784975" y="842963"/>
                        <a:ext cx="990600" cy="3587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55028019"/>
              </p:ext>
            </p:extLst>
          </p:nvPr>
        </p:nvGraphicFramePr>
        <p:xfrm>
          <a:off x="1655514" y="1635125"/>
          <a:ext cx="2484438" cy="355600"/>
        </p:xfrm>
        <a:graphic>
          <a:graphicData uri="http://schemas.openxmlformats.org/presentationml/2006/ole">
            <mc:AlternateContent xmlns:mc="http://schemas.openxmlformats.org/markup-compatibility/2006">
              <mc:Choice xmlns:v="urn:schemas-microsoft-com:vml" Requires="v">
                <p:oleObj spid="_x0000_s8337" name="Equation" r:id="rId13" imgW="1866600" imgH="266400" progId="Equation.DSMT4">
                  <p:embed/>
                </p:oleObj>
              </mc:Choice>
              <mc:Fallback>
                <p:oleObj name="Equation" r:id="rId13" imgW="1866600" imgH="266400" progId="Equation.DSMT4">
                  <p:embed/>
                  <p:pic>
                    <p:nvPicPr>
                      <p:cNvPr id="0" name=""/>
                      <p:cNvPicPr/>
                      <p:nvPr/>
                    </p:nvPicPr>
                    <p:blipFill>
                      <a:blip r:embed="rId14"/>
                      <a:stretch>
                        <a:fillRect/>
                      </a:stretch>
                    </p:blipFill>
                    <p:spPr>
                      <a:xfrm>
                        <a:off x="1655514" y="1635125"/>
                        <a:ext cx="2484438" cy="355600"/>
                      </a:xfrm>
                      <a:prstGeom prst="rect">
                        <a:avLst/>
                      </a:prstGeom>
                    </p:spPr>
                  </p:pic>
                </p:oleObj>
              </mc:Fallback>
            </mc:AlternateContent>
          </a:graphicData>
        </a:graphic>
      </p:graphicFrame>
      <p:sp>
        <p:nvSpPr>
          <p:cNvPr id="35" name="TextBox 34"/>
          <p:cNvSpPr txBox="1"/>
          <p:nvPr/>
        </p:nvSpPr>
        <p:spPr>
          <a:xfrm>
            <a:off x="419572" y="1986394"/>
            <a:ext cx="1164101" cy="369332"/>
          </a:xfrm>
          <a:prstGeom prst="rect">
            <a:avLst/>
          </a:prstGeom>
          <a:noFill/>
        </p:spPr>
        <p:txBody>
          <a:bodyPr wrap="none" rtlCol="0">
            <a:spAutoFit/>
          </a:bodyPr>
          <a:lstStyle/>
          <a:p>
            <a:r>
              <a:rPr lang="en-US" smtClean="0">
                <a:solidFill>
                  <a:schemeClr val="bg1"/>
                </a:solidFill>
                <a:latin typeface="+mj-lt"/>
              </a:rPr>
              <a:t>Maët khaùc:</a:t>
            </a:r>
            <a:endParaRPr lang="en-US">
              <a:solidFill>
                <a:schemeClr val="bg1"/>
              </a:solidFill>
              <a:latin typeface="+mj-lt"/>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866224301"/>
              </p:ext>
            </p:extLst>
          </p:nvPr>
        </p:nvGraphicFramePr>
        <p:xfrm>
          <a:off x="1603375" y="1995488"/>
          <a:ext cx="3074988" cy="355600"/>
        </p:xfrm>
        <a:graphic>
          <a:graphicData uri="http://schemas.openxmlformats.org/presentationml/2006/ole">
            <mc:AlternateContent xmlns:mc="http://schemas.openxmlformats.org/markup-compatibility/2006">
              <mc:Choice xmlns:v="urn:schemas-microsoft-com:vml" Requires="v">
                <p:oleObj spid="_x0000_s8338" name="Equation" r:id="rId15" imgW="2311200" imgH="266400" progId="Equation.DSMT4">
                  <p:embed/>
                </p:oleObj>
              </mc:Choice>
              <mc:Fallback>
                <p:oleObj name="Equation" r:id="rId15" imgW="2311200" imgH="266400" progId="Equation.DSMT4">
                  <p:embed/>
                  <p:pic>
                    <p:nvPicPr>
                      <p:cNvPr id="0" name=""/>
                      <p:cNvPicPr/>
                      <p:nvPr/>
                    </p:nvPicPr>
                    <p:blipFill>
                      <a:blip r:embed="rId16"/>
                      <a:stretch>
                        <a:fillRect/>
                      </a:stretch>
                    </p:blipFill>
                    <p:spPr>
                      <a:xfrm>
                        <a:off x="1603375" y="1995488"/>
                        <a:ext cx="3074988" cy="355600"/>
                      </a:xfrm>
                      <a:prstGeom prst="rect">
                        <a:avLst/>
                      </a:prstGeom>
                    </p:spPr>
                  </p:pic>
                </p:oleObj>
              </mc:Fallback>
            </mc:AlternateContent>
          </a:graphicData>
        </a:graphic>
      </p:graphicFrame>
      <p:cxnSp>
        <p:nvCxnSpPr>
          <p:cNvPr id="40" name="Straight Connector 39"/>
          <p:cNvCxnSpPr/>
          <p:nvPr/>
        </p:nvCxnSpPr>
        <p:spPr>
          <a:xfrm>
            <a:off x="467544" y="2931790"/>
            <a:ext cx="547260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6" name="Object 55"/>
          <p:cNvGraphicFramePr>
            <a:graphicFrameLocks noChangeAspect="1"/>
          </p:cNvGraphicFramePr>
          <p:nvPr>
            <p:extLst>
              <p:ext uri="{D42A27DB-BD31-4B8C-83A1-F6EECF244321}">
                <p14:modId xmlns:p14="http://schemas.microsoft.com/office/powerpoint/2010/main" val="1442159351"/>
              </p:ext>
            </p:extLst>
          </p:nvPr>
        </p:nvGraphicFramePr>
        <p:xfrm>
          <a:off x="4644008" y="1884363"/>
          <a:ext cx="2028825" cy="558800"/>
        </p:xfrm>
        <a:graphic>
          <a:graphicData uri="http://schemas.openxmlformats.org/presentationml/2006/ole">
            <mc:AlternateContent xmlns:mc="http://schemas.openxmlformats.org/markup-compatibility/2006">
              <mc:Choice xmlns:v="urn:schemas-microsoft-com:vml" Requires="v">
                <p:oleObj spid="_x0000_s8339" name="Equation" r:id="rId17" imgW="1523880" imgH="419040" progId="Equation.DSMT4">
                  <p:embed/>
                </p:oleObj>
              </mc:Choice>
              <mc:Fallback>
                <p:oleObj name="Equation" r:id="rId17" imgW="1523880" imgH="419040" progId="Equation.DSMT4">
                  <p:embed/>
                  <p:pic>
                    <p:nvPicPr>
                      <p:cNvPr id="0" name=""/>
                      <p:cNvPicPr/>
                      <p:nvPr/>
                    </p:nvPicPr>
                    <p:blipFill>
                      <a:blip r:embed="rId18"/>
                      <a:stretch>
                        <a:fillRect/>
                      </a:stretch>
                    </p:blipFill>
                    <p:spPr>
                      <a:xfrm>
                        <a:off x="4644008" y="1884363"/>
                        <a:ext cx="2028825" cy="558800"/>
                      </a:xfrm>
                      <a:prstGeom prst="rect">
                        <a:avLst/>
                      </a:prstGeom>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623493416"/>
              </p:ext>
            </p:extLst>
          </p:nvPr>
        </p:nvGraphicFramePr>
        <p:xfrm>
          <a:off x="555996" y="2408238"/>
          <a:ext cx="4664076" cy="355600"/>
        </p:xfrm>
        <a:graphic>
          <a:graphicData uri="http://schemas.openxmlformats.org/presentationml/2006/ole">
            <mc:AlternateContent xmlns:mc="http://schemas.openxmlformats.org/markup-compatibility/2006">
              <mc:Choice xmlns:v="urn:schemas-microsoft-com:vml" Requires="v">
                <p:oleObj spid="_x0000_s8340" name="Equation" r:id="rId19" imgW="3504960" imgH="266400" progId="Equation.DSMT4">
                  <p:embed/>
                </p:oleObj>
              </mc:Choice>
              <mc:Fallback>
                <p:oleObj name="Equation" r:id="rId19" imgW="3504960" imgH="266400" progId="Equation.DSMT4">
                  <p:embed/>
                  <p:pic>
                    <p:nvPicPr>
                      <p:cNvPr id="0" name=""/>
                      <p:cNvPicPr/>
                      <p:nvPr/>
                    </p:nvPicPr>
                    <p:blipFill>
                      <a:blip r:embed="rId20"/>
                      <a:stretch>
                        <a:fillRect/>
                      </a:stretch>
                    </p:blipFill>
                    <p:spPr>
                      <a:xfrm>
                        <a:off x="555996" y="2408238"/>
                        <a:ext cx="4664076" cy="355600"/>
                      </a:xfrm>
                      <a:prstGeom prst="rect">
                        <a:avLst/>
                      </a:prstGeom>
                    </p:spPr>
                  </p:pic>
                </p:oleObj>
              </mc:Fallback>
            </mc:AlternateContent>
          </a:graphicData>
        </a:graphic>
      </p:graphicFrame>
      <p:sp>
        <p:nvSpPr>
          <p:cNvPr id="58" name="TextBox 57"/>
          <p:cNvSpPr txBox="1"/>
          <p:nvPr/>
        </p:nvSpPr>
        <p:spPr>
          <a:xfrm>
            <a:off x="495679" y="3073509"/>
            <a:ext cx="1098378" cy="369332"/>
          </a:xfrm>
          <a:prstGeom prst="rect">
            <a:avLst/>
          </a:prstGeom>
          <a:noFill/>
        </p:spPr>
        <p:txBody>
          <a:bodyPr wrap="none" rtlCol="0">
            <a:spAutoFit/>
          </a:bodyPr>
          <a:lstStyle/>
          <a:p>
            <a:r>
              <a:rPr lang="en-US" smtClean="0">
                <a:solidFill>
                  <a:schemeClr val="bg1"/>
                </a:solidFill>
              </a:rPr>
              <a:t>e) Ta coù:</a:t>
            </a:r>
            <a:endParaRPr lang="en-US">
              <a:solidFill>
                <a:schemeClr val="bg1"/>
              </a:solidFill>
            </a:endParaRPr>
          </a:p>
        </p:txBody>
      </p:sp>
      <p:graphicFrame>
        <p:nvGraphicFramePr>
          <p:cNvPr id="59" name="Object 58"/>
          <p:cNvGraphicFramePr>
            <a:graphicFrameLocks noChangeAspect="1"/>
          </p:cNvGraphicFramePr>
          <p:nvPr>
            <p:extLst>
              <p:ext uri="{D42A27DB-BD31-4B8C-83A1-F6EECF244321}">
                <p14:modId xmlns:p14="http://schemas.microsoft.com/office/powerpoint/2010/main" val="3413080407"/>
              </p:ext>
            </p:extLst>
          </p:nvPr>
        </p:nvGraphicFramePr>
        <p:xfrm>
          <a:off x="1587996" y="2965450"/>
          <a:ext cx="3848100" cy="558800"/>
        </p:xfrm>
        <a:graphic>
          <a:graphicData uri="http://schemas.openxmlformats.org/presentationml/2006/ole">
            <mc:AlternateContent xmlns:mc="http://schemas.openxmlformats.org/markup-compatibility/2006">
              <mc:Choice xmlns:v="urn:schemas-microsoft-com:vml" Requires="v">
                <p:oleObj spid="_x0000_s8341" name="Equation" r:id="rId21" imgW="2895480" imgH="419040" progId="Equation.DSMT4">
                  <p:embed/>
                </p:oleObj>
              </mc:Choice>
              <mc:Fallback>
                <p:oleObj name="Equation" r:id="rId21" imgW="2895480" imgH="419040" progId="Equation.DSMT4">
                  <p:embed/>
                  <p:pic>
                    <p:nvPicPr>
                      <p:cNvPr id="0" name=""/>
                      <p:cNvPicPr/>
                      <p:nvPr/>
                    </p:nvPicPr>
                    <p:blipFill>
                      <a:blip r:embed="rId22"/>
                      <a:stretch>
                        <a:fillRect/>
                      </a:stretch>
                    </p:blipFill>
                    <p:spPr>
                      <a:xfrm>
                        <a:off x="1587996" y="2965450"/>
                        <a:ext cx="3848100" cy="558800"/>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2648024529"/>
              </p:ext>
            </p:extLst>
          </p:nvPr>
        </p:nvGraphicFramePr>
        <p:xfrm>
          <a:off x="827584" y="3507854"/>
          <a:ext cx="1130300" cy="355600"/>
        </p:xfrm>
        <a:graphic>
          <a:graphicData uri="http://schemas.openxmlformats.org/presentationml/2006/ole">
            <mc:AlternateContent xmlns:mc="http://schemas.openxmlformats.org/markup-compatibility/2006">
              <mc:Choice xmlns:v="urn:schemas-microsoft-com:vml" Requires="v">
                <p:oleObj spid="_x0000_s8342" name="Equation" r:id="rId23" imgW="850680" imgH="266400" progId="Equation.DSMT4">
                  <p:embed/>
                </p:oleObj>
              </mc:Choice>
              <mc:Fallback>
                <p:oleObj name="Equation" r:id="rId23" imgW="850680" imgH="266400" progId="Equation.DSMT4">
                  <p:embed/>
                  <p:pic>
                    <p:nvPicPr>
                      <p:cNvPr id="0" name=""/>
                      <p:cNvPicPr/>
                      <p:nvPr/>
                    </p:nvPicPr>
                    <p:blipFill>
                      <a:blip r:embed="rId24"/>
                      <a:stretch>
                        <a:fillRect/>
                      </a:stretch>
                    </p:blipFill>
                    <p:spPr>
                      <a:xfrm>
                        <a:off x="827584" y="3507854"/>
                        <a:ext cx="1130300" cy="355600"/>
                      </a:xfrm>
                      <a:prstGeom prst="rect">
                        <a:avLst/>
                      </a:prstGeom>
                    </p:spPr>
                  </p:pic>
                </p:oleObj>
              </mc:Fallback>
            </mc:AlternateContent>
          </a:graphicData>
        </a:graphic>
      </p:graphicFrame>
      <p:sp>
        <p:nvSpPr>
          <p:cNvPr id="61" name="TextBox 60"/>
          <p:cNvSpPr txBox="1"/>
          <p:nvPr/>
        </p:nvSpPr>
        <p:spPr>
          <a:xfrm>
            <a:off x="2039747" y="3473946"/>
            <a:ext cx="423514" cy="369332"/>
          </a:xfrm>
          <a:prstGeom prst="rect">
            <a:avLst/>
          </a:prstGeom>
          <a:noFill/>
        </p:spPr>
        <p:txBody>
          <a:bodyPr wrap="none" rtlCol="0">
            <a:spAutoFit/>
          </a:bodyPr>
          <a:lstStyle/>
          <a:p>
            <a:r>
              <a:rPr lang="en-US" smtClean="0">
                <a:solidFill>
                  <a:schemeClr val="bg1"/>
                </a:solidFill>
                <a:latin typeface="+mj-lt"/>
              </a:rPr>
              <a:t>vaø</a:t>
            </a:r>
            <a:endParaRPr lang="en-US">
              <a:solidFill>
                <a:schemeClr val="bg1"/>
              </a:solidFill>
              <a:latin typeface="+mj-lt"/>
            </a:endParaRPr>
          </a:p>
        </p:txBody>
      </p:sp>
      <p:graphicFrame>
        <p:nvGraphicFramePr>
          <p:cNvPr id="62" name="Object 61"/>
          <p:cNvGraphicFramePr>
            <a:graphicFrameLocks noChangeAspect="1"/>
          </p:cNvGraphicFramePr>
          <p:nvPr>
            <p:extLst>
              <p:ext uri="{D42A27DB-BD31-4B8C-83A1-F6EECF244321}">
                <p14:modId xmlns:p14="http://schemas.microsoft.com/office/powerpoint/2010/main" val="873220226"/>
              </p:ext>
            </p:extLst>
          </p:nvPr>
        </p:nvGraphicFramePr>
        <p:xfrm>
          <a:off x="2609280" y="3487738"/>
          <a:ext cx="1890712" cy="355600"/>
        </p:xfrm>
        <a:graphic>
          <a:graphicData uri="http://schemas.openxmlformats.org/presentationml/2006/ole">
            <mc:AlternateContent xmlns:mc="http://schemas.openxmlformats.org/markup-compatibility/2006">
              <mc:Choice xmlns:v="urn:schemas-microsoft-com:vml" Requires="v">
                <p:oleObj spid="_x0000_s8343" name="Equation" r:id="rId25" imgW="1422360" imgH="266400" progId="Equation.DSMT4">
                  <p:embed/>
                </p:oleObj>
              </mc:Choice>
              <mc:Fallback>
                <p:oleObj name="Equation" r:id="rId25" imgW="1422360" imgH="266400" progId="Equation.DSMT4">
                  <p:embed/>
                  <p:pic>
                    <p:nvPicPr>
                      <p:cNvPr id="0" name=""/>
                      <p:cNvPicPr/>
                      <p:nvPr/>
                    </p:nvPicPr>
                    <p:blipFill>
                      <a:blip r:embed="rId26"/>
                      <a:stretch>
                        <a:fillRect/>
                      </a:stretch>
                    </p:blipFill>
                    <p:spPr>
                      <a:xfrm>
                        <a:off x="2609280" y="3487738"/>
                        <a:ext cx="1890712" cy="355600"/>
                      </a:xfrm>
                      <a:prstGeom prst="rect">
                        <a:avLst/>
                      </a:prstGeom>
                    </p:spPr>
                  </p:pic>
                </p:oleObj>
              </mc:Fallback>
            </mc:AlternateContent>
          </a:graphicData>
        </a:graphic>
      </p:graphicFrame>
    </p:spTree>
    <p:extLst>
      <p:ext uri="{BB962C8B-B14F-4D97-AF65-F5344CB8AC3E}">
        <p14:creationId xmlns:p14="http://schemas.microsoft.com/office/powerpoint/2010/main" val="287923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left)">
                                      <p:cBhvr>
                                        <p:cTn id="30" dur="500"/>
                                        <p:tgtEl>
                                          <p:spTgt spid="5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left)">
                                      <p:cBhvr>
                                        <p:cTn id="44" dur="500"/>
                                        <p:tgtEl>
                                          <p:spTgt spid="58"/>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left)">
                                      <p:cBhvr>
                                        <p:cTn id="48" dur="500"/>
                                        <p:tgtEl>
                                          <p:spTgt spid="5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left)">
                                      <p:cBhvr>
                                        <p:cTn id="53" dur="500"/>
                                        <p:tgtEl>
                                          <p:spTgt spid="60"/>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wipe(left)">
                                      <p:cBhvr>
                                        <p:cTn id="57" dur="500"/>
                                        <p:tgtEl>
                                          <p:spTgt spid="61"/>
                                        </p:tgtEl>
                                      </p:cBhvr>
                                    </p:animEffec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left)">
                                      <p:cBhvr>
                                        <p:cTn id="6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5" grpId="0"/>
      <p:bldP spid="58"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83768" y="267494"/>
            <a:ext cx="4246240" cy="469874"/>
          </a:xfrm>
        </p:spPr>
        <p:txBody>
          <a:bodyPr>
            <a:normAutofit/>
          </a:bodyPr>
          <a:lstStyle/>
          <a:p>
            <a:r>
              <a:rPr lang="en-US" sz="2400" smtClean="0">
                <a:solidFill>
                  <a:schemeClr val="bg1"/>
                </a:solidFill>
              </a:rPr>
              <a:t>Hai ñöôøng thaúng vuoâng goùc</a:t>
            </a:r>
            <a:endParaRPr lang="en-US" sz="2400">
              <a:solidFill>
                <a:schemeClr val="bg1"/>
              </a:solidFill>
            </a:endParaRPr>
          </a:p>
        </p:txBody>
      </p:sp>
      <p:sp>
        <p:nvSpPr>
          <p:cNvPr id="6" name="TextBox 5"/>
          <p:cNvSpPr txBox="1"/>
          <p:nvPr/>
        </p:nvSpPr>
        <p:spPr>
          <a:xfrm>
            <a:off x="467544" y="762258"/>
            <a:ext cx="5812810" cy="369332"/>
          </a:xfrm>
          <a:prstGeom prst="rect">
            <a:avLst/>
          </a:prstGeom>
          <a:noFill/>
        </p:spPr>
        <p:txBody>
          <a:bodyPr wrap="none" rtlCol="0">
            <a:spAutoFit/>
          </a:bodyPr>
          <a:lstStyle/>
          <a:p>
            <a:r>
              <a:rPr lang="en-US" smtClean="0">
                <a:solidFill>
                  <a:schemeClr val="bg1"/>
                </a:solidFill>
              </a:rPr>
              <a:t>Hai ñöôøng thaúng caét nhau vaø taïo vôùi nhau moät goùc 90</a:t>
            </a:r>
            <a:r>
              <a:rPr lang="en-US" baseline="30000" smtClean="0">
                <a:solidFill>
                  <a:schemeClr val="bg1"/>
                </a:solidFill>
              </a:rPr>
              <a:t>0</a:t>
            </a:r>
            <a:endParaRPr lang="en-US">
              <a:solidFill>
                <a:schemeClr val="bg1"/>
              </a:solidFill>
            </a:endParaRPr>
          </a:p>
        </p:txBody>
      </p:sp>
      <p:sp>
        <p:nvSpPr>
          <p:cNvPr id="7" name="TextBox 6"/>
          <p:cNvSpPr txBox="1"/>
          <p:nvPr/>
        </p:nvSpPr>
        <p:spPr>
          <a:xfrm>
            <a:off x="611560" y="1171104"/>
            <a:ext cx="7848872" cy="923330"/>
          </a:xfrm>
          <a:prstGeom prst="rect">
            <a:avLst/>
          </a:prstGeom>
          <a:noFill/>
        </p:spPr>
        <p:txBody>
          <a:bodyPr wrap="square" rtlCol="0">
            <a:spAutoFit/>
          </a:bodyPr>
          <a:lstStyle/>
          <a:p>
            <a:r>
              <a:rPr lang="en-US" smtClean="0">
                <a:solidFill>
                  <a:schemeClr val="bg1"/>
                </a:solidFill>
                <a:latin typeface="+mj-lt"/>
              </a:rPr>
              <a:t>	Baøi 1: Veõ hình theo dieãn ñaït sau: goùc xOy = 60</a:t>
            </a:r>
            <a:r>
              <a:rPr lang="en-US" baseline="30000" smtClean="0">
                <a:solidFill>
                  <a:schemeClr val="bg1"/>
                </a:solidFill>
                <a:latin typeface="+mj-lt"/>
              </a:rPr>
              <a:t>0</a:t>
            </a:r>
            <a:r>
              <a:rPr lang="en-US" smtClean="0">
                <a:solidFill>
                  <a:schemeClr val="bg1"/>
                </a:solidFill>
                <a:latin typeface="+mj-lt"/>
              </a:rPr>
              <a:t> . Laáy ñieåm A treân tia Ox roài veõ ñöôøng thaúng a  qua A vaø vuoâng goùc Ox. Laáy B treân a roài veõ ñöôøng thaúng qua B vuoâng goùc Oy.</a:t>
            </a:r>
            <a:endParaRPr lang="en-US">
              <a:solidFill>
                <a:schemeClr val="bg1"/>
              </a:solidFill>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86" y="3975577"/>
            <a:ext cx="4752528" cy="82842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753927"/>
            <a:ext cx="2355726" cy="2355726"/>
          </a:xfrm>
          <a:prstGeom prst="rect">
            <a:avLst/>
          </a:prstGeom>
        </p:spPr>
      </p:pic>
      <p:cxnSp>
        <p:nvCxnSpPr>
          <p:cNvPr id="11" name="Straight Connector 10"/>
          <p:cNvCxnSpPr/>
          <p:nvPr/>
        </p:nvCxnSpPr>
        <p:spPr>
          <a:xfrm>
            <a:off x="992382" y="4006750"/>
            <a:ext cx="22257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137" y="1968287"/>
            <a:ext cx="4029414" cy="2115966"/>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34001">
            <a:off x="2352532" y="889696"/>
            <a:ext cx="2355726" cy="2355726"/>
          </a:xfrm>
          <a:prstGeom prst="rect">
            <a:avLst/>
          </a:prstGeom>
        </p:spPr>
      </p:pic>
      <p:cxnSp>
        <p:nvCxnSpPr>
          <p:cNvPr id="17" name="Straight Connector 16"/>
          <p:cNvCxnSpPr/>
          <p:nvPr/>
        </p:nvCxnSpPr>
        <p:spPr>
          <a:xfrm flipV="1">
            <a:off x="1998225" y="2162562"/>
            <a:ext cx="65462" cy="987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036844">
            <a:off x="-412465" y="2685339"/>
            <a:ext cx="4752528" cy="828421"/>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34001">
            <a:off x="1306040" y="2641017"/>
            <a:ext cx="2355726" cy="2355726"/>
          </a:xfrm>
          <a:prstGeom prst="rect">
            <a:avLst/>
          </a:prstGeom>
        </p:spPr>
      </p:pic>
      <p:cxnSp>
        <p:nvCxnSpPr>
          <p:cNvPr id="21" name="Straight Connector 20"/>
          <p:cNvCxnSpPr/>
          <p:nvPr/>
        </p:nvCxnSpPr>
        <p:spPr>
          <a:xfrm flipV="1">
            <a:off x="971600" y="2198895"/>
            <a:ext cx="1071305" cy="181301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11560" y="2067559"/>
            <a:ext cx="2706403" cy="2226760"/>
            <a:chOff x="611560" y="2067559"/>
            <a:chExt cx="2706403" cy="2226760"/>
          </a:xfrm>
        </p:grpSpPr>
        <p:sp>
          <p:nvSpPr>
            <p:cNvPr id="22" name="Freeform 21"/>
            <p:cNvSpPr/>
            <p:nvPr/>
          </p:nvSpPr>
          <p:spPr>
            <a:xfrm>
              <a:off x="984250" y="3809772"/>
              <a:ext cx="241300" cy="190728"/>
            </a:xfrm>
            <a:custGeom>
              <a:avLst/>
              <a:gdLst>
                <a:gd name="connsiteX0" fmla="*/ 0 w 241300"/>
                <a:gd name="connsiteY0" fmla="*/ 190728 h 190728"/>
                <a:gd name="connsiteX1" fmla="*/ 241300 w 241300"/>
                <a:gd name="connsiteY1" fmla="*/ 190728 h 190728"/>
                <a:gd name="connsiteX2" fmla="*/ 222250 w 241300"/>
                <a:gd name="connsiteY2" fmla="*/ 95478 h 190728"/>
                <a:gd name="connsiteX3" fmla="*/ 203200 w 241300"/>
                <a:gd name="connsiteY3" fmla="*/ 82778 h 190728"/>
                <a:gd name="connsiteX4" fmla="*/ 190500 w 241300"/>
                <a:gd name="connsiteY4" fmla="*/ 63728 h 190728"/>
                <a:gd name="connsiteX5" fmla="*/ 184150 w 241300"/>
                <a:gd name="connsiteY5" fmla="*/ 44678 h 190728"/>
                <a:gd name="connsiteX6" fmla="*/ 146050 w 241300"/>
                <a:gd name="connsiteY6" fmla="*/ 25628 h 190728"/>
                <a:gd name="connsiteX7" fmla="*/ 114300 w 241300"/>
                <a:gd name="connsiteY7" fmla="*/ 228 h 190728"/>
                <a:gd name="connsiteX8" fmla="*/ 107950 w 241300"/>
                <a:gd name="connsiteY8" fmla="*/ 228 h 190728"/>
                <a:gd name="connsiteX9" fmla="*/ 0 w 241300"/>
                <a:gd name="connsiteY9" fmla="*/ 190728 h 19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300" h="190728">
                  <a:moveTo>
                    <a:pt x="0" y="190728"/>
                  </a:moveTo>
                  <a:lnTo>
                    <a:pt x="241300" y="190728"/>
                  </a:lnTo>
                  <a:cubicBezTo>
                    <a:pt x="240993" y="187965"/>
                    <a:pt x="235758" y="104483"/>
                    <a:pt x="222250" y="95478"/>
                  </a:cubicBezTo>
                  <a:lnTo>
                    <a:pt x="203200" y="82778"/>
                  </a:lnTo>
                  <a:cubicBezTo>
                    <a:pt x="198967" y="76428"/>
                    <a:pt x="193913" y="70554"/>
                    <a:pt x="190500" y="63728"/>
                  </a:cubicBezTo>
                  <a:cubicBezTo>
                    <a:pt x="187507" y="57741"/>
                    <a:pt x="188331" y="49905"/>
                    <a:pt x="184150" y="44678"/>
                  </a:cubicBezTo>
                  <a:cubicBezTo>
                    <a:pt x="175198" y="33487"/>
                    <a:pt x="158599" y="29811"/>
                    <a:pt x="146050" y="25628"/>
                  </a:cubicBezTo>
                  <a:cubicBezTo>
                    <a:pt x="131635" y="4006"/>
                    <a:pt x="138837" y="6362"/>
                    <a:pt x="114300" y="228"/>
                  </a:cubicBezTo>
                  <a:cubicBezTo>
                    <a:pt x="112247" y="-285"/>
                    <a:pt x="110067" y="228"/>
                    <a:pt x="107950" y="228"/>
                  </a:cubicBezTo>
                  <a:lnTo>
                    <a:pt x="0" y="1907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16277" y="3924987"/>
              <a:ext cx="301686" cy="369332"/>
            </a:xfrm>
            <a:prstGeom prst="rect">
              <a:avLst/>
            </a:prstGeom>
            <a:noFill/>
          </p:spPr>
          <p:txBody>
            <a:bodyPr wrap="none" rtlCol="0">
              <a:spAutoFit/>
            </a:bodyPr>
            <a:lstStyle/>
            <a:p>
              <a:r>
                <a:rPr lang="en-US" smtClean="0">
                  <a:solidFill>
                    <a:schemeClr val="bg1"/>
                  </a:solidFill>
                  <a:latin typeface="+mj-lt"/>
                </a:rPr>
                <a:t>x</a:t>
              </a:r>
              <a:endParaRPr lang="en-US">
                <a:solidFill>
                  <a:schemeClr val="bg1"/>
                </a:solidFill>
                <a:latin typeface="+mj-lt"/>
              </a:endParaRPr>
            </a:p>
          </p:txBody>
        </p:sp>
        <p:sp>
          <p:nvSpPr>
            <p:cNvPr id="24" name="TextBox 23"/>
            <p:cNvSpPr txBox="1"/>
            <p:nvPr/>
          </p:nvSpPr>
          <p:spPr>
            <a:xfrm>
              <a:off x="611560" y="3815834"/>
              <a:ext cx="352982" cy="369332"/>
            </a:xfrm>
            <a:prstGeom prst="rect">
              <a:avLst/>
            </a:prstGeom>
            <a:noFill/>
          </p:spPr>
          <p:txBody>
            <a:bodyPr wrap="none" rtlCol="0">
              <a:spAutoFit/>
            </a:bodyPr>
            <a:lstStyle/>
            <a:p>
              <a:r>
                <a:rPr lang="en-US" smtClean="0">
                  <a:solidFill>
                    <a:schemeClr val="bg1"/>
                  </a:solidFill>
                  <a:latin typeface="+mj-lt"/>
                </a:rPr>
                <a:t>O</a:t>
              </a:r>
              <a:endParaRPr lang="en-US">
                <a:solidFill>
                  <a:schemeClr val="bg1"/>
                </a:solidFill>
                <a:latin typeface="+mj-lt"/>
              </a:endParaRPr>
            </a:p>
          </p:txBody>
        </p:sp>
        <p:sp>
          <p:nvSpPr>
            <p:cNvPr id="25" name="TextBox 24"/>
            <p:cNvSpPr txBox="1"/>
            <p:nvPr/>
          </p:nvSpPr>
          <p:spPr>
            <a:xfrm>
              <a:off x="1662113" y="2067559"/>
              <a:ext cx="301686" cy="369332"/>
            </a:xfrm>
            <a:prstGeom prst="rect">
              <a:avLst/>
            </a:prstGeom>
            <a:noFill/>
          </p:spPr>
          <p:txBody>
            <a:bodyPr wrap="none" rtlCol="0">
              <a:spAutoFit/>
            </a:bodyPr>
            <a:lstStyle/>
            <a:p>
              <a:r>
                <a:rPr lang="en-US">
                  <a:solidFill>
                    <a:schemeClr val="bg1"/>
                  </a:solidFill>
                  <a:latin typeface="+mj-lt"/>
                </a:rPr>
                <a:t>y</a:t>
              </a:r>
            </a:p>
          </p:txBody>
        </p:sp>
        <p:sp>
          <p:nvSpPr>
            <p:cNvPr id="26" name="TextBox 25"/>
            <p:cNvSpPr txBox="1"/>
            <p:nvPr/>
          </p:nvSpPr>
          <p:spPr>
            <a:xfrm>
              <a:off x="1253232" y="3606245"/>
              <a:ext cx="497252" cy="369332"/>
            </a:xfrm>
            <a:prstGeom prst="rect">
              <a:avLst/>
            </a:prstGeom>
            <a:noFill/>
          </p:spPr>
          <p:txBody>
            <a:bodyPr wrap="none" rtlCol="0">
              <a:spAutoFit/>
            </a:bodyPr>
            <a:lstStyle/>
            <a:p>
              <a:r>
                <a:rPr lang="en-US" smtClean="0">
                  <a:solidFill>
                    <a:schemeClr val="bg1"/>
                  </a:solidFill>
                  <a:latin typeface="+mj-lt"/>
                </a:rPr>
                <a:t>60</a:t>
              </a:r>
              <a:r>
                <a:rPr lang="en-US" baseline="30000" smtClean="0">
                  <a:solidFill>
                    <a:schemeClr val="bg1"/>
                  </a:solidFill>
                  <a:latin typeface="+mj-lt"/>
                </a:rPr>
                <a:t>0</a:t>
              </a:r>
              <a:endParaRPr lang="en-US">
                <a:solidFill>
                  <a:schemeClr val="bg1"/>
                </a:solidFill>
                <a:latin typeface="+mj-lt"/>
              </a:endParaRPr>
            </a:p>
          </p:txBody>
        </p:sp>
      </p:grpSp>
    </p:spTree>
    <p:extLst>
      <p:ext uri="{BB962C8B-B14F-4D97-AF65-F5344CB8AC3E}">
        <p14:creationId xmlns:p14="http://schemas.microsoft.com/office/powerpoint/2010/main" val="31140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3.05556E-6 4.69136E-6 L 0.22552 4.69136E-6 " pathEditMode="relative" rAng="0" ptsTypes="AA">
                                      <p:cBhvr>
                                        <p:cTn id="16" dur="2000" fill="hold"/>
                                        <p:tgtEl>
                                          <p:spTgt spid="9"/>
                                        </p:tgtEl>
                                        <p:attrNameLst>
                                          <p:attrName>ppt_x</p:attrName>
                                          <p:attrName>ppt_y</p:attrName>
                                        </p:attrNameLst>
                                      </p:cBhvr>
                                      <p:rCtr x="11267" y="0"/>
                                    </p:animMotion>
                                  </p:childTnLst>
                                </p:cTn>
                              </p:par>
                              <p:par>
                                <p:cTn id="17" presetID="2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2000"/>
                                        <p:tgtEl>
                                          <p:spTgt spid="11"/>
                                        </p:tgtEl>
                                      </p:cBhvr>
                                    </p:animEffect>
                                  </p:childTnLst>
                                </p:cTn>
                              </p:par>
                            </p:childTnLst>
                          </p:cTn>
                        </p:par>
                        <p:par>
                          <p:cTn id="20" fill="hold">
                            <p:stCondLst>
                              <p:cond delay="2000"/>
                            </p:stCondLst>
                            <p:childTnLst>
                              <p:par>
                                <p:cTn id="21" presetID="10" presetClass="exit" presetSubtype="0" fill="hold" nodeType="after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par>
                                <p:cTn id="43" presetID="10" presetClass="exit" presetSubtype="0" fill="hold" nodeType="with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par>
                          <p:cTn id="55" fill="hold">
                            <p:stCondLst>
                              <p:cond delay="500"/>
                            </p:stCondLst>
                            <p:childTnLst>
                              <p:par>
                                <p:cTn id="56" presetID="2" presetClass="entr" presetSubtype="4"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ppt_x"/>
                                          </p:val>
                                        </p:tav>
                                        <p:tav tm="100000">
                                          <p:val>
                                            <p:strVal val="#ppt_x"/>
                                          </p:val>
                                        </p:tav>
                                      </p:tavLst>
                                    </p:anim>
                                    <p:anim calcmode="lin" valueType="num">
                                      <p:cBhvr additive="base">
                                        <p:cTn id="59" dur="500" fill="hold"/>
                                        <p:tgtEl>
                                          <p:spTgt spid="19"/>
                                        </p:tgtEl>
                                        <p:attrNameLst>
                                          <p:attrName>ppt_y</p:attrName>
                                        </p:attrNameLst>
                                      </p:cBhvr>
                                      <p:tavLst>
                                        <p:tav tm="0">
                                          <p:val>
                                            <p:strVal val="1+#ppt_h/2"/>
                                          </p:val>
                                        </p:tav>
                                        <p:tav tm="100000">
                                          <p:val>
                                            <p:strVal val="#ppt_y"/>
                                          </p:val>
                                        </p:tav>
                                      </p:tavLst>
                                    </p:anim>
                                  </p:childTnLst>
                                </p:cTn>
                              </p:par>
                            </p:childTnLst>
                          </p:cTn>
                        </p:par>
                        <p:par>
                          <p:cTn id="60" fill="hold">
                            <p:stCondLst>
                              <p:cond delay="1000"/>
                            </p:stCondLst>
                            <p:childTnLst>
                              <p:par>
                                <p:cTn id="61" presetID="56" presetClass="path" presetSubtype="0" accel="50000" decel="50000" fill="hold" nodeType="afterEffect">
                                  <p:stCondLst>
                                    <p:cond delay="0"/>
                                  </p:stCondLst>
                                  <p:childTnLst>
                                    <p:animMotion origin="layout" path="M -1.38889E-6 1.35802E-6 L 0.12604 -0.37624 " pathEditMode="relative" rAng="0" ptsTypes="AA">
                                      <p:cBhvr>
                                        <p:cTn id="62" dur="2000" fill="hold"/>
                                        <p:tgtEl>
                                          <p:spTgt spid="19"/>
                                        </p:tgtEl>
                                        <p:attrNameLst>
                                          <p:attrName>ppt_x</p:attrName>
                                          <p:attrName>ppt_y</p:attrName>
                                        </p:attrNameLst>
                                      </p:cBhvr>
                                      <p:rCtr x="6302" y="-18827"/>
                                    </p:animMotion>
                                  </p:childTnLst>
                                </p:cTn>
                              </p:par>
                              <p:par>
                                <p:cTn id="63" presetID="22" presetClass="entr" presetSubtype="4"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down)">
                                      <p:cBhvr>
                                        <p:cTn id="65" dur="2000"/>
                                        <p:tgtEl>
                                          <p:spTgt spid="21"/>
                                        </p:tgtEl>
                                      </p:cBhvr>
                                    </p:animEffect>
                                  </p:childTnLst>
                                </p:cTn>
                              </p:par>
                            </p:childTnLst>
                          </p:cTn>
                        </p:par>
                        <p:par>
                          <p:cTn id="66" fill="hold">
                            <p:stCondLst>
                              <p:cond delay="3000"/>
                            </p:stCondLst>
                            <p:childTnLst>
                              <p:par>
                                <p:cTn id="67" presetID="10" presetClass="exit" presetSubtype="0" fill="hold" nodeType="afterEffect">
                                  <p:stCondLst>
                                    <p:cond delay="0"/>
                                  </p:stCondLst>
                                  <p:childTnLst>
                                    <p:animEffect transition="out" filter="fade">
                                      <p:cBhvr>
                                        <p:cTn id="68" dur="500"/>
                                        <p:tgtEl>
                                          <p:spTgt spid="18"/>
                                        </p:tgtEl>
                                      </p:cBhvr>
                                    </p:animEffect>
                                    <p:set>
                                      <p:cBhvr>
                                        <p:cTn id="69" dur="1" fill="hold">
                                          <p:stCondLst>
                                            <p:cond delay="499"/>
                                          </p:stCondLst>
                                        </p:cTn>
                                        <p:tgtEl>
                                          <p:spTgt spid="18"/>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heel(1)">
                                      <p:cBhvr>
                                        <p:cTn id="7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h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ni">
      <a:majorFont>
        <a:latin typeface="VNI-Times"/>
        <a:ea typeface=""/>
        <a:cs typeface=""/>
      </a:majorFont>
      <a:minorFont>
        <a:latin typeface="VNI-Ariston"/>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spDef>
      <a:spPr>
        <a:ln w="19050">
          <a:solidFill>
            <a:srgbClr val="FF0000"/>
          </a:solidFill>
          <a:headEnd type="none" w="med" len="med"/>
          <a:tailEnd type="arrow" w="med" len="med"/>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28575"/>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math1</Template>
  <TotalTime>570</TotalTime>
  <Words>706</Words>
  <Application>Microsoft Office PowerPoint</Application>
  <PresentationFormat>On-screen Show (16:9)</PresentationFormat>
  <Paragraphs>183</Paragraphs>
  <Slides>13</Slides>
  <Notes>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13</vt:i4>
      </vt:variant>
    </vt:vector>
  </HeadingPairs>
  <TitlesOfParts>
    <vt:vector size="17" baseType="lpstr">
      <vt:lpstr>math1</vt:lpstr>
      <vt:lpstr>Slipstream</vt:lpstr>
      <vt:lpstr>Equation</vt:lpstr>
      <vt:lpstr>MathType 7.0 Equation</vt:lpstr>
      <vt:lpstr>Giaûi baøi taäp goùc ñoái ñænh  - Hai ñöôøng thaúng vuoâng goùc</vt:lpstr>
      <vt:lpstr>Giaûi baøi taäp goùc ñoái ñænh  - Hai ñöôøng thaúng vuoâng goùc</vt:lpstr>
      <vt:lpstr>Giaûi baøi taäp goùc ñoái ñænh  - Hai ñöôøng thaúng vuoâng goùc</vt:lpstr>
      <vt:lpstr>Giaûi baøi taäp goùc ñoái ñænh  - Hai ñöôøng thaúng vuoâng goùc</vt:lpstr>
      <vt:lpstr>PowerPoint Presentation</vt:lpstr>
      <vt:lpstr>PowerPoint Presentation</vt:lpstr>
      <vt:lpstr>PowerPoint Presentation</vt:lpstr>
      <vt:lpstr>PowerPoint Presentation</vt:lpstr>
      <vt:lpstr>Hai ñöôøng thaúng vuoâng goùc</vt:lpstr>
      <vt:lpstr>Hai ñöôøng thaúng vuoâng goùc</vt:lpstr>
      <vt:lpstr>Hai ñöôøng thaúng vuoâng goùc</vt:lpstr>
      <vt:lpstr>Hai ñöôøng thaúng vuoâng goùc</vt:lpstr>
      <vt:lpstr>PowerPoint Presentation</vt:lpstr>
    </vt:vector>
  </TitlesOfParts>
  <Company>0985753148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tap goc doi dinh - dthang vuong goc</dc:title>
  <dc:subject>Hinh hoc 7</dc:subject>
  <dc:creator>Luân Đặng</dc:creator>
  <cp:lastModifiedBy>Administrator</cp:lastModifiedBy>
  <cp:revision>102</cp:revision>
  <dcterms:created xsi:type="dcterms:W3CDTF">2021-07-24T02:47:05Z</dcterms:created>
  <dcterms:modified xsi:type="dcterms:W3CDTF">2021-07-25T03:14:19Z</dcterms:modified>
</cp:coreProperties>
</file>