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4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79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119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297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72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74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818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75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34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048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505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7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79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wamp_Stomp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slide" Target="slide12.xml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slide" Target="slide8.xml"/><Relationship Id="rId10" Type="http://schemas.openxmlformats.org/officeDocument/2006/relationships/slide" Target="slide2.xml"/><Relationship Id="rId19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352425"/>
            <a:ext cx="6235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Trò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Chơi</a:t>
            </a:r>
            <a:r>
              <a:rPr lang="en-US" sz="4800" dirty="0">
                <a:solidFill>
                  <a:srgbClr val="FF0000"/>
                </a:solidFill>
              </a:rPr>
              <a:t> ‘’ </a:t>
            </a:r>
            <a:r>
              <a:rPr lang="en-US" sz="4800" dirty="0" err="1">
                <a:solidFill>
                  <a:srgbClr val="FF0000"/>
                </a:solidFill>
              </a:rPr>
              <a:t>Đua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xe</a:t>
            </a:r>
            <a:r>
              <a:rPr lang="en-US" sz="4800" dirty="0">
                <a:solidFill>
                  <a:srgbClr val="FF0000"/>
                </a:solidFill>
              </a:rPr>
              <a:t> ’’</a:t>
            </a:r>
          </a:p>
        </p:txBody>
      </p:sp>
      <p:pic>
        <p:nvPicPr>
          <p:cNvPr id="6" name="Content Placeholder 5" descr="2e74a5589f751cdaac3d07d5c8239e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3247" y="1663700"/>
            <a:ext cx="4425705" cy="4130811"/>
          </a:xfrm>
        </p:spPr>
      </p:pic>
      <p:sp>
        <p:nvSpPr>
          <p:cNvPr id="7" name="Rectangle 6"/>
          <p:cNvSpPr/>
          <p:nvPr/>
        </p:nvSpPr>
        <p:spPr>
          <a:xfrm>
            <a:off x="5232400" y="4711700"/>
            <a:ext cx="1219200" cy="119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0800" y="5892800"/>
            <a:ext cx="1460500" cy="96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362700" y="5892800"/>
            <a:ext cx="1460500" cy="96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Picture 9" descr="3a5cd02abf0e5cda3bdc3b8850337a3f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9066" y="4051300"/>
            <a:ext cx="3463234" cy="3463234"/>
          </a:xfrm>
          <a:prstGeom prst="rect">
            <a:avLst/>
          </a:prstGeom>
        </p:spPr>
      </p:pic>
      <p:pic>
        <p:nvPicPr>
          <p:cNvPr id="11" name="Swamp_Sto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8636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28447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3245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3581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47366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2745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96602" y="2689410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0778" y="2729752"/>
            <a:ext cx="4921624" cy="793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6952" y="4677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0777" y="4706469"/>
            <a:ext cx="4894727" cy="726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3219" y="5768789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5728447"/>
            <a:ext cx="4867838" cy="806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928639" cy="726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3084" y="4834585"/>
            <a:ext cx="3809516" cy="202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2724365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204151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237756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4616262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154167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75578" y="5876363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8013" y="5782234"/>
            <a:ext cx="4921624" cy="793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6952" y="4677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0777" y="4706469"/>
            <a:ext cx="4894727" cy="726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76325" y="258183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6" y="2608729"/>
            <a:ext cx="4867838" cy="806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4091" y="4762762"/>
            <a:ext cx="4126984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521" y="2737617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321" y="2217403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6715" y="4251008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139162" y="4629514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3983" y="4167419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96065" y="4776433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1752" y="4695556"/>
            <a:ext cx="4921624" cy="793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47926" y="5810882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7768" y="5933075"/>
            <a:ext cx="4894727" cy="726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76325" y="258183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6" y="2608729"/>
            <a:ext cx="4867838" cy="806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09378" y="4762762"/>
            <a:ext cx="4126984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4017" y="2803878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817" y="2283664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00211" y="431726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112658" y="469577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7479" y="4233680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56308" y="3756016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5248" y="3754651"/>
            <a:ext cx="4921624" cy="793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47926" y="5810882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7768" y="5933075"/>
            <a:ext cx="4894727" cy="726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76325" y="258183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6" y="2608729"/>
            <a:ext cx="4867838" cy="806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0875" y="4836068"/>
            <a:ext cx="4854387" cy="726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62120" y="4800405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09378" y="4762762"/>
            <a:ext cx="4126984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2883391"/>
            <a:ext cx="1137635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3304" y="2416187"/>
            <a:ext cx="1866641" cy="1705240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396782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4775288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313193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56308" y="2656086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5736" y="2667972"/>
            <a:ext cx="4921624" cy="793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47926" y="5810882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7769" y="5933075"/>
            <a:ext cx="4808980" cy="726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83560" y="365526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4560" y="3708659"/>
            <a:ext cx="4867838" cy="806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0875" y="4836068"/>
            <a:ext cx="4854387" cy="7261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62120" y="4800405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09378" y="4762762"/>
            <a:ext cx="4126984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0"/>
            <a:ext cx="11684000" cy="2692400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71700"/>
            <a:ext cx="11620500" cy="2336800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4216400"/>
            <a:ext cx="11709400" cy="2425700"/>
          </a:xfrm>
          <a:prstGeom prst="rect">
            <a:avLst/>
          </a:prstGeom>
        </p:spPr>
      </p:pic>
      <p:pic>
        <p:nvPicPr>
          <p:cNvPr id="7" name="Picture 6" descr="2e74a5589f751cdaac3d07d5c8239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60613" y="0"/>
            <a:ext cx="2501900" cy="2362200"/>
          </a:xfrm>
          <a:prstGeom prst="rect">
            <a:avLst/>
          </a:prstGeom>
        </p:spPr>
      </p:pic>
      <p:pic>
        <p:nvPicPr>
          <p:cNvPr id="8" name="Picture 7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8800" y="1993900"/>
            <a:ext cx="2438400" cy="2362200"/>
          </a:xfrm>
          <a:prstGeom prst="rect">
            <a:avLst/>
          </a:prstGeom>
        </p:spPr>
      </p:pic>
      <p:pic>
        <p:nvPicPr>
          <p:cNvPr id="9" name="Picture 8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6100" y="4000500"/>
            <a:ext cx="2438400" cy="2362200"/>
          </a:xfrm>
          <a:prstGeom prst="rect">
            <a:avLst/>
          </a:prstGeom>
        </p:spPr>
      </p:pic>
      <p:pic>
        <p:nvPicPr>
          <p:cNvPr id="11" name="Picture 10" descr="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9315" y="2624515"/>
            <a:ext cx="2014331" cy="1210789"/>
          </a:xfrm>
          <a:prstGeom prst="rect">
            <a:avLst/>
          </a:prstGeom>
        </p:spPr>
      </p:pic>
      <p:pic>
        <p:nvPicPr>
          <p:cNvPr id="12" name="Picture 11" descr="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88536" y="4638456"/>
            <a:ext cx="2173355" cy="1247313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9518116" y="779929"/>
            <a:ext cx="1022884" cy="9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9603282" y="2829339"/>
            <a:ext cx="959678" cy="9276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9630175" y="4927079"/>
            <a:ext cx="999726" cy="927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pic>
        <p:nvPicPr>
          <p:cNvPr id="10" name="Picture 9" descr="23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61812" y="611161"/>
            <a:ext cx="2014330" cy="1319459"/>
          </a:xfrm>
          <a:prstGeom prst="rect">
            <a:avLst/>
          </a:prstGeom>
        </p:spPr>
      </p:pic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6349092" y="811306"/>
            <a:ext cx="959678" cy="9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3812080" y="815788"/>
            <a:ext cx="959678" cy="9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1301963" y="793376"/>
            <a:ext cx="959678" cy="9958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6447705" y="2847268"/>
            <a:ext cx="959678" cy="9276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22" name="Rectangle 21">
            <a:hlinkClick r:id="rId16" action="ppaction://hlinksldjump"/>
          </p:cNvPr>
          <p:cNvSpPr/>
          <p:nvPr/>
        </p:nvSpPr>
        <p:spPr>
          <a:xfrm>
            <a:off x="3924140" y="2851750"/>
            <a:ext cx="959678" cy="9276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23" name="Rectangle 22">
            <a:hlinkClick r:id="rId17" action="ppaction://hlinksldjump"/>
          </p:cNvPr>
          <p:cNvSpPr/>
          <p:nvPr/>
        </p:nvSpPr>
        <p:spPr>
          <a:xfrm>
            <a:off x="1358153" y="2810435"/>
            <a:ext cx="965947" cy="9600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24" name="Rectangle 23">
            <a:hlinkClick r:id="rId18" action="ppaction://hlinksldjump"/>
          </p:cNvPr>
          <p:cNvSpPr/>
          <p:nvPr/>
        </p:nvSpPr>
        <p:spPr>
          <a:xfrm>
            <a:off x="6456279" y="4960210"/>
            <a:ext cx="959678" cy="927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25" name="Rectangle 24">
            <a:hlinkClick r:id="rId19" action="ppaction://hlinksldjump"/>
          </p:cNvPr>
          <p:cNvSpPr/>
          <p:nvPr/>
        </p:nvSpPr>
        <p:spPr>
          <a:xfrm>
            <a:off x="3918488" y="4927079"/>
            <a:ext cx="959678" cy="927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1327688" y="4920453"/>
            <a:ext cx="1034512" cy="927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27" name="Picture 26" descr="0e7b6cd971922a529ded25d8968bcc0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2352087" y="-212035"/>
            <a:ext cx="1397931" cy="1003300"/>
          </a:xfrm>
          <a:prstGeom prst="rect">
            <a:avLst/>
          </a:prstGeom>
        </p:spPr>
      </p:pic>
      <p:pic>
        <p:nvPicPr>
          <p:cNvPr id="28" name="Picture 27" descr="0e7b6cd971922a529ded25d8968bcc0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2279200" y="1716157"/>
            <a:ext cx="1397931" cy="1003300"/>
          </a:xfrm>
          <a:prstGeom prst="rect">
            <a:avLst/>
          </a:prstGeom>
        </p:spPr>
      </p:pic>
      <p:pic>
        <p:nvPicPr>
          <p:cNvPr id="29" name="Picture 28" descr="0e7b6cd971922a529ded25d8968bcc08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2325582" y="3790123"/>
            <a:ext cx="1397931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03 4.81481E-6 L -0.47247 0.00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47 0.00601 L -0.67955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955 4.81481E-6 L -0.8921 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185 L 0.24128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04 -3.33333E-6 L -0.46597 0.001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97 0.00186 L -0.6763 -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63 -3.33333E-6 L -0.92412 0.002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185 L 0.24128 0.00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24884E-6 L -0.46198 0.0020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98 0.00208 L -0.67058 0.0099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058 0.00995 L -0.92058 0.0178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185 L 0.24128 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259" y="2677398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5059" y="2157184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2453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0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9721" y="4107200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883" y="2528048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6871" y="35761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79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1" y="5661212"/>
            <a:ext cx="4733364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pic>
        <p:nvPicPr>
          <p:cNvPr id="21" name="Picture 20" descr="2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6495" y="4840941"/>
            <a:ext cx="3336693" cy="2017059"/>
          </a:xfrm>
          <a:prstGeom prst="rect">
            <a:avLst/>
          </a:prstGeom>
        </p:spPr>
      </p:pic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8682" y="3657598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359036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3541" y="2595280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4558553"/>
            <a:ext cx="486783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1" y="5661212"/>
            <a:ext cx="4733364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0777" y="927847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đây2 </a:t>
            </a:r>
          </a:p>
        </p:txBody>
      </p:sp>
      <p:pic>
        <p:nvPicPr>
          <p:cNvPr id="17" name="Picture 16" descr="2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2706" y="5029199"/>
            <a:ext cx="3336693" cy="2017059"/>
          </a:xfrm>
          <a:prstGeom prst="rect">
            <a:avLst/>
          </a:prstGeom>
        </p:spPr>
      </p:pic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15918" y="5728445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8012" y="5661212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3882" y="2595280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113" y="458544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7669" y="4531659"/>
            <a:ext cx="486783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đây3 </a:t>
            </a:r>
          </a:p>
        </p:txBody>
      </p:sp>
      <p:pic>
        <p:nvPicPr>
          <p:cNvPr id="17" name="Picture 16" descr="2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2706" y="5029199"/>
            <a:ext cx="3336693" cy="2017059"/>
          </a:xfrm>
          <a:prstGeom prst="rect">
            <a:avLst/>
          </a:prstGeom>
        </p:spPr>
      </p:pic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15918" y="5728445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5661212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4224" y="2608727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113" y="458544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4558553"/>
            <a:ext cx="486783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17" name="Picture 16" descr="2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2706" y="5029199"/>
            <a:ext cx="3336693" cy="2017059"/>
          </a:xfrm>
          <a:prstGeom prst="rect">
            <a:avLst/>
          </a:prstGeom>
        </p:spPr>
      </p:pic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665" y="29336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1465" y="24134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8859" y="44470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61306" y="48255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127" y="43634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15918" y="5728445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5661212"/>
            <a:ext cx="4921624" cy="793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4224" y="2608727"/>
            <a:ext cx="4894727" cy="726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113" y="458544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4558553"/>
            <a:ext cx="4867838" cy="806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8984" y="4991357"/>
            <a:ext cx="3873016" cy="20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8683" y="4693022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4598894"/>
            <a:ext cx="4921624" cy="793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4224" y="2608727"/>
            <a:ext cx="4894727" cy="726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3219" y="5768789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5728447"/>
            <a:ext cx="4867838" cy="806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6584" y="5037785"/>
            <a:ext cx="3809516" cy="202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765" y="28955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9565" y="23753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9" y="44089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47874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227" y="43253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96602" y="2689410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0778" y="2729752"/>
            <a:ext cx="4921624" cy="7933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6952" y="4677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0777" y="4706469"/>
            <a:ext cx="4894727" cy="726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3219" y="5768789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7" y="5728447"/>
            <a:ext cx="4867838" cy="806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4854387" cy="726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21" name="Picture 20" descr="3a5cd02abf0e5cda3bdc3b8850337a3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3071"/>
            <a:ext cx="1801904" cy="1801904"/>
          </a:xfrm>
          <a:prstGeom prst="rect">
            <a:avLst/>
          </a:prstGeom>
        </p:spPr>
      </p:pic>
      <p:pic>
        <p:nvPicPr>
          <p:cNvPr id="22" name="Picture 21" descr="2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2284" y="5088585"/>
            <a:ext cx="3809516" cy="202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348</Words>
  <PresentationFormat>Màn hình rộng</PresentationFormat>
  <Paragraphs>127</Paragraphs>
  <Slides>15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Times New Roman</vt:lpstr>
      <vt:lpstr>Office Theme</vt:lpstr>
      <vt:lpstr>Office</vt:lpstr>
      <vt:lpstr>Trò Chơi ‘’ Đua xe ’’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2023-09-16T10:21:53Z</dcterms:modified>
</cp:coreProperties>
</file>