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0" r:id="rId4"/>
    <p:sldId id="266" r:id="rId5"/>
    <p:sldId id="267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MI – LI – MÉT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MI – LI – MÉT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" b="89881" l="3711" r="99443">
                        <a14:foregroundMark x1="74583" y1="12500" x2="74583" y2="12500"/>
                        <a14:foregroundMark x1="92393" y1="44940" x2="92393" y2="44940"/>
                        <a14:foregroundMark x1="61224" y1="45238" x2="61224" y2="45238"/>
                        <a14:foregroundMark x1="5380" y1="75000" x2="5380" y2="75000"/>
                        <a14:foregroundMark x1="6308" y1="88095" x2="6308" y2="88095"/>
                        <a14:foregroundMark x1="16883" y1="87202" x2="16883" y2="872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719" y="2121363"/>
            <a:ext cx="6934930" cy="419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764" l="960" r="100000">
                        <a14:foregroundMark x1="44722" y1="38978" x2="44722" y2="38978"/>
                        <a14:foregroundMark x1="43186" y1="37061" x2="43186" y2="37061"/>
                        <a14:foregroundMark x1="42035" y1="31949" x2="42035" y2="31949"/>
                        <a14:foregroundMark x1="43954" y1="29393" x2="43954" y2="29393"/>
                        <a14:foregroundMark x1="43954" y1="26837" x2="43954" y2="26837"/>
                        <a14:foregroundMark x1="42035" y1="24601" x2="42035" y2="24601"/>
                        <a14:foregroundMark x1="38196" y1="23323" x2="38196" y2="23323"/>
                        <a14:foregroundMark x1="34165" y1="23323" x2="32246" y2="23323"/>
                        <a14:foregroundMark x1="29942" y1="23323" x2="29942" y2="23323"/>
                        <a14:foregroundMark x1="26296" y1="23962" x2="22073" y2="24601"/>
                        <a14:foregroundMark x1="17658" y1="25879" x2="17658" y2="25879"/>
                        <a14:foregroundMark x1="16891" y1="25879" x2="15355" y2="25879"/>
                        <a14:foregroundMark x1="10749" y1="26198" x2="10749" y2="26198"/>
                        <a14:foregroundMark x1="9597" y1="26198" x2="9597" y2="26198"/>
                        <a14:foregroundMark x1="8637" y1="27476" x2="8637" y2="27476"/>
                        <a14:foregroundMark x1="8253" y1="27476" x2="8253" y2="27476"/>
                        <a14:foregroundMark x1="6718" y1="31310" x2="6718" y2="31310"/>
                        <a14:foregroundMark x1="21689" y1="38339" x2="21689" y2="38339"/>
                        <a14:foregroundMark x1="17658" y1="38339" x2="17658" y2="38339"/>
                        <a14:foregroundMark x1="10749" y1="41853" x2="10749" y2="41853"/>
                        <a14:foregroundMark x1="7102" y1="31310" x2="7102" y2="31310"/>
                        <a14:foregroundMark x1="4031" y1="29393" x2="4031" y2="29393"/>
                        <a14:foregroundMark x1="12668" y1="48243" x2="12668" y2="48243"/>
                        <a14:foregroundMark x1="9213" y1="37700" x2="9213" y2="37700"/>
                        <a14:foregroundMark x1="7102" y1="50799" x2="7102" y2="50799"/>
                        <a14:foregroundMark x1="68330" y1="71885" x2="68330" y2="71885"/>
                        <a14:foregroundMark x1="50672" y1="50799" x2="50672" y2="50799"/>
                        <a14:foregroundMark x1="44722" y1="45687" x2="44722" y2="45687"/>
                        <a14:foregroundMark x1="41651" y1="46326" x2="41651" y2="46326"/>
                        <a14:foregroundMark x1="40115" y1="49521" x2="40115" y2="49521"/>
                        <a14:foregroundMark x1="47217" y1="58786" x2="47217" y2="58786"/>
                        <a14:foregroundMark x1="52207" y1="61981" x2="52207" y2="61981"/>
                        <a14:foregroundMark x1="50672" y1="60703" x2="50672" y2="60703"/>
                        <a14:foregroundMark x1="52591" y1="58786" x2="52591" y2="58786"/>
                        <a14:foregroundMark x1="55854" y1="60703" x2="55854" y2="60703"/>
                        <a14:foregroundMark x1="56238" y1="60703" x2="56238" y2="60703"/>
                        <a14:foregroundMark x1="56622" y1="61342" x2="56622" y2="61342"/>
                        <a14:foregroundMark x1="60845" y1="65176" x2="60845" y2="65176"/>
                        <a14:foregroundMark x1="60845" y1="65176" x2="60845" y2="65176"/>
                        <a14:foregroundMark x1="60845" y1="65176" x2="60845" y2="65176"/>
                        <a14:foregroundMark x1="63916" y1="65815" x2="64875" y2="65815"/>
                        <a14:foregroundMark x1="67946" y1="65815" x2="71017" y2="65815"/>
                        <a14:foregroundMark x1="78503" y1="67732" x2="81190" y2="67732"/>
                        <a14:foregroundMark x1="90595" y1="69010" x2="91747" y2="69010"/>
                        <a14:foregroundMark x1="95010" y1="61981" x2="95010" y2="61981"/>
                        <a14:foregroundMark x1="93858" y1="55911" x2="93858" y2="55911"/>
                        <a14:foregroundMark x1="93858" y1="55911" x2="93858" y2="55911"/>
                        <a14:foregroundMark x1="98081" y1="26198" x2="98081" y2="26198"/>
                        <a14:foregroundMark x1="2495" y1="23323" x2="2495" y2="2332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6519" y="1873440"/>
            <a:ext cx="6105525" cy="422256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432719" y="6346012"/>
            <a:ext cx="65532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50949" y="6286520"/>
            <a:ext cx="6916739" cy="12489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27 xăng-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942777" y="6143216"/>
            <a:ext cx="65532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dày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" b="99741" l="23549" r="99659">
                        <a14:foregroundMark x1="45563" y1="62176" x2="45563" y2="62176"/>
                        <a14:foregroundMark x1="46246" y1="41710" x2="46246" y2="41710"/>
                        <a14:foregroundMark x1="46246" y1="32124" x2="46246" y2="32124"/>
                        <a14:foregroundMark x1="40444" y1="42228" x2="40444" y2="42228"/>
                        <a14:foregroundMark x1="46928" y1="47927" x2="46928" y2="47927"/>
                        <a14:foregroundMark x1="48123" y1="58549" x2="48123" y2="58549"/>
                        <a14:foregroundMark x1="39761" y1="58549" x2="39761" y2="58549"/>
                        <a14:foregroundMark x1="43174" y1="88083" x2="43174" y2="88083"/>
                        <a14:foregroundMark x1="30887" y1="79275" x2="30887" y2="79275"/>
                        <a14:foregroundMark x1="42150" y1="95596" x2="42150" y2="95596"/>
                        <a14:foregroundMark x1="41809" y1="82383" x2="41809" y2="82383"/>
                        <a14:foregroundMark x1="38908" y1="85492" x2="38908" y2="85492"/>
                        <a14:foregroundMark x1="49147" y1="31606" x2="49147" y2="31606"/>
                        <a14:foregroundMark x1="47270" y1="53368" x2="47270" y2="53368"/>
                        <a14:foregroundMark x1="52560" y1="79275" x2="52560" y2="79275"/>
                        <a14:foregroundMark x1="54608" y1="70725" x2="54608" y2="70725"/>
                        <a14:foregroundMark x1="53925" y1="82902" x2="53925" y2="82902"/>
                        <a14:foregroundMark x1="53925" y1="91969" x2="53925" y2="91969"/>
                        <a14:foregroundMark x1="53925" y1="95078" x2="53925" y2="95078"/>
                        <a14:foregroundMark x1="54266" y1="90155" x2="54266" y2="90155"/>
                        <a14:foregroundMark x1="54266" y1="87565" x2="54266" y2="87565"/>
                        <a14:foregroundMark x1="53925" y1="82902" x2="53925" y2="82902"/>
                        <a14:foregroundMark x1="53584" y1="80829" x2="53584" y2="80829"/>
                        <a14:foregroundMark x1="53584" y1="76943" x2="53584" y2="76943"/>
                        <a14:foregroundMark x1="54266" y1="72280" x2="54266" y2="72280"/>
                        <a14:foregroundMark x1="54608" y1="70725" x2="54608" y2="70725"/>
                        <a14:foregroundMark x1="54608" y1="66062" x2="54608" y2="68135"/>
                        <a14:foregroundMark x1="54608" y1="78238" x2="54608" y2="78238"/>
                        <a14:foregroundMark x1="54608" y1="85492" x2="54608" y2="85492"/>
                        <a14:foregroundMark x1="54608" y1="91451" x2="54608" y2="93005"/>
                        <a14:foregroundMark x1="54949" y1="94041" x2="55973" y2="96632"/>
                      </a14:backgroundRemoval>
                    </a14:imgEffect>
                  </a14:imgLayer>
                </a14:imgProps>
              </a:ext>
            </a:extLst>
          </a:blip>
          <a:srcRect l="20478"/>
          <a:stretch/>
        </p:blipFill>
        <p:spPr>
          <a:xfrm>
            <a:off x="3696249" y="2045530"/>
            <a:ext cx="4438650" cy="367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97" l="9957" r="94156">
                        <a14:foregroundMark x1="24892" y1="25097" x2="24892" y2="25097"/>
                        <a14:foregroundMark x1="18831" y1="50965" x2="18831" y2="50965"/>
                        <a14:foregroundMark x1="18615" y1="46332" x2="18615" y2="46332"/>
                        <a14:foregroundMark x1="17532" y1="42857" x2="17532" y2="42857"/>
                        <a14:foregroundMark x1="15801" y1="44788" x2="15801" y2="44788"/>
                        <a14:foregroundMark x1="15152" y1="40154" x2="15152" y2="40154"/>
                        <a14:foregroundMark x1="14935" y1="38996" x2="14935" y2="38996"/>
                        <a14:foregroundMark x1="14719" y1="38996" x2="14719" y2="38996"/>
                        <a14:foregroundMark x1="12771" y1="33977" x2="12771" y2="33977"/>
                        <a14:foregroundMark x1="12771" y1="33977" x2="12771" y2="33977"/>
                        <a14:foregroundMark x1="12771" y1="32819" x2="12771" y2="32819"/>
                        <a14:foregroundMark x1="12771" y1="32819" x2="12771" y2="32819"/>
                        <a14:foregroundMark x1="12771" y1="32819" x2="12771" y2="32819"/>
                        <a14:foregroundMark x1="12771" y1="26641" x2="12771" y2="26641"/>
                        <a14:foregroundMark x1="18182" y1="37838" x2="18182" y2="37838"/>
                        <a14:foregroundMark x1="22944" y1="42471" x2="22944" y2="42471"/>
                        <a14:foregroundMark x1="23377" y1="38996" x2="23377" y2="38996"/>
                        <a14:foregroundMark x1="23377" y1="38996" x2="23377" y2="38996"/>
                        <a14:foregroundMark x1="24242" y1="31274" x2="24242" y2="31274"/>
                        <a14:foregroundMark x1="18831" y1="27027" x2="18831" y2="27027"/>
                        <a14:foregroundMark x1="17100" y1="19691" x2="17100" y2="19691"/>
                        <a14:foregroundMark x1="13420" y1="18919" x2="13420" y2="18919"/>
                        <a14:foregroundMark x1="11905" y1="19305" x2="11905" y2="19305"/>
                        <a14:foregroundMark x1="12554" y1="16602" x2="12554" y2="16602"/>
                        <a14:foregroundMark x1="12554" y1="14672" x2="12554" y2="14672"/>
                        <a14:foregroundMark x1="15152" y1="13127" x2="15152" y2="13127"/>
                        <a14:foregroundMark x1="22511" y1="23938" x2="22511" y2="23938"/>
                        <a14:foregroundMark x1="19913" y1="22780" x2="19913" y2="22780"/>
                        <a14:foregroundMark x1="17965" y1="22780" x2="17965" y2="22780"/>
                        <a14:foregroundMark x1="17316" y1="22780" x2="17316" y2="22780"/>
                        <a14:foregroundMark x1="17316" y1="22780" x2="17316" y2="22780"/>
                        <a14:foregroundMark x1="16667" y1="22008" x2="16667" y2="22008"/>
                        <a14:foregroundMark x1="16234" y1="20849" x2="16234" y2="20849"/>
                        <a14:foregroundMark x1="14935" y1="19691" x2="14935" y2="19691"/>
                        <a14:foregroundMark x1="14719" y1="19305" x2="14719" y2="16988"/>
                        <a14:foregroundMark x1="14719" y1="14672" x2="14719" y2="14672"/>
                        <a14:foregroundMark x1="14719" y1="14286" x2="14719" y2="14286"/>
                        <a14:foregroundMark x1="14719" y1="13514" x2="14719" y2="13514"/>
                        <a14:foregroundMark x1="14719" y1="11969" x2="14719" y2="11969"/>
                        <a14:foregroundMark x1="14719" y1="11969" x2="15584" y2="10811"/>
                        <a14:foregroundMark x1="16667" y1="10425" x2="16667" y2="10425"/>
                        <a14:foregroundMark x1="21212" y1="10425" x2="22078" y2="10425"/>
                        <a14:foregroundMark x1="24892" y1="11969" x2="24892" y2="11969"/>
                        <a14:foregroundMark x1="26190" y1="14286" x2="26190" y2="14286"/>
                        <a14:foregroundMark x1="28355" y1="15444" x2="28355" y2="15444"/>
                        <a14:foregroundMark x1="32251" y1="15830" x2="32251" y2="15830"/>
                        <a14:foregroundMark x1="32251" y1="16988" x2="32251" y2="16988"/>
                        <a14:foregroundMark x1="32251" y1="18147" x2="32251" y2="18147"/>
                        <a14:foregroundMark x1="31385" y1="20849" x2="31385" y2="20849"/>
                        <a14:foregroundMark x1="30736" y1="22008" x2="30736" y2="22008"/>
                        <a14:foregroundMark x1="29870" y1="23938" x2="29870" y2="23938"/>
                        <a14:foregroundMark x1="28571" y1="23938" x2="28571" y2="23938"/>
                        <a14:foregroundMark x1="28571" y1="23938" x2="28571" y2="23938"/>
                        <a14:foregroundMark x1="26840" y1="21622" x2="25108" y2="20849"/>
                        <a14:foregroundMark x1="19048" y1="15444" x2="19048" y2="15444"/>
                        <a14:foregroundMark x1="30736" y1="10425" x2="30736" y2="10425"/>
                        <a14:foregroundMark x1="28139" y1="10425" x2="27273" y2="9653"/>
                        <a14:foregroundMark x1="25108" y1="8494" x2="25108" y2="8494"/>
                        <a14:foregroundMark x1="23810" y1="8108" x2="23810" y2="8108"/>
                        <a14:foregroundMark x1="20996" y1="6950" x2="20996" y2="6950"/>
                        <a14:foregroundMark x1="12771" y1="8108" x2="12771" y2="8108"/>
                        <a14:foregroundMark x1="27489" y1="6950" x2="27489" y2="6950"/>
                        <a14:foregroundMark x1="30519" y1="6178" x2="30519" y2="6178"/>
                        <a14:foregroundMark x1="33550" y1="5405" x2="33550" y2="5405"/>
                        <a14:foregroundMark x1="30519" y1="4247" x2="30519" y2="4247"/>
                        <a14:foregroundMark x1="30519" y1="4633" x2="30519" y2="4633"/>
                        <a14:foregroundMark x1="32035" y1="14672" x2="32035" y2="14672"/>
                        <a14:foregroundMark x1="33550" y1="15444" x2="33550" y2="15444"/>
                        <a14:foregroundMark x1="33550" y1="15444" x2="33550" y2="15444"/>
                        <a14:foregroundMark x1="36364" y1="20463" x2="36364" y2="20463"/>
                        <a14:foregroundMark x1="36364" y1="20849" x2="36364" y2="20849"/>
                        <a14:foregroundMark x1="33983" y1="23166" x2="33983" y2="23166"/>
                        <a14:foregroundMark x1="32900" y1="23938" x2="32900" y2="23938"/>
                        <a14:foregroundMark x1="32900" y1="23938" x2="31385" y2="24324"/>
                        <a14:foregroundMark x1="30519" y1="25097" x2="30519" y2="25097"/>
                        <a14:foregroundMark x1="29654" y1="28185" x2="29654" y2="28185"/>
                        <a14:foregroundMark x1="33983" y1="29344" x2="33983" y2="29344"/>
                        <a14:foregroundMark x1="34416" y1="29344" x2="34416" y2="29344"/>
                        <a14:foregroundMark x1="30736" y1="30116" x2="30736" y2="30116"/>
                        <a14:foregroundMark x1="31385" y1="28185" x2="31385" y2="28185"/>
                        <a14:foregroundMark x1="32035" y1="28185" x2="33983" y2="28185"/>
                        <a14:foregroundMark x1="33983" y1="28185" x2="33983" y2="28185"/>
                        <a14:foregroundMark x1="33983" y1="28185" x2="33983" y2="28185"/>
                        <a14:foregroundMark x1="34848" y1="27799" x2="34848" y2="27799"/>
                        <a14:foregroundMark x1="36147" y1="27799" x2="36147" y2="27799"/>
                        <a14:foregroundMark x1="36147" y1="27799" x2="37013" y2="27799"/>
                        <a14:foregroundMark x1="37879" y1="27799" x2="37879" y2="27799"/>
                        <a14:foregroundMark x1="38312" y1="27799" x2="38312" y2="27799"/>
                        <a14:foregroundMark x1="39177" y1="27799" x2="39177" y2="27799"/>
                        <a14:foregroundMark x1="39394" y1="27799" x2="40260" y2="27799"/>
                        <a14:foregroundMark x1="41126" y1="27799" x2="41126" y2="27799"/>
                        <a14:foregroundMark x1="42208" y1="27799" x2="42208" y2="27799"/>
                        <a14:foregroundMark x1="43290" y1="27799" x2="43290" y2="27799"/>
                        <a14:foregroundMark x1="44156" y1="27799" x2="44156" y2="27799"/>
                        <a14:foregroundMark x1="45455" y1="27799" x2="45455" y2="27799"/>
                        <a14:foregroundMark x1="46970" y1="27799" x2="46970" y2="27799"/>
                        <a14:foregroundMark x1="48701" y1="27799" x2="48701" y2="27799"/>
                        <a14:foregroundMark x1="49784" y1="27799" x2="49784" y2="27799"/>
                        <a14:foregroundMark x1="50216" y1="27799" x2="50216" y2="27799"/>
                        <a14:foregroundMark x1="51948" y1="27799" x2="51948" y2="27799"/>
                        <a14:foregroundMark x1="52814" y1="28185" x2="52814" y2="28185"/>
                        <a14:foregroundMark x1="53463" y1="28958" x2="53463" y2="28958"/>
                        <a14:foregroundMark x1="54329" y1="29344" x2="54329" y2="29344"/>
                        <a14:foregroundMark x1="56494" y1="29344" x2="56494" y2="29344"/>
                        <a14:foregroundMark x1="56494" y1="29344" x2="56494" y2="29344"/>
                        <a14:foregroundMark x1="56926" y1="29344" x2="56926" y2="29344"/>
                        <a14:foregroundMark x1="56926" y1="29344" x2="58874" y2="29344"/>
                        <a14:foregroundMark x1="59524" y1="29344" x2="59524" y2="29344"/>
                        <a14:foregroundMark x1="59524" y1="29344" x2="59524" y2="29344"/>
                        <a14:foregroundMark x1="61255" y1="30116" x2="61255" y2="30116"/>
                        <a14:foregroundMark x1="62338" y1="30116" x2="62338" y2="30116"/>
                        <a14:foregroundMark x1="63853" y1="30502" x2="63853" y2="30502"/>
                        <a14:foregroundMark x1="67100" y1="30502" x2="67100" y2="30502"/>
                        <a14:foregroundMark x1="67100" y1="30502" x2="67100" y2="30502"/>
                        <a14:foregroundMark x1="70563" y1="30502" x2="70563" y2="30502"/>
                        <a14:foregroundMark x1="70563" y1="30502" x2="70563" y2="30502"/>
                        <a14:foregroundMark x1="70779" y1="30502" x2="70779" y2="30502"/>
                        <a14:foregroundMark x1="72294" y1="30502" x2="73160" y2="30502"/>
                        <a14:foregroundMark x1="74026" y1="30502" x2="74026" y2="30502"/>
                        <a14:foregroundMark x1="76190" y1="30502" x2="76190" y2="30502"/>
                        <a14:foregroundMark x1="77706" y1="30502" x2="77706" y2="30502"/>
                        <a14:foregroundMark x1="78571" y1="30502" x2="79437" y2="30502"/>
                        <a14:foregroundMark x1="80303" y1="30502" x2="81169" y2="30116"/>
                        <a14:foregroundMark x1="82684" y1="29344" x2="83983" y2="28958"/>
                        <a14:foregroundMark x1="85931" y1="28185" x2="85931" y2="28185"/>
                        <a14:foregroundMark x1="88745" y1="28185" x2="88745" y2="28185"/>
                        <a14:foregroundMark x1="88745" y1="28185" x2="88745" y2="28185"/>
                        <a14:foregroundMark x1="89610" y1="25483" x2="89610" y2="25483"/>
                        <a14:foregroundMark x1="88961" y1="22780" x2="88961" y2="22780"/>
                        <a14:foregroundMark x1="87879" y1="18919" x2="87879" y2="18919"/>
                        <a14:foregroundMark x1="86797" y1="15444" x2="86797" y2="15444"/>
                        <a14:foregroundMark x1="85498" y1="13127" x2="85498" y2="13127"/>
                        <a14:foregroundMark x1="84199" y1="12741" x2="84199" y2="12741"/>
                        <a14:foregroundMark x1="83333" y1="12741" x2="80519" y2="12741"/>
                        <a14:foregroundMark x1="77706" y1="11969" x2="76190" y2="11969"/>
                        <a14:foregroundMark x1="74026" y1="11583" x2="70130" y2="10811"/>
                        <a14:foregroundMark x1="59957" y1="9266" x2="53247" y2="9266"/>
                        <a14:foregroundMark x1="49351" y1="8108" x2="42424" y2="8108"/>
                        <a14:foregroundMark x1="37229" y1="6950" x2="37229" y2="6950"/>
                        <a14:foregroundMark x1="32251" y1="6178" x2="32251" y2="6178"/>
                        <a14:foregroundMark x1="40260" y1="5405" x2="40260" y2="5405"/>
                        <a14:foregroundMark x1="43074" y1="4633" x2="43074" y2="4633"/>
                        <a14:foregroundMark x1="50433" y1="4247" x2="50433" y2="4247"/>
                        <a14:foregroundMark x1="52814" y1="3475" x2="52814" y2="3475"/>
                        <a14:foregroundMark x1="54113" y1="3475" x2="55195" y2="3475"/>
                        <a14:foregroundMark x1="57576" y1="3475" x2="57576" y2="3475"/>
                        <a14:foregroundMark x1="59091" y1="14286" x2="59091" y2="14286"/>
                        <a14:foregroundMark x1="58225" y1="23166" x2="58225" y2="23166"/>
                        <a14:foregroundMark x1="58442" y1="21622" x2="59740" y2="19305"/>
                        <a14:foregroundMark x1="59957" y1="4633" x2="59957" y2="4633"/>
                        <a14:foregroundMark x1="59957" y1="3475" x2="59957" y2="3475"/>
                        <a14:foregroundMark x1="62121" y1="3475" x2="62121" y2="3475"/>
                        <a14:foregroundMark x1="64286" y1="4247" x2="64286" y2="4247"/>
                        <a14:foregroundMark x1="66017" y1="4633" x2="66017" y2="4633"/>
                        <a14:foregroundMark x1="66883" y1="5792" x2="66883" y2="5792"/>
                        <a14:foregroundMark x1="70779" y1="7336" x2="70779" y2="7336"/>
                        <a14:foregroundMark x1="73160" y1="7336" x2="73160" y2="7336"/>
                        <a14:foregroundMark x1="77273" y1="7336" x2="78139" y2="7336"/>
                        <a14:foregroundMark x1="79654" y1="7336" x2="80519" y2="7336"/>
                        <a14:foregroundMark x1="81818" y1="7336" x2="81818" y2="7336"/>
                        <a14:foregroundMark x1="86364" y1="7336" x2="86364" y2="7336"/>
                        <a14:foregroundMark x1="85498" y1="4633" x2="85498" y2="4633"/>
                        <a14:foregroundMark x1="88095" y1="11969" x2="88095" y2="11969"/>
                        <a14:foregroundMark x1="89177" y1="5405" x2="89177" y2="5405"/>
                        <a14:foregroundMark x1="90260" y1="3475" x2="90260" y2="3475"/>
                        <a14:foregroundMark x1="90693" y1="17761" x2="90693" y2="17761"/>
                        <a14:foregroundMark x1="89610" y1="26255" x2="89610" y2="26255"/>
                        <a14:foregroundMark x1="90693" y1="30502" x2="90693" y2="30502"/>
                        <a14:foregroundMark x1="91126" y1="22780" x2="91126" y2="22780"/>
                        <a14:foregroundMark x1="69481" y1="21622" x2="69481" y2="21622"/>
                        <a14:foregroundMark x1="69264" y1="13514" x2="69264" y2="13514"/>
                        <a14:foregroundMark x1="85498" y1="22008" x2="85498" y2="22008"/>
                        <a14:foregroundMark x1="84848" y1="20463" x2="84848" y2="20463"/>
                        <a14:foregroundMark x1="84848" y1="18919" x2="84848" y2="18919"/>
                        <a14:foregroundMark x1="84848" y1="18147" x2="84848" y2="18147"/>
                        <a14:foregroundMark x1="84416" y1="15830" x2="84416" y2="15830"/>
                        <a14:foregroundMark x1="56061" y1="18919" x2="56061" y2="18919"/>
                        <a14:foregroundMark x1="42208" y1="18919" x2="40909" y2="19691"/>
                        <a14:foregroundMark x1="40260" y1="20463" x2="40260" y2="20463"/>
                        <a14:foregroundMark x1="40260" y1="21622" x2="40260" y2="21622"/>
                        <a14:foregroundMark x1="25325" y1="76834" x2="25325" y2="76834"/>
                        <a14:foregroundMark x1="14935" y1="79151" x2="14935" y2="79151"/>
                        <a14:foregroundMark x1="14719" y1="71042" x2="14719" y2="71042"/>
                        <a14:foregroundMark x1="20563" y1="70656" x2="20563" y2="70656"/>
                        <a14:foregroundMark x1="20563" y1="70656" x2="20563" y2="70656"/>
                        <a14:foregroundMark x1="20563" y1="73359" x2="20563" y2="73359"/>
                        <a14:foregroundMark x1="19697" y1="75676" x2="19697" y2="75676"/>
                        <a14:foregroundMark x1="19048" y1="76834" x2="19048" y2="76834"/>
                        <a14:foregroundMark x1="18831" y1="76834" x2="18831" y2="76834"/>
                        <a14:foregroundMark x1="18615" y1="76834" x2="17316" y2="77606"/>
                        <a14:foregroundMark x1="16667" y1="77606" x2="16667" y2="77606"/>
                        <a14:foregroundMark x1="16667" y1="77606" x2="16667" y2="77606"/>
                        <a14:foregroundMark x1="13420" y1="76834" x2="13420" y2="76834"/>
                        <a14:foregroundMark x1="12771" y1="76448" x2="12771" y2="76448"/>
                        <a14:foregroundMark x1="12338" y1="74131" x2="12338" y2="74131"/>
                        <a14:foregroundMark x1="12338" y1="76448" x2="12338" y2="76448"/>
                        <a14:foregroundMark x1="12338" y1="79151" x2="12338" y2="79151"/>
                        <a14:foregroundMark x1="12554" y1="81467" x2="12554" y2="81467"/>
                        <a14:foregroundMark x1="12771" y1="83012" x2="12771" y2="84556"/>
                        <a14:foregroundMark x1="12771" y1="84556" x2="12771" y2="84556"/>
                        <a14:foregroundMark x1="12771" y1="84556" x2="12771" y2="84556"/>
                        <a14:foregroundMark x1="12771" y1="84556" x2="12771" y2="84556"/>
                        <a14:foregroundMark x1="13203" y1="85328" x2="13203" y2="85328"/>
                        <a14:foregroundMark x1="14286" y1="85714" x2="14286" y2="85714"/>
                        <a14:foregroundMark x1="14719" y1="85714" x2="14719" y2="85714"/>
                        <a14:foregroundMark x1="16667" y1="85714" x2="17532" y2="85714"/>
                        <a14:foregroundMark x1="18615" y1="85328" x2="18615" y2="85328"/>
                        <a14:foregroundMark x1="19913" y1="85328" x2="19913" y2="85328"/>
                        <a14:foregroundMark x1="19048" y1="87645" x2="19048" y2="87645"/>
                        <a14:foregroundMark x1="18615" y1="89189" x2="18615" y2="89189"/>
                        <a14:foregroundMark x1="18182" y1="90347" x2="16234" y2="91506"/>
                        <a14:foregroundMark x1="13420" y1="89189" x2="13420" y2="89189"/>
                        <a14:foregroundMark x1="12771" y1="89189" x2="12554" y2="89189"/>
                        <a14:foregroundMark x1="11905" y1="89189" x2="11905" y2="89189"/>
                        <a14:foregroundMark x1="11905" y1="89189" x2="14069" y2="88803"/>
                        <a14:foregroundMark x1="15584" y1="88803" x2="17965" y2="88803"/>
                        <a14:foregroundMark x1="19481" y1="88803" x2="20563" y2="88803"/>
                        <a14:foregroundMark x1="22078" y1="88803" x2="22078" y2="88803"/>
                        <a14:foregroundMark x1="31169" y1="82625" x2="31169" y2="82625"/>
                        <a14:foregroundMark x1="30519" y1="82625" x2="30519" y2="82625"/>
                        <a14:foregroundMark x1="28571" y1="81853" x2="26840" y2="81853"/>
                        <a14:foregroundMark x1="24459" y1="80695" x2="24459" y2="80695"/>
                        <a14:foregroundMark x1="24459" y1="80695" x2="24459" y2="80695"/>
                        <a14:foregroundMark x1="22944" y1="79151" x2="22944" y2="79151"/>
                        <a14:foregroundMark x1="22944" y1="79151" x2="22944" y2="79151"/>
                        <a14:foregroundMark x1="19913" y1="80309" x2="19913" y2="80309"/>
                        <a14:foregroundMark x1="24892" y1="88803" x2="24892" y2="88803"/>
                        <a14:foregroundMark x1="25108" y1="88803" x2="25108" y2="88803"/>
                        <a14:foregroundMark x1="25758" y1="88803" x2="25758" y2="88803"/>
                        <a14:foregroundMark x1="29654" y1="89189" x2="29654" y2="89189"/>
                        <a14:foregroundMark x1="29870" y1="89189" x2="29870" y2="89189"/>
                        <a14:foregroundMark x1="29870" y1="89189" x2="29870" y2="89189"/>
                        <a14:foregroundMark x1="30087" y1="89189" x2="30087" y2="89189"/>
                        <a14:foregroundMark x1="30087" y1="89189" x2="30087" y2="89189"/>
                        <a14:foregroundMark x1="32468" y1="89189" x2="32468" y2="89189"/>
                        <a14:foregroundMark x1="32468" y1="89189" x2="32468" y2="89189"/>
                        <a14:foregroundMark x1="33983" y1="88803" x2="33983" y2="88803"/>
                        <a14:foregroundMark x1="34632" y1="88031" x2="34632" y2="88031"/>
                        <a14:foregroundMark x1="37013" y1="84170" x2="37013" y2="84170"/>
                        <a14:foregroundMark x1="37013" y1="81467" x2="37013" y2="81467"/>
                        <a14:foregroundMark x1="36364" y1="77992" x2="36364" y2="77992"/>
                        <a14:foregroundMark x1="35931" y1="76834" x2="35931" y2="76834"/>
                        <a14:foregroundMark x1="35931" y1="76834" x2="35931" y2="76834"/>
                        <a14:foregroundMark x1="35498" y1="76448" x2="35498" y2="76448"/>
                        <a14:foregroundMark x1="34848" y1="75290" x2="33550" y2="74517"/>
                        <a14:foregroundMark x1="32900" y1="74131" x2="32900" y2="74131"/>
                        <a14:foregroundMark x1="32900" y1="74131" x2="32900" y2="74131"/>
                        <a14:foregroundMark x1="41558" y1="73359" x2="41558" y2="73359"/>
                        <a14:foregroundMark x1="42208" y1="73359" x2="42208" y2="73359"/>
                        <a14:foregroundMark x1="45022" y1="76448" x2="45022" y2="76448"/>
                        <a14:foregroundMark x1="45022" y1="76448" x2="45887" y2="76448"/>
                        <a14:foregroundMark x1="48052" y1="77606" x2="48052" y2="77606"/>
                        <a14:foregroundMark x1="49784" y1="79151" x2="49784" y2="79151"/>
                        <a14:foregroundMark x1="51299" y1="81467" x2="51299" y2="81467"/>
                        <a14:foregroundMark x1="53680" y1="82625" x2="53680" y2="82625"/>
                        <a14:foregroundMark x1="54329" y1="83784" x2="54329" y2="83784"/>
                        <a14:foregroundMark x1="54329" y1="83784" x2="54329" y2="83784"/>
                        <a14:foregroundMark x1="57576" y1="83784" x2="60390" y2="83012"/>
                        <a14:foregroundMark x1="62987" y1="81467" x2="64719" y2="81467"/>
                        <a14:foregroundMark x1="70996" y1="81467" x2="72511" y2="81467"/>
                        <a14:foregroundMark x1="79654" y1="81467" x2="80519" y2="81467"/>
                        <a14:foregroundMark x1="82035" y1="81467" x2="82035" y2="81467"/>
                        <a14:foregroundMark x1="86580" y1="80695" x2="86580" y2="80695"/>
                        <a14:foregroundMark x1="87879" y1="80695" x2="87879" y2="80695"/>
                        <a14:foregroundMark x1="88312" y1="79537" x2="88312" y2="79537"/>
                        <a14:foregroundMark x1="88312" y1="79537" x2="88312" y2="79537"/>
                        <a14:foregroundMark x1="88961" y1="74131" x2="88961" y2="74131"/>
                        <a14:foregroundMark x1="88961" y1="74131" x2="88961" y2="74131"/>
                        <a14:foregroundMark x1="88961" y1="74131" x2="88961" y2="74131"/>
                        <a14:foregroundMark x1="88312" y1="72973" x2="88312" y2="72973"/>
                        <a14:foregroundMark x1="86364" y1="72973" x2="81818" y2="72973"/>
                        <a14:foregroundMark x1="80519" y1="72201" x2="80519" y2="72201"/>
                        <a14:foregroundMark x1="80519" y1="72201" x2="77273" y2="72201"/>
                        <a14:foregroundMark x1="72944" y1="72201" x2="72944" y2="72201"/>
                        <a14:foregroundMark x1="71429" y1="71815" x2="71429" y2="71815"/>
                        <a14:foregroundMark x1="70779" y1="71815" x2="69048" y2="71815"/>
                        <a14:foregroundMark x1="67532" y1="71815" x2="66234" y2="71815"/>
                        <a14:foregroundMark x1="64719" y1="71815" x2="64719" y2="71815"/>
                        <a14:foregroundMark x1="63636" y1="71815" x2="62338" y2="71042"/>
                        <a14:foregroundMark x1="61905" y1="71042" x2="57359" y2="70270"/>
                        <a14:foregroundMark x1="56926" y1="70270" x2="56926" y2="70270"/>
                        <a14:foregroundMark x1="55844" y1="70270" x2="54329" y2="70270"/>
                        <a14:foregroundMark x1="53247" y1="70270" x2="51732" y2="70270"/>
                        <a14:foregroundMark x1="51082" y1="70270" x2="51082" y2="70270"/>
                        <a14:foregroundMark x1="50216" y1="70270" x2="48052" y2="70270"/>
                        <a14:foregroundMark x1="46970" y1="70270" x2="46970" y2="70270"/>
                        <a14:foregroundMark x1="45887" y1="70270" x2="45887" y2="70270"/>
                        <a14:foregroundMark x1="44156" y1="70270" x2="42208" y2="70656"/>
                        <a14:foregroundMark x1="41558" y1="71042" x2="41558" y2="71042"/>
                        <a14:foregroundMark x1="41126" y1="71042" x2="41126" y2="71042"/>
                        <a14:foregroundMark x1="37662" y1="87645" x2="37662" y2="87645"/>
                        <a14:foregroundMark x1="37662" y1="88031" x2="37662" y2="88031"/>
                        <a14:foregroundMark x1="37879" y1="88031" x2="37879" y2="88031"/>
                        <a14:foregroundMark x1="40043" y1="88031" x2="40909" y2="88031"/>
                        <a14:foregroundMark x1="42208" y1="88031" x2="42208" y2="88031"/>
                        <a14:foregroundMark x1="42641" y1="88031" x2="42641" y2="88031"/>
                        <a14:foregroundMark x1="43074" y1="88031" x2="43074" y2="88031"/>
                        <a14:foregroundMark x1="47403" y1="88031" x2="47403" y2="88031"/>
                        <a14:foregroundMark x1="48485" y1="88031" x2="49351" y2="88031"/>
                        <a14:foregroundMark x1="51082" y1="88031" x2="52165" y2="88031"/>
                        <a14:foregroundMark x1="56061" y1="88031" x2="56061" y2="88031"/>
                        <a14:foregroundMark x1="58225" y1="88031" x2="58225" y2="88031"/>
                        <a14:foregroundMark x1="62121" y1="88031" x2="63636" y2="88031"/>
                        <a14:foregroundMark x1="66017" y1="88031" x2="66017" y2="88031"/>
                        <a14:foregroundMark x1="68182" y1="88031" x2="68182" y2="88031"/>
                        <a14:foregroundMark x1="70130" y1="88803" x2="70996" y2="88803"/>
                        <a14:foregroundMark x1="72944" y1="88803" x2="72944" y2="88803"/>
                        <a14:foregroundMark x1="75758" y1="89189" x2="75758" y2="89189"/>
                        <a14:foregroundMark x1="77056" y1="89189" x2="77056" y2="89189"/>
                        <a14:foregroundMark x1="79221" y1="89189" x2="80303" y2="89961"/>
                        <a14:foregroundMark x1="81602" y1="89961" x2="82468" y2="89961"/>
                        <a14:foregroundMark x1="84416" y1="89961" x2="84416" y2="89961"/>
                        <a14:foregroundMark x1="87446" y1="89961" x2="87446" y2="89961"/>
                        <a14:foregroundMark x1="88095" y1="89961" x2="88095" y2="89961"/>
                        <a14:foregroundMark x1="88745" y1="85328" x2="88745" y2="85328"/>
                        <a14:foregroundMark x1="88745" y1="85328" x2="88745" y2="85328"/>
                        <a14:foregroundMark x1="89177" y1="85714" x2="89177" y2="88031"/>
                        <a14:foregroundMark x1="89177" y1="88031" x2="89177" y2="88031"/>
                        <a14:foregroundMark x1="90260" y1="86486" x2="90260" y2="86486"/>
                        <a14:foregroundMark x1="90260" y1="83012" x2="90260" y2="83012"/>
                        <a14:foregroundMark x1="90476" y1="79537" x2="90476" y2="79537"/>
                        <a14:foregroundMark x1="90476" y1="77992" x2="90476" y2="77992"/>
                        <a14:foregroundMark x1="91558" y1="75676" x2="91558" y2="75676"/>
                        <a14:foregroundMark x1="91558" y1="75676" x2="91558" y2="75676"/>
                        <a14:foregroundMark x1="92208" y1="75290" x2="92208" y2="75290"/>
                        <a14:foregroundMark x1="92208" y1="75290" x2="92208" y2="75290"/>
                        <a14:foregroundMark x1="93074" y1="75290" x2="93074" y2="75290"/>
                        <a14:foregroundMark x1="93506" y1="77606" x2="93506" y2="77606"/>
                        <a14:foregroundMark x1="93506" y1="80309" x2="93506" y2="80309"/>
                        <a14:foregroundMark x1="92857" y1="85714" x2="92857" y2="85714"/>
                        <a14:foregroundMark x1="92857" y1="88031" x2="92857" y2="8803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61905" y1="90347" x2="61905" y2="90347"/>
                        <a14:foregroundMark x1="59957" y1="90347" x2="59957" y2="90347"/>
                        <a14:foregroundMark x1="59091" y1="89189" x2="59091" y2="89189"/>
                        <a14:foregroundMark x1="56494" y1="89189" x2="54329" y2="89189"/>
                        <a14:foregroundMark x1="54113" y1="89189" x2="53247" y2="89189"/>
                        <a14:foregroundMark x1="50216" y1="88803" x2="48052" y2="88803"/>
                        <a14:foregroundMark x1="47835" y1="88803" x2="47835" y2="88803"/>
                        <a14:foregroundMark x1="47403" y1="88803" x2="47403" y2="88803"/>
                        <a14:foregroundMark x1="45887" y1="88031" x2="45455" y2="88031"/>
                        <a14:foregroundMark x1="45455" y1="88031" x2="45455" y2="88031"/>
                        <a14:foregroundMark x1="44589" y1="88031" x2="44156" y2="88031"/>
                        <a14:foregroundMark x1="55844" y1="79151" x2="55844" y2="79151"/>
                        <a14:foregroundMark x1="55628" y1="79151" x2="55628" y2="79151"/>
                        <a14:foregroundMark x1="55195" y1="15444" x2="55195" y2="15444"/>
                        <a14:foregroundMark x1="54545" y1="14286" x2="54545" y2="14286"/>
                        <a14:foregroundMark x1="54545" y1="11969" x2="54545" y2="11969"/>
                        <a14:foregroundMark x1="41126" y1="13514" x2="41126" y2="13514"/>
                        <a14:foregroundMark x1="41126" y1="13514" x2="41126" y2="13514"/>
                        <a14:foregroundMark x1="40909" y1="12741" x2="40909" y2="12741"/>
                        <a14:foregroundMark x1="40909" y1="10811" x2="40909" y2="10811"/>
                        <a14:foregroundMark x1="40909" y1="10811" x2="40909" y2="10811"/>
                        <a14:foregroundMark x1="40909" y1="9653" x2="40909" y2="9653"/>
                        <a14:foregroundMark x1="40909" y1="9653" x2="40909" y2="9653"/>
                        <a14:foregroundMark x1="84199" y1="15830" x2="84199" y2="15830"/>
                        <a14:foregroundMark x1="84199" y1="15444" x2="80087" y2="24324"/>
                        <a14:foregroundMark x1="71429" y1="86873" x2="71429" y2="86873"/>
                        <a14:foregroundMark x1="71429" y1="86873" x2="69913" y2="86486"/>
                        <a14:foregroundMark x1="69048" y1="86873" x2="69048" y2="86873"/>
                        <a14:foregroundMark x1="69048" y1="86873" x2="69048" y2="86873"/>
                        <a14:foregroundMark x1="68182" y1="87645" x2="68182" y2="87645"/>
                        <a14:foregroundMark x1="68182" y1="88031" x2="68182" y2="88031"/>
                        <a14:foregroundMark x1="68182" y1="88031" x2="68182" y2="88031"/>
                        <a14:foregroundMark x1="69048" y1="89961" x2="69048" y2="89961"/>
                        <a14:foregroundMark x1="70563" y1="89961" x2="70563" y2="89961"/>
                        <a14:foregroundMark x1="70130" y1="89189" x2="70130" y2="89189"/>
                        <a14:foregroundMark x1="70130" y1="89189" x2="70130" y2="89189"/>
                        <a14:foregroundMark x1="70130" y1="85714" x2="70130" y2="85714"/>
                        <a14:foregroundMark x1="66017" y1="85328" x2="66017" y2="85328"/>
                        <a14:foregroundMark x1="66017" y1="85328" x2="66017" y2="85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4899" y="2514600"/>
            <a:ext cx="6251820" cy="3308445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42620" y="6166368"/>
            <a:ext cx="812226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-li-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mét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là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đợn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độ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dài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38549" y="6990878"/>
            <a:ext cx="37043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tắ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t là: mm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75719" y="7672891"/>
            <a:ext cx="8036232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cm =      mm; 10 mm =   cm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5519" y="772564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44207" y="772564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549" y="6301617"/>
            <a:ext cx="7894926" cy="26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1183053" cy="681454"/>
            <a:chOff x="1470819" y="1943100"/>
            <a:chExt cx="866093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0132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Mỗi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8" t="14476" r="1878"/>
          <a:stretch/>
        </p:blipFill>
        <p:spPr>
          <a:xfrm>
            <a:off x="1280318" y="2743200"/>
            <a:ext cx="13411201" cy="1490747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15339" y="4272397"/>
            <a:ext cx="596865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23 mm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976519" y="4275506"/>
            <a:ext cx="596865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hai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32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318" y="5802003"/>
            <a:ext cx="73004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Đoạn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6719" y="6637828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ÔN TẬP VỀ CÁC SỐ TRONG PHẠM VI 1000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77" b="4234"/>
          <a:stretch/>
        </p:blipFill>
        <p:spPr>
          <a:xfrm>
            <a:off x="7071519" y="1954754"/>
            <a:ext cx="8610600" cy="5970046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899319" y="1928316"/>
            <a:ext cx="5334000" cy="2262683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229</Words>
  <Application>Microsoft Office PowerPoint</Application>
  <PresentationFormat>Custom</PresentationFormat>
  <Paragraphs>36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166</cp:revision>
  <dcterms:created xsi:type="dcterms:W3CDTF">2022-07-10T01:37:20Z</dcterms:created>
  <dcterms:modified xsi:type="dcterms:W3CDTF">2022-08-27T14:55:22Z</dcterms:modified>
</cp:coreProperties>
</file>