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6537"/>
    <a:srgbClr val="BB7733"/>
    <a:srgbClr val="E0664E"/>
    <a:srgbClr val="680E17"/>
    <a:srgbClr val="37287B"/>
    <a:srgbClr val="5146AF"/>
    <a:srgbClr val="DA5431"/>
    <a:srgbClr val="1A1A1A"/>
    <a:srgbClr val="FFD41D"/>
    <a:srgbClr val="FFE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02" y="7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986" y="484195"/>
            <a:ext cx="8272947" cy="886399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986" y="1370594"/>
            <a:ext cx="8272947" cy="88083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297565"/>
            <a:ext cx="8246070" cy="899840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197405"/>
            <a:ext cx="8246070" cy="3569858"/>
          </a:xfrm>
        </p:spPr>
        <p:txBody>
          <a:bodyPr/>
          <a:lstStyle>
            <a:lvl1pPr algn="ctr">
              <a:defRPr sz="280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8" y="460824"/>
            <a:ext cx="641082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8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287859"/>
            <a:ext cx="8076896" cy="902860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5018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2258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5018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2258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2020-09-24T06:40:38Z</dcterms:modified>
</cp:coreProperties>
</file>