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986" y="484195"/>
            <a:ext cx="8272947" cy="886399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1370594"/>
            <a:ext cx="8272947" cy="88083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97565"/>
            <a:ext cx="8246070" cy="89984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197405"/>
            <a:ext cx="8246070" cy="3569858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87859"/>
            <a:ext cx="8076896" cy="90286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5018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2258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5018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2258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2020-09-24T06:40:38Z</dcterms:modified>
</cp:coreProperties>
</file>