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78" r:id="rId2"/>
    <p:sldId id="442" r:id="rId3"/>
    <p:sldId id="425" r:id="rId4"/>
    <p:sldId id="445" r:id="rId5"/>
    <p:sldId id="443" r:id="rId6"/>
    <p:sldId id="444" r:id="rId7"/>
    <p:sldId id="429" r:id="rId8"/>
    <p:sldId id="446" r:id="rId9"/>
    <p:sldId id="448" r:id="rId10"/>
    <p:sldId id="447" r:id="rId11"/>
    <p:sldId id="430" r:id="rId12"/>
    <p:sldId id="449" r:id="rId13"/>
    <p:sldId id="450" r:id="rId14"/>
    <p:sldId id="451" r:id="rId15"/>
    <p:sldId id="431" r:id="rId16"/>
    <p:sldId id="452" r:id="rId17"/>
    <p:sldId id="454" r:id="rId18"/>
    <p:sldId id="432" r:id="rId19"/>
    <p:sldId id="455" r:id="rId20"/>
    <p:sldId id="457" r:id="rId21"/>
    <p:sldId id="456" r:id="rId22"/>
    <p:sldId id="458" r:id="rId23"/>
    <p:sldId id="461" r:id="rId24"/>
    <p:sldId id="459" r:id="rId25"/>
    <p:sldId id="460" r:id="rId26"/>
    <p:sldId id="433" r:id="rId27"/>
    <p:sldId id="462" r:id="rId28"/>
    <p:sldId id="464" r:id="rId29"/>
    <p:sldId id="463" r:id="rId30"/>
    <p:sldId id="434" r:id="rId31"/>
    <p:sldId id="465" r:id="rId32"/>
    <p:sldId id="466" r:id="rId33"/>
    <p:sldId id="467" r:id="rId34"/>
    <p:sldId id="44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0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958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9/29/2023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9/29/2023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3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631441" y="1954479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GIA 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8071" y="1278610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7</a:t>
            </a:r>
          </a:p>
        </p:txBody>
      </p:sp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19" y="3498032"/>
            <a:ext cx="4556586" cy="270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15401" y="21821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SỞ GIÁO DỤC VÀ ĐÀO TẠO TỈNH ĐĂK LĂK</a:t>
            </a: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THCS - THPT ĐÔNG DU</a:t>
            </a:r>
          </a:p>
        </p:txBody>
      </p:sp>
    </p:spTree>
    <p:extLst>
      <p:ext uri="{BB962C8B-B14F-4D97-AF65-F5344CB8AC3E}">
        <p14:creationId xmlns:p14="http://schemas.microsoft.com/office/powerpoint/2010/main" val="277360915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657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70" y="3628575"/>
            <a:ext cx="10120097" cy="282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loud Callout 24"/>
          <p:cNvSpPr/>
          <p:nvPr/>
        </p:nvSpPr>
        <p:spPr>
          <a:xfrm>
            <a:off x="2368533" y="1625602"/>
            <a:ext cx="7167352" cy="2032003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3215" y="4680022"/>
            <a:ext cx="8871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</a:p>
        </p:txBody>
      </p:sp>
    </p:spTree>
    <p:extLst>
      <p:ext uri="{BB962C8B-B14F-4D97-AF65-F5344CB8AC3E}">
        <p14:creationId xmlns:p14="http://schemas.microsoft.com/office/powerpoint/2010/main" val="147069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4967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2" y="1827893"/>
            <a:ext cx="5260975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97295" y="223428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450196" y="2996360"/>
            <a:ext cx="4992662" cy="23083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4 - 6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4967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97295" y="223428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99543" y="3004235"/>
            <a:ext cx="546262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4 - 6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86" y="2727761"/>
            <a:ext cx="6009029" cy="256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07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4967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97295" y="223428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99543" y="2967335"/>
            <a:ext cx="5244914" cy="19389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36 SGK.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68" y="1888886"/>
            <a:ext cx="6444986" cy="410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07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60" y="1164762"/>
            <a:ext cx="549676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060802"/>
              </p:ext>
            </p:extLst>
          </p:nvPr>
        </p:nvGraphicFramePr>
        <p:xfrm>
          <a:off x="2001795" y="1770744"/>
          <a:ext cx="3720259" cy="4920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66667" imgH="11133333" progId="Paint.Picture">
                  <p:embed/>
                </p:oleObj>
              </mc:Choice>
              <mc:Fallback>
                <p:oleObj name="Bitmap Image" r:id="rId3" imgW="8466667" imgH="111333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795" y="1770744"/>
                        <a:ext cx="3720259" cy="4920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814337"/>
              </p:ext>
            </p:extLst>
          </p:nvPr>
        </p:nvGraphicFramePr>
        <p:xfrm>
          <a:off x="6037868" y="1785257"/>
          <a:ext cx="4049799" cy="4891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8314286" imgH="10066667" progId="Paint.Picture">
                  <p:embed/>
                </p:oleObj>
              </mc:Choice>
              <mc:Fallback>
                <p:oleObj name="Bitmap Image" r:id="rId5" imgW="8314286" imgH="1006666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868" y="1785257"/>
                        <a:ext cx="4049799" cy="4891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007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384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946" y="3349417"/>
            <a:ext cx="470891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36 SGK.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5156" y="2483806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30" y="1888675"/>
            <a:ext cx="6878540" cy="426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384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8832" y="1691309"/>
            <a:ext cx="8681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Google Shape;133;p3"/>
          <p:cNvSpPr/>
          <p:nvPr/>
        </p:nvSpPr>
        <p:spPr>
          <a:xfrm>
            <a:off x="1079508" y="2244893"/>
            <a:ext cx="9982200" cy="846664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buClr>
                <a:srgbClr val="000000"/>
              </a:buClr>
              <a:buSzPts val="1400"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gay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Google Shape;133;p3"/>
          <p:cNvSpPr/>
          <p:nvPr/>
        </p:nvSpPr>
        <p:spPr>
          <a:xfrm>
            <a:off x="1028832" y="3200415"/>
            <a:ext cx="9982200" cy="616847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Google Shape;133;p3"/>
          <p:cNvSpPr/>
          <p:nvPr/>
        </p:nvSpPr>
        <p:spPr>
          <a:xfrm>
            <a:off x="1079508" y="3943073"/>
            <a:ext cx="9982200" cy="585390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Google Shape;133;p3"/>
          <p:cNvSpPr/>
          <p:nvPr/>
        </p:nvSpPr>
        <p:spPr>
          <a:xfrm>
            <a:off x="1079508" y="4690552"/>
            <a:ext cx="9982200" cy="846664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133;p3"/>
          <p:cNvSpPr/>
          <p:nvPr/>
        </p:nvSpPr>
        <p:spPr>
          <a:xfrm>
            <a:off x="1079508" y="5704145"/>
            <a:ext cx="9982200" cy="846664"/>
          </a:xfrm>
          <a:prstGeom prst="roundRect">
            <a:avLst>
              <a:gd name="adj" fmla="val 1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2" y="5820229"/>
            <a:ext cx="498564" cy="478969"/>
          </a:xfrm>
          <a:prstGeom prst="rect">
            <a:avLst/>
          </a:prstGeom>
        </p:spPr>
      </p:pic>
      <p:sp>
        <p:nvSpPr>
          <p:cNvPr id="22" name="Google Shape;223;p6"/>
          <p:cNvSpPr/>
          <p:nvPr/>
        </p:nvSpPr>
        <p:spPr>
          <a:xfrm>
            <a:off x="414193" y="2401525"/>
            <a:ext cx="537864" cy="533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24;p6"/>
          <p:cNvSpPr/>
          <p:nvPr/>
        </p:nvSpPr>
        <p:spPr>
          <a:xfrm>
            <a:off x="390190" y="3210217"/>
            <a:ext cx="624128" cy="6070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25;p6"/>
          <p:cNvSpPr/>
          <p:nvPr/>
        </p:nvSpPr>
        <p:spPr>
          <a:xfrm>
            <a:off x="431407" y="3947931"/>
            <a:ext cx="612498" cy="59450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26;p6"/>
          <p:cNvSpPr/>
          <p:nvPr/>
        </p:nvSpPr>
        <p:spPr>
          <a:xfrm>
            <a:off x="516816" y="4782495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38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538436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Explosion 2 1"/>
          <p:cNvSpPr/>
          <p:nvPr/>
        </p:nvSpPr>
        <p:spPr>
          <a:xfrm>
            <a:off x="2122723" y="1930401"/>
            <a:ext cx="8037277" cy="4223657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MỜI CÁC NHÓM ĐÓNG VAI XỬ LÝ TÌNH HUỐNG</a:t>
            </a:r>
          </a:p>
        </p:txBody>
      </p:sp>
    </p:spTree>
    <p:extLst>
      <p:ext uri="{BB962C8B-B14F-4D97-AF65-F5344CB8AC3E}">
        <p14:creationId xmlns:p14="http://schemas.microsoft.com/office/powerpoint/2010/main" val="268638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2782" y="1951672"/>
            <a:ext cx="222806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606458" y="2253683"/>
            <a:ext cx="6830797" cy="37856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?”.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”,...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8" y="2533984"/>
            <a:ext cx="4219769" cy="32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857285" y="4490107"/>
            <a:ext cx="10477279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ym typeface="Wingdings"/>
              </a:rPr>
              <a:t>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1868700" y="1886860"/>
            <a:ext cx="7667185" cy="2032003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72886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" y="659634"/>
            <a:ext cx="4085005" cy="4085005"/>
          </a:xfrm>
          <a:prstGeom prst="rect">
            <a:avLst/>
          </a:prstGeom>
        </p:spPr>
      </p:pic>
      <p:sp>
        <p:nvSpPr>
          <p:cNvPr id="8" name="Down Ribbon 7"/>
          <p:cNvSpPr/>
          <p:nvPr/>
        </p:nvSpPr>
        <p:spPr>
          <a:xfrm>
            <a:off x="3018974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00" y="2015163"/>
            <a:ext cx="6022699" cy="4511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488529" y="1230902"/>
            <a:ext cx="8298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“GIA ĐÌNH NHỎ - HẠNH PHÚC TO”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400992" y="4431156"/>
            <a:ext cx="6154057" cy="1839015"/>
          </a:xfrm>
          <a:prstGeom prst="cloudCallout">
            <a:avLst>
              <a:gd name="adj1" fmla="val -44376"/>
              <a:gd name="adj2" fmla="val 6421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111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540855"/>
              </p:ext>
            </p:extLst>
          </p:nvPr>
        </p:nvGraphicFramePr>
        <p:xfrm>
          <a:off x="1970298" y="3846882"/>
          <a:ext cx="7905365" cy="2757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628571" imgH="2676899" progId="Paint.Picture">
                  <p:embed/>
                </p:oleObj>
              </mc:Choice>
              <mc:Fallback>
                <p:oleObj name="Bitmap Image" r:id="rId3" imgW="7628571" imgH="267689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298" y="3846882"/>
                        <a:ext cx="7905365" cy="2757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loud Callout 16"/>
          <p:cNvSpPr/>
          <p:nvPr/>
        </p:nvSpPr>
        <p:spPr>
          <a:xfrm>
            <a:off x="2013842" y="1643721"/>
            <a:ext cx="7434957" cy="2032003"/>
          </a:xfrm>
          <a:prstGeom prst="cloudCallout">
            <a:avLst>
              <a:gd name="adj1" fmla="val -48302"/>
              <a:gd name="adj2" fmla="val 521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72886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388" y="2706914"/>
            <a:ext cx="4829021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37 SGK.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38 SGK.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930194"/>
              </p:ext>
            </p:extLst>
          </p:nvPr>
        </p:nvGraphicFramePr>
        <p:xfrm>
          <a:off x="5646053" y="1886857"/>
          <a:ext cx="5892800" cy="4589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790476" imgH="6830378" progId="Paint.Picture">
                  <p:embed/>
                </p:oleObj>
              </mc:Choice>
              <mc:Fallback>
                <p:oleObj name="Bitmap Image" r:id="rId3" imgW="8790476" imgH="683037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053" y="1886857"/>
                        <a:ext cx="5892800" cy="4589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554469" y="1917749"/>
            <a:ext cx="275626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3972886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65787" y="1917749"/>
            <a:ext cx="275626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537" y="2596607"/>
            <a:ext cx="4785492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89" y="1845178"/>
            <a:ext cx="6119976" cy="46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206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6" name="Explosion 2 15"/>
          <p:cNvSpPr/>
          <p:nvPr/>
        </p:nvSpPr>
        <p:spPr>
          <a:xfrm>
            <a:off x="2122723" y="1814289"/>
            <a:ext cx="8037277" cy="4223657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 CHIẾU HÌNH ẢNH LAO ĐỘNG TẠI NHÀ</a:t>
            </a:r>
          </a:p>
        </p:txBody>
      </p:sp>
    </p:spTree>
    <p:extLst>
      <p:ext uri="{BB962C8B-B14F-4D97-AF65-F5344CB8AC3E}">
        <p14:creationId xmlns:p14="http://schemas.microsoft.com/office/powerpoint/2010/main" val="3294610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56" y="1894237"/>
            <a:ext cx="5563700" cy="430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740788" y="2162637"/>
            <a:ext cx="5601945" cy="2032003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3206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4" y="1164762"/>
            <a:ext cx="65273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7" name="Google Shape;637;p42"/>
          <p:cNvSpPr txBox="1"/>
          <p:nvPr/>
        </p:nvSpPr>
        <p:spPr>
          <a:xfrm>
            <a:off x="805876" y="2493571"/>
            <a:ext cx="1763149" cy="378726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Google Shape;642;p42"/>
          <p:cNvSpPr txBox="1"/>
          <p:nvPr/>
        </p:nvSpPr>
        <p:spPr>
          <a:xfrm>
            <a:off x="3079614" y="2493571"/>
            <a:ext cx="1695577" cy="378726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Google Shape;647;p42"/>
          <p:cNvSpPr txBox="1"/>
          <p:nvPr/>
        </p:nvSpPr>
        <p:spPr>
          <a:xfrm>
            <a:off x="5289589" y="2493570"/>
            <a:ext cx="1798809" cy="3787261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marL="0" lvl="1" algn="just">
              <a:lnSpc>
                <a:spcPct val="90000"/>
              </a:lnSpc>
              <a:buClr>
                <a:schemeClr val="lt1"/>
              </a:buClr>
              <a:buSzPts val="1600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endParaRPr sz="2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52;p42"/>
          <p:cNvSpPr txBox="1"/>
          <p:nvPr/>
        </p:nvSpPr>
        <p:spPr>
          <a:xfrm>
            <a:off x="7547419" y="2493569"/>
            <a:ext cx="1741715" cy="37872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Google Shape;652;p42"/>
          <p:cNvSpPr txBox="1"/>
          <p:nvPr/>
        </p:nvSpPr>
        <p:spPr>
          <a:xfrm>
            <a:off x="9746333" y="2493571"/>
            <a:ext cx="1741715" cy="37872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49350" tIns="368950" rIns="149350" bIns="149350" anchor="t" anchorCtr="0">
            <a:no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Google Shape;223;p6"/>
          <p:cNvSpPr/>
          <p:nvPr/>
        </p:nvSpPr>
        <p:spPr>
          <a:xfrm>
            <a:off x="1360706" y="2063915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24;p6"/>
          <p:cNvSpPr/>
          <p:nvPr/>
        </p:nvSpPr>
        <p:spPr>
          <a:xfrm>
            <a:off x="3633177" y="2005860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25;p6"/>
          <p:cNvSpPr/>
          <p:nvPr/>
        </p:nvSpPr>
        <p:spPr>
          <a:xfrm>
            <a:off x="5882744" y="2012130"/>
            <a:ext cx="612498" cy="59450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26;p6"/>
          <p:cNvSpPr/>
          <p:nvPr/>
        </p:nvSpPr>
        <p:spPr>
          <a:xfrm>
            <a:off x="8158840" y="2063915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22" y="2063915"/>
            <a:ext cx="527735" cy="5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6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545322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1190722" y="2032008"/>
            <a:ext cx="8896698" cy="2539992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545322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86" y="1901378"/>
            <a:ext cx="5614533" cy="445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132503" y="2293266"/>
            <a:ext cx="6473620" cy="2438392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358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545322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979186"/>
              </p:ext>
            </p:extLst>
          </p:nvPr>
        </p:nvGraphicFramePr>
        <p:xfrm>
          <a:off x="4688117" y="2002967"/>
          <a:ext cx="6767374" cy="1785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30802" imgH="2238687" progId="Paint.Picture">
                  <p:embed/>
                </p:oleObj>
              </mc:Choice>
              <mc:Fallback>
                <p:oleObj name="Bitmap Image" r:id="rId3" imgW="8430802" imgH="223868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8117" y="2002967"/>
                        <a:ext cx="6767374" cy="17852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104145"/>
              </p:ext>
            </p:extLst>
          </p:nvPr>
        </p:nvGraphicFramePr>
        <p:xfrm>
          <a:off x="4717147" y="3686624"/>
          <a:ext cx="6732655" cy="227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8430802" imgH="2866667" progId="Paint.Picture">
                  <p:embed/>
                </p:oleObj>
              </mc:Choice>
              <mc:Fallback>
                <p:oleObj name="Bitmap Image" r:id="rId5" imgW="8430802" imgH="286666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7147" y="3686624"/>
                        <a:ext cx="6732655" cy="22787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5" y="2269160"/>
            <a:ext cx="4236596" cy="34204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2692" y="2731016"/>
            <a:ext cx="1374614" cy="33855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RẤT ĐÚNG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72291" y="3127626"/>
            <a:ext cx="128542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GẦN ĐÚNG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70926" y="2677851"/>
            <a:ext cx="1544543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CHƯA ĐÚNG</a:t>
            </a:r>
          </a:p>
        </p:txBody>
      </p:sp>
    </p:spTree>
    <p:extLst>
      <p:ext uri="{BB962C8B-B14F-4D97-AF65-F5344CB8AC3E}">
        <p14:creationId xmlns:p14="http://schemas.microsoft.com/office/powerpoint/2010/main" val="192358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1" y="1164762"/>
            <a:ext cx="545322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40273" y="2307781"/>
            <a:ext cx="7081098" cy="2438392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358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02413" y="2428184"/>
            <a:ext cx="5693512" cy="1839015"/>
          </a:xfrm>
          <a:prstGeom prst="cloudCallout">
            <a:avLst>
              <a:gd name="adj1" fmla="val -44376"/>
              <a:gd name="adj2" fmla="val 6421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25" y="1981870"/>
            <a:ext cx="5929398" cy="42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35734"/>
            <a:ext cx="2840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3525" y="2285500"/>
            <a:ext cx="104648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5 - 6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6" y="1135734"/>
            <a:ext cx="28407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9424" y="2530679"/>
            <a:ext cx="6647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3738" y="192910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PHỎNG VẤN NHANH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19" name="Google Shape;223;p6"/>
          <p:cNvSpPr/>
          <p:nvPr/>
        </p:nvSpPr>
        <p:spPr>
          <a:xfrm>
            <a:off x="4612327" y="2370468"/>
            <a:ext cx="537864" cy="533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4;p6"/>
          <p:cNvSpPr/>
          <p:nvPr/>
        </p:nvSpPr>
        <p:spPr>
          <a:xfrm>
            <a:off x="4659081" y="3433235"/>
            <a:ext cx="624128" cy="6070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25;p6"/>
          <p:cNvSpPr/>
          <p:nvPr/>
        </p:nvSpPr>
        <p:spPr>
          <a:xfrm>
            <a:off x="4636267" y="4556387"/>
            <a:ext cx="612498" cy="59450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748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89061" y="1221344"/>
            <a:ext cx="381000" cy="381000"/>
            <a:chOff x="2078" y="1680"/>
            <a:chExt cx="1615" cy="1615"/>
          </a:xfrm>
        </p:grpSpPr>
        <p:sp>
          <p:nvSpPr>
            <p:cNvPr id="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9307" y="12446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8252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59" y="1770767"/>
            <a:ext cx="7626627" cy="463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84507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08386" y="1235858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3654" y="125654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2635" y="3264479"/>
            <a:ext cx="1021399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5: CHI TIÊU CÓ KẾ HOẠCH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A1B906-07AA-E0DB-B120-06BB3016664F}"/>
              </a:ext>
            </a:extLst>
          </p:cNvPr>
          <p:cNvSpPr txBox="1"/>
          <p:nvPr/>
        </p:nvSpPr>
        <p:spPr>
          <a:xfrm>
            <a:off x="1092633" y="459533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3979598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402413" y="2428184"/>
            <a:ext cx="5693512" cy="1839015"/>
          </a:xfrm>
          <a:prstGeom prst="cloudCallout">
            <a:avLst>
              <a:gd name="adj1" fmla="val -44376"/>
              <a:gd name="adj2" fmla="val 6421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25" y="2096181"/>
            <a:ext cx="5957813" cy="413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369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2016036"/>
            <a:ext cx="1082448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4375" y="3637731"/>
            <a:ext cx="10722881" cy="193899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369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7224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8327" y="246055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296" y="3323536"/>
            <a:ext cx="462641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– 6 HS,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67727" y="1996104"/>
            <a:ext cx="7208166" cy="41549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Chườm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Cho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369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657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2775" y="1865478"/>
            <a:ext cx="248932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SẮM VAI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232" y="2551837"/>
            <a:ext cx="4464425" cy="34163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34 SGK.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94" y="1965683"/>
            <a:ext cx="7030420" cy="444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657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916086"/>
              </p:ext>
            </p:extLst>
          </p:nvPr>
        </p:nvGraphicFramePr>
        <p:xfrm>
          <a:off x="1890469" y="1770744"/>
          <a:ext cx="8663203" cy="4775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33333" imgH="4600000" progId="Paint.Picture">
                  <p:embed/>
                </p:oleObj>
              </mc:Choice>
              <mc:Fallback>
                <p:oleObj name="Bitmap Image" r:id="rId3" imgW="8333333" imgH="46000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469" y="1770744"/>
                        <a:ext cx="8663203" cy="47751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069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665798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68701" y="78437"/>
            <a:ext cx="9568555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4: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SẺ TRÁCH NHIỆM TRONG GIA ĐÌNH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03217" y="2278740"/>
            <a:ext cx="5440153" cy="2343278"/>
          </a:xfrm>
          <a:prstGeom prst="cloudCallout">
            <a:avLst>
              <a:gd name="adj1" fmla="val -48302"/>
              <a:gd name="adj2" fmla="val 6502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36" y="1716985"/>
            <a:ext cx="5975907" cy="473402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89237" y="3141546"/>
            <a:ext cx="4855602" cy="25545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,... </a:t>
            </a:r>
          </a:p>
        </p:txBody>
      </p:sp>
    </p:spTree>
    <p:extLst>
      <p:ext uri="{BB962C8B-B14F-4D97-AF65-F5344CB8AC3E}">
        <p14:creationId xmlns:p14="http://schemas.microsoft.com/office/powerpoint/2010/main" val="147069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2308</Words>
  <Application>Microsoft Office PowerPoint</Application>
  <PresentationFormat>Widescreen</PresentationFormat>
  <Paragraphs>190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</vt:lpstr>
      <vt:lpstr>Myriad Pro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2022-04-05T12:52:23Z</dcterms:created>
  <dcterms:modified xsi:type="dcterms:W3CDTF">2023-09-29T14:38:59Z</dcterms:modified>
</cp:coreProperties>
</file>