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wdp" ContentType="image/vnd.ms-photo"/>
  <Default Extension="png" ContentType="image/png"/>
  <Default Extension="wmf" ContentType="image/x-w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63" r:id="rId4"/>
    <p:sldMasterId id="2147483675" r:id="rId5"/>
  </p:sldMasterIdLst>
  <p:sldIdLst>
    <p:sldId id="260" r:id="rId6"/>
    <p:sldId id="257" r:id="rId7"/>
    <p:sldId id="258" r:id="rId8"/>
    <p:sldId id="259" r:id="rId9"/>
    <p:sldId id="261" r:id="rId10"/>
    <p:sldId id="262" r:id="rId11"/>
    <p:sldId id="264" r:id="rId12"/>
    <p:sldId id="265" r:id="rId13"/>
    <p:sldId id="266" r:id="rId14"/>
    <p:sldId id="26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F4C986F-AEDB-464D-A8E9-35C50B6F8ECD}" type="datetimeFigureOut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1FE02EB-87E2-4166-A9FA-40715755C4C6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latin typeface="Calibri" panose="020F050202020403020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6AFC535-A774-4C30-8BA6-9E0AE657D43A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latin typeface="Calibri" panose="020F050202020403020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latin typeface="Calibri" panose="020F050202020403020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FC3D079-4FF8-46B4-8B49-3BA2184538C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latin typeface="Calibri" panose="020F050202020403020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0CBE8B6-30F9-4719-88ED-FCE776BB6F70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latin typeface="Calibri" panose="020F050202020403020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latin typeface="Calibri" panose="020F050202020403020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5EA5156-F390-4B64-9FE3-89456CC93BEF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3" Type="http://schemas.openxmlformats.org/officeDocument/2006/relationships/theme" Target="../theme/theme3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6" Type="http://schemas.openxmlformats.org/officeDocument/2006/relationships/theme" Target="../theme/theme4.xml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 dir="d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ransition spd="slow">
    <p:random/>
  </p:transition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audio" Target="../media/audio1.wav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7.xml"/><Relationship Id="rId3" Type="http://schemas.openxmlformats.org/officeDocument/2006/relationships/audio" Target="../media/audio1.wav"/><Relationship Id="rId2" Type="http://schemas.openxmlformats.org/officeDocument/2006/relationships/image" Target="../media/image20.png"/><Relationship Id="rId1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microsoft.com/office/2007/relationships/media" Target="../media/media1.mp3"/><Relationship Id="rId2" Type="http://schemas.openxmlformats.org/officeDocument/2006/relationships/audio" Target="NULL" TargetMode="External"/><Relationship Id="rId1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microsoft.com/office/2007/relationships/media" Target="../media/media1.mp3"/><Relationship Id="rId3" Type="http://schemas.openxmlformats.org/officeDocument/2006/relationships/audio" Target="NULL" TargetMode="External"/><Relationship Id="rId2" Type="http://schemas.openxmlformats.org/officeDocument/2006/relationships/image" Target="../media/image8.png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9" Type="http://schemas.microsoft.com/office/2007/relationships/hdphoto" Target="../media/image12.wdp"/><Relationship Id="rId8" Type="http://schemas.openxmlformats.org/officeDocument/2006/relationships/image" Target="../media/image11.png"/><Relationship Id="rId7" Type="http://schemas.microsoft.com/office/2007/relationships/hdphoto" Target="../media/image10.wdp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microsoft.com/office/2007/relationships/media" Target="../media/media2.mp3"/><Relationship Id="rId3" Type="http://schemas.openxmlformats.org/officeDocument/2006/relationships/audio" Target="../media/media2.mp3"/><Relationship Id="rId2" Type="http://schemas.openxmlformats.org/officeDocument/2006/relationships/image" Target="../media/image8.png"/><Relationship Id="rId16" Type="http://schemas.openxmlformats.org/officeDocument/2006/relationships/slideLayout" Target="../slideLayouts/slideLayout1.xml"/><Relationship Id="rId15" Type="http://schemas.openxmlformats.org/officeDocument/2006/relationships/audio" Target="../media/audio5.wav"/><Relationship Id="rId14" Type="http://schemas.openxmlformats.org/officeDocument/2006/relationships/audio" Target="../media/audio4.wav"/><Relationship Id="rId13" Type="http://schemas.openxmlformats.org/officeDocument/2006/relationships/audio" Target="../media/audio1.wav"/><Relationship Id="rId12" Type="http://schemas.openxmlformats.org/officeDocument/2006/relationships/audio" Target="../media/audio3.wav"/><Relationship Id="rId11" Type="http://schemas.openxmlformats.org/officeDocument/2006/relationships/audio" Target="../media/audio2.wav"/><Relationship Id="rId10" Type="http://schemas.openxmlformats.org/officeDocument/2006/relationships/image" Target="../media/image13.wmf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9" Type="http://schemas.microsoft.com/office/2007/relationships/hdphoto" Target="../media/image12.wdp"/><Relationship Id="rId8" Type="http://schemas.openxmlformats.org/officeDocument/2006/relationships/image" Target="../media/image11.png"/><Relationship Id="rId7" Type="http://schemas.microsoft.com/office/2007/relationships/hdphoto" Target="../media/image10.wdp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microsoft.com/office/2007/relationships/media" Target="../media/media2.mp3"/><Relationship Id="rId3" Type="http://schemas.openxmlformats.org/officeDocument/2006/relationships/audio" Target="../media/media2.mp3"/><Relationship Id="rId2" Type="http://schemas.openxmlformats.org/officeDocument/2006/relationships/image" Target="../media/image8.png"/><Relationship Id="rId16" Type="http://schemas.openxmlformats.org/officeDocument/2006/relationships/slideLayout" Target="../slideLayouts/slideLayout1.xml"/><Relationship Id="rId15" Type="http://schemas.openxmlformats.org/officeDocument/2006/relationships/audio" Target="../media/audio5.wav"/><Relationship Id="rId14" Type="http://schemas.openxmlformats.org/officeDocument/2006/relationships/audio" Target="../media/audio4.wav"/><Relationship Id="rId13" Type="http://schemas.openxmlformats.org/officeDocument/2006/relationships/audio" Target="../media/audio1.wav"/><Relationship Id="rId12" Type="http://schemas.openxmlformats.org/officeDocument/2006/relationships/audio" Target="../media/audio3.wav"/><Relationship Id="rId11" Type="http://schemas.openxmlformats.org/officeDocument/2006/relationships/audio" Target="../media/audio2.wav"/><Relationship Id="rId10" Type="http://schemas.openxmlformats.org/officeDocument/2006/relationships/image" Target="../media/image13.wmf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t="5244" b="10434"/>
          <a:stretch>
            <a:fillRect/>
          </a:stretch>
        </p:blipFill>
        <p:spPr>
          <a:xfrm>
            <a:off x="0" y="0"/>
            <a:ext cx="12199938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t="35313" b="20813"/>
          <a:stretch>
            <a:fillRect/>
          </a:stretch>
        </p:blipFill>
        <p:spPr>
          <a:xfrm>
            <a:off x="-7937" y="-136525"/>
            <a:ext cx="12207875" cy="3810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527050" y="4214813"/>
            <a:ext cx="10602913" cy="1200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1" algn="ctr" defTabSz="457200" eaLnBrk="1" hangingPunct="1">
              <a:buNone/>
            </a:pPr>
            <a:r>
              <a:rPr lang="en-US" altLang="zh-CN" sz="7200" b="1" dirty="0">
                <a:solidFill>
                  <a:srgbClr val="000000"/>
                </a:solidFill>
                <a:latin typeface="HP001 4 hàng" panose="020B0603050302020204" pitchFamily="34" charset="0"/>
                <a:ea typeface="字魂17号-萌趣果冻体"/>
              </a:rPr>
              <a:t>Xin chào tất cả các con!</a:t>
            </a:r>
            <a:endParaRPr lang="zh-CN" altLang="en-US" sz="7200" b="1" dirty="0">
              <a:solidFill>
                <a:srgbClr val="000000"/>
              </a:solidFill>
              <a:latin typeface="HP001 4 hàng" panose="020B0603050302020204" pitchFamily="34" charset="0"/>
              <a:ea typeface="字魂17号-萌趣果冻体"/>
            </a:endParaRPr>
          </a:p>
        </p:txBody>
      </p:sp>
    </p:spTree>
  </p:cSld>
  <p:clrMapOvr>
    <a:masterClrMapping/>
  </p:clrMapOvr>
  <p:transition spd="slow">
    <p:random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b="1000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l="10271" t="27847" r="5032" b="7510"/>
          <a:stretch>
            <a:fillRect/>
          </a:stretch>
        </p:blipFill>
        <p:spPr>
          <a:xfrm>
            <a:off x="-141287" y="536575"/>
            <a:ext cx="13023850" cy="62118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8548" name="TextBox 9"/>
          <p:cNvSpPr txBox="1"/>
          <p:nvPr/>
        </p:nvSpPr>
        <p:spPr>
          <a:xfrm>
            <a:off x="3740150" y="3973513"/>
            <a:ext cx="5707063" cy="11080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defTabSz="457200" eaLnBrk="1" hangingPunct="1"/>
            <a:r>
              <a:rPr lang="en-US" altLang="x-none" sz="6600" dirty="0">
                <a:solidFill>
                  <a:schemeClr val="bg1"/>
                </a:solidFill>
                <a:latin typeface="UTM Avo" panose="02040603050506020204" charset="0"/>
              </a:rPr>
              <a:t>HẸN GẶP LẠI</a:t>
            </a:r>
            <a:endParaRPr lang="en-US" altLang="x-none" sz="6600" dirty="0">
              <a:solidFill>
                <a:schemeClr val="bg1"/>
              </a:solidFill>
              <a:latin typeface="UTM Avo" panose="02040603050506020204" charset="0"/>
            </a:endParaRPr>
          </a:p>
        </p:txBody>
      </p:sp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80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endParaRPr lang="en-US" sz="8000" b="1" cap="none" spc="0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057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057.000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b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00B05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Từ buổi học đầu tiên </a:t>
            </a:r>
            <a:endParaRPr lang="en-US" sz="24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94974" y="1022385"/>
            <a:ext cx="10566400" cy="14452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bài Thầy giáo, các bạn học sinh thích</a:t>
            </a:r>
            <a:endParaRPr lang="en-US" sz="44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cap="none" spc="0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giáo từ khi nào?</a:t>
            </a:r>
            <a:endParaRPr lang="en-US" sz="44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  <a:endParaRPr lang="en-US" sz="2800" dirty="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00B05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Đừng làm thế nữa nhé</a:t>
            </a:r>
            <a:endParaRPr lang="en-US" sz="24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31232" y="1022385"/>
            <a:ext cx="9493885" cy="14452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có bạn học sinh nghịch ngợm thầy </a:t>
            </a:r>
            <a:endParaRPr lang="en-US" sz="44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cap="none" spc="0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đã nói gì?</a:t>
            </a:r>
            <a:endParaRPr lang="en-US" sz="44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  <a:endParaRPr lang="en-US" sz="2800" dirty="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516380" y="868680"/>
            <a:ext cx="8550910" cy="4906645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Rectangles 1"/>
          <p:cNvSpPr/>
          <p:nvPr/>
        </p:nvSpPr>
        <p:spPr>
          <a:xfrm>
            <a:off x="461010" y="350520"/>
            <a:ext cx="6448425" cy="101981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>
                <a:latin typeface="UTM Avo" panose="02040603050506020204" charset="0"/>
                <a:cs typeface="UTM Avo" panose="02040603050506020204" charset="0"/>
              </a:rPr>
              <a:t>Em chọn chữ nào: g hay ng</a:t>
            </a:r>
            <a:endParaRPr lang="en-US" sz="3200"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24990" y="2009140"/>
            <a:ext cx="8237855" cy="26695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4355" y="2008505"/>
            <a:ext cx="8237855" cy="267017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8390" y="822960"/>
            <a:ext cx="10184130" cy="3707130"/>
          </a:xfrm>
          <a:prstGeom prst="rect">
            <a:avLst/>
          </a:prstGeom>
        </p:spPr>
      </p:pic>
      <p:sp>
        <p:nvSpPr>
          <p:cNvPr id="3" name="Double Wave 2"/>
          <p:cNvSpPr/>
          <p:nvPr/>
        </p:nvSpPr>
        <p:spPr>
          <a:xfrm>
            <a:off x="7431405" y="2766695"/>
            <a:ext cx="2744470" cy="704215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>
                <a:latin typeface="UTM Avo" panose="02040603050506020204" charset="0"/>
                <a:cs typeface="UTM Avo" panose="02040603050506020204" charset="0"/>
              </a:rPr>
              <a:t>ại</a:t>
            </a:r>
            <a:endParaRPr lang="en-US" sz="3200"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4" name="Double Wave 3"/>
          <p:cNvSpPr/>
          <p:nvPr/>
        </p:nvSpPr>
        <p:spPr>
          <a:xfrm>
            <a:off x="7419340" y="3737610"/>
            <a:ext cx="2744470" cy="704215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>
                <a:latin typeface="UTM Avo" panose="02040603050506020204" charset="0"/>
                <a:cs typeface="UTM Avo" panose="02040603050506020204" charset="0"/>
              </a:rPr>
              <a:t>quay, may</a:t>
            </a:r>
            <a:endParaRPr lang="en-US" sz="3200">
              <a:latin typeface="UTM Avo" panose="02040603050506020204" charset="0"/>
              <a:cs typeface="UTM Avo" panose="0204060305050602020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bldLvl="0" animBg="1"/>
      <p:bldP spid="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6315" y="1288415"/>
            <a:ext cx="10745470" cy="307848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2658745" y="3325495"/>
            <a:ext cx="15303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00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lại</a:t>
            </a:r>
            <a:endParaRPr lang="en-US" sz="4000">
              <a:solidFill>
                <a:schemeClr val="bg1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7007225" y="3325495"/>
            <a:ext cx="19907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/>
            <a:r>
              <a:rPr lang="en-US" sz="400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quay</a:t>
            </a:r>
            <a:endParaRPr lang="en-US" sz="4000">
              <a:solidFill>
                <a:schemeClr val="bg1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9860280" y="3325495"/>
            <a:ext cx="13360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00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may</a:t>
            </a:r>
            <a:endParaRPr lang="en-US" sz="4000">
              <a:solidFill>
                <a:schemeClr val="bg1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/>
      <p:bldP spid="5" grpId="1"/>
    </p:bldLst>
  </p:timing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708</Words>
  <Application>WPS Presentation</Application>
  <PresentationFormat>Widescreen</PresentationFormat>
  <Paragraphs>107</Paragraphs>
  <Slides>10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10</vt:i4>
      </vt:variant>
    </vt:vector>
  </HeadingPairs>
  <TitlesOfParts>
    <vt:vector size="28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Times New Roman</vt:lpstr>
      <vt:lpstr>Tahoma</vt:lpstr>
      <vt:lpstr>.VnBlack</vt:lpstr>
      <vt:lpstr>HP001 4 hàng</vt:lpstr>
      <vt:lpstr>字魂17号-萌趣果冻体</vt:lpstr>
      <vt:lpstr>Segoe Print</vt:lpstr>
      <vt:lpstr>UTM Avo</vt:lpstr>
      <vt:lpstr>1_Tema de Office</vt:lpstr>
      <vt:lpstr>1_Office Theme</vt:lpstr>
      <vt:lpstr>2_Office Theme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Administrator</cp:lastModifiedBy>
  <cp:revision>1</cp:revision>
  <dcterms:created xsi:type="dcterms:W3CDTF">2021-01-19T02:55:58Z</dcterms:created>
  <dcterms:modified xsi:type="dcterms:W3CDTF">2021-01-19T02:55:59Z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1033-11.2.0.9937</vt:lpwstr>
  </property>
</Properties>
</file>