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9" r:id="rId5"/>
    <p:sldId id="258" r:id="rId6"/>
    <p:sldId id="262" r:id="rId7"/>
    <p:sldId id="263" r:id="rId8"/>
    <p:sldId id="265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818" autoAdjust="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0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7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5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2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0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03E1-FACD-4045-AB90-1E351B66498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1CAB-5075-45EA-8453-CB38F543E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8" y="0"/>
            <a:ext cx="1232847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30" y="1371600"/>
            <a:ext cx="1811841" cy="148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067050" y="495300"/>
            <a:ext cx="6400800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78549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7338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MÔN </a:t>
            </a:r>
            <a:r>
              <a:rPr lang="en-US" sz="3600" b="1" dirty="0" smtClean="0">
                <a:solidFill>
                  <a:srgbClr val="FF0000"/>
                </a:solidFill>
              </a:rPr>
              <a:t>CÔNG NGHỆ LỚP </a:t>
            </a:r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00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0" y="1600200"/>
            <a:ext cx="12192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6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05000" y="2124552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6: AN TOÀN VỚI MÔI TRƯỜNG CÔNG NGHỆ TRONG GIA ĐÌNH (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Tiết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1)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4876801" y="2438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4876801" y="29003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236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00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00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2" descr="Káº¿t quáº£ hÃ¬nh áº£nh cho HOC BAI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1" b="19534"/>
          <a:stretch>
            <a:fillRect/>
          </a:stretch>
        </p:blipFill>
        <p:spPr bwMode="auto">
          <a:xfrm>
            <a:off x="0" y="1600200"/>
            <a:ext cx="12192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93" y="28583"/>
            <a:ext cx="11741623" cy="118984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1898" y="3973192"/>
            <a:ext cx="3697618" cy="11993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nhọn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dễ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2" y="1388088"/>
            <a:ext cx="319087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361" y="1340464"/>
            <a:ext cx="3343275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455" y="1340464"/>
            <a:ext cx="3314700" cy="248602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97893" y="3973192"/>
            <a:ext cx="3817537" cy="1199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khí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10713" y="3997860"/>
            <a:ext cx="3614170" cy="1174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241898" y="5319204"/>
            <a:ext cx="3817537" cy="15387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dĩa là đồ dùng sắc nhọn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22677" y="5372448"/>
            <a:ext cx="3817537" cy="15387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7892" y="5465907"/>
            <a:ext cx="3817537" cy="15387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 ga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Nồi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nhiệt độ cao khi đang  đun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1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349" y="942269"/>
            <a:ext cx="9144000" cy="17059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74" y="2342365"/>
            <a:ext cx="4257675" cy="31576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02927"/>
            <a:ext cx="9144000" cy="1094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89" y="2356013"/>
            <a:ext cx="4114800" cy="303847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007289" y="5465907"/>
            <a:ext cx="5399464" cy="13920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5500046"/>
            <a:ext cx="5300420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78" y="349644"/>
            <a:ext cx="11685723" cy="1061231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32" y="1553406"/>
            <a:ext cx="9280176" cy="53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0668000" cy="11933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An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9348" y="666426"/>
            <a:ext cx="10358651" cy="22007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7219"/>
            <a:ext cx="3163185" cy="2306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65" y="2581566"/>
            <a:ext cx="3140788" cy="2257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51" y="2743200"/>
            <a:ext cx="3157584" cy="2146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6833" y="2743200"/>
            <a:ext cx="2695168" cy="2159348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3935" y="5364061"/>
            <a:ext cx="2433234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891531" y="5396841"/>
            <a:ext cx="3050583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366476" y="5353914"/>
            <a:ext cx="3058333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701939" y="5365913"/>
            <a:ext cx="2371241" cy="13078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57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78" y="170481"/>
            <a:ext cx="11685723" cy="66695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0" y="1363851"/>
            <a:ext cx="11597058" cy="51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0591" y="791162"/>
            <a:ext cx="2546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</a:rPr>
              <a:t>Kết</a:t>
            </a:r>
            <a:r>
              <a:rPr lang="en-US" sz="54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</a:rPr>
              <a:t>luận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27" y="611004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96" y="611004"/>
            <a:ext cx="1628633" cy="1628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3302" y="2505654"/>
            <a:ext cx="85860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20961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309</Words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KHỞI ĐỘNG Ai nhanh- Ai đúng?</vt:lpstr>
      <vt:lpstr>? Hãy kể tên các sản phẩm công nghệ có trong hình dưới đây và xếp chúng vào đúng nhóm theo bảng gợi ý.</vt:lpstr>
      <vt:lpstr>THẢO LUẬN NHÓM 2 ? Nêu những nguy hiểm có thể xay ra từ các đồ dùng sắc nhọn, dễ vỡ trong các tình huống sau đây. </vt:lpstr>
      <vt:lpstr>Để phòng tránh bị thương do các đồ dùng sắc nhọn, dễ vỡ em cần phải làm gì?</vt:lpstr>
      <vt:lpstr>PowerPoint Presentation</vt:lpstr>
      <vt:lpstr>Nêu cách phòng tránh tai nạn bỏng, ngạt khí ga trong gia đình?</vt:lpstr>
      <vt:lpstr>PowerPoint Presentation</vt:lpstr>
      <vt:lpstr>Trò chơi An toàn- Nguy hiểm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2022-08-03T06:58:04Z</dcterms:created>
  <dcterms:modified xsi:type="dcterms:W3CDTF">2022-08-03T08:10:24Z</dcterms:modified>
</cp:coreProperties>
</file>