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67945" y="1531119"/>
            <a:ext cx="482453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THE 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067944" y="555526"/>
            <a:ext cx="482453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2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2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596336" y="4496221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D98E17-5D63-41C8-B0F3-C7787154EC5B}"/>
              </a:ext>
            </a:extLst>
          </p:cNvPr>
          <p:cNvSpPr/>
          <p:nvPr/>
        </p:nvSpPr>
        <p:spPr>
          <a:xfrm>
            <a:off x="6300192" y="4783238"/>
            <a:ext cx="2736711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>
                <a:solidFill>
                  <a:schemeClr val="bg1"/>
                </a:solidFill>
                <a:cs typeface="Arial" pitchFamily="34" charset="0"/>
              </a:rPr>
              <a:t>https://www.vnteach.com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27216"/>
            <a:ext cx="7524328" cy="857250"/>
          </a:xfrm>
        </p:spPr>
        <p:txBody>
          <a:bodyPr>
            <a:normAutofit/>
          </a:bodyPr>
          <a:lstStyle/>
          <a:p>
            <a:pPr algn="l"/>
            <a:r>
              <a:rPr lang="en-US" altLang="ko-KR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79712" y="1131590"/>
            <a:ext cx="6707088" cy="3394472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105</Words>
  <PresentationFormat>On-screen Show (16:9)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맑은 고딕</vt:lpstr>
      <vt:lpstr>Arial</vt:lpstr>
      <vt:lpstr>Wingdings</vt:lpstr>
      <vt:lpstr>Office Theme</vt:lpstr>
      <vt:lpstr>PowerPoint Presentation</vt:lpstr>
      <vt:lpstr> Enter Your Tittle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2014-04-01T16:27:38Z</dcterms:created>
  <dcterms:modified xsi:type="dcterms:W3CDTF">2022-10-13T02:36:34Z</dcterms:modified>
</cp:coreProperties>
</file>