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7"/>
  </p:notesMasterIdLst>
  <p:sldIdLst>
    <p:sldId id="271" r:id="rId4"/>
    <p:sldId id="256" r:id="rId5"/>
    <p:sldId id="343" r:id="rId6"/>
    <p:sldId id="273" r:id="rId7"/>
    <p:sldId id="394" r:id="rId8"/>
    <p:sldId id="395" r:id="rId9"/>
    <p:sldId id="397" r:id="rId10"/>
    <p:sldId id="396" r:id="rId11"/>
    <p:sldId id="399" r:id="rId12"/>
    <p:sldId id="402" r:id="rId13"/>
    <p:sldId id="403" r:id="rId14"/>
    <p:sldId id="404" r:id="rId15"/>
    <p:sldId id="405" r:id="rId16"/>
    <p:sldId id="336" r:id="rId17"/>
    <p:sldId id="337" r:id="rId18"/>
    <p:sldId id="335" r:id="rId19"/>
    <p:sldId id="338" r:id="rId20"/>
    <p:sldId id="340" r:id="rId21"/>
    <p:sldId id="341" r:id="rId22"/>
    <p:sldId id="339" r:id="rId23"/>
    <p:sldId id="325" r:id="rId24"/>
    <p:sldId id="317" r:id="rId25"/>
    <p:sldId id="272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61A"/>
    <a:srgbClr val="0F52FB"/>
    <a:srgbClr val="F09418"/>
    <a:srgbClr val="F52E18"/>
    <a:srgbClr val="A493C6"/>
    <a:srgbClr val="D0DEEC"/>
    <a:srgbClr val="6593C3"/>
    <a:srgbClr val="E45983"/>
    <a:srgbClr val="F7DADE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3918" autoAdjust="0"/>
  </p:normalViewPr>
  <p:slideViewPr>
    <p:cSldViewPr snapToGrid="0" showGuides="1">
      <p:cViewPr varScale="1">
        <p:scale>
          <a:sx n="83" d="100"/>
          <a:sy n="83" d="100"/>
        </p:scale>
        <p:origin x="60" y="102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79526aad0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2579526aad0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579526aad0_2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2579526aad0_2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5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6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86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2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699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478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899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159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07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333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38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555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430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905125" y="3603100"/>
            <a:ext cx="3333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2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21225" y="1128125"/>
            <a:ext cx="6101700" cy="230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Droid Sans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176922" y="-724306"/>
            <a:ext cx="4612127" cy="4612082"/>
            <a:chOff x="3896445" y="840725"/>
            <a:chExt cx="2534275" cy="2534250"/>
          </a:xfrm>
        </p:grpSpPr>
        <p:sp>
          <p:nvSpPr>
            <p:cNvPr id="12" name="Google Shape;12;p2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7572340" y="2404875"/>
            <a:ext cx="2162798" cy="1206590"/>
            <a:chOff x="7572340" y="2404875"/>
            <a:chExt cx="2162798" cy="1206590"/>
          </a:xfrm>
        </p:grpSpPr>
        <p:sp>
          <p:nvSpPr>
            <p:cNvPr id="16" name="Google Shape;16;p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-520225" y="4005638"/>
            <a:ext cx="1206584" cy="120658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972155" y="-442455"/>
            <a:ext cx="894539" cy="894484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349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2790900" y="2570400"/>
            <a:ext cx="3562200" cy="6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496800" y="1141275"/>
            <a:ext cx="2150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9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790900" y="3546300"/>
            <a:ext cx="35622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7379465" y="169925"/>
            <a:ext cx="2162798" cy="1206590"/>
            <a:chOff x="7572340" y="2404875"/>
            <a:chExt cx="2162798" cy="1206590"/>
          </a:xfrm>
        </p:grpSpPr>
        <p:sp>
          <p:nvSpPr>
            <p:cNvPr id="27" name="Google Shape;27;p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-2620997" y="1859332"/>
            <a:ext cx="4612127" cy="4612082"/>
            <a:chOff x="3896445" y="840725"/>
            <a:chExt cx="2534275" cy="2534250"/>
          </a:xfrm>
        </p:grpSpPr>
        <p:sp>
          <p:nvSpPr>
            <p:cNvPr id="32" name="Google Shape;32;p3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3"/>
          <p:cNvGrpSpPr/>
          <p:nvPr/>
        </p:nvGrpSpPr>
        <p:grpSpPr>
          <a:xfrm rot="10800000" flipH="1">
            <a:off x="7379465" y="3814663"/>
            <a:ext cx="2162798" cy="1206590"/>
            <a:chOff x="7572340" y="2404875"/>
            <a:chExt cx="2162798" cy="1206590"/>
          </a:xfrm>
        </p:grpSpPr>
        <p:sp>
          <p:nvSpPr>
            <p:cNvPr id="36" name="Google Shape;36;p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71300" y="-414862"/>
            <a:ext cx="1206584" cy="120658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47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2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1179900" y="1188275"/>
            <a:ext cx="6784200" cy="3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9pPr>
          </a:lstStyle>
          <a:p>
            <a:endParaRPr/>
          </a:p>
        </p:txBody>
      </p:sp>
      <p:grpSp>
        <p:nvGrpSpPr>
          <p:cNvPr id="44" name="Google Shape;44;p4"/>
          <p:cNvGrpSpPr/>
          <p:nvPr/>
        </p:nvGrpSpPr>
        <p:grpSpPr>
          <a:xfrm rot="10800000">
            <a:off x="-1155510" y="4124163"/>
            <a:ext cx="2162798" cy="1206590"/>
            <a:chOff x="7572340" y="2404875"/>
            <a:chExt cx="2162798" cy="1206590"/>
          </a:xfrm>
        </p:grpSpPr>
        <p:sp>
          <p:nvSpPr>
            <p:cNvPr id="45" name="Google Shape;45;p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8502954" y="454133"/>
            <a:ext cx="4235280" cy="4235239"/>
            <a:chOff x="3896445" y="840725"/>
            <a:chExt cx="2534275" cy="2534250"/>
          </a:xfrm>
        </p:grpSpPr>
        <p:sp>
          <p:nvSpPr>
            <p:cNvPr id="50" name="Google Shape;50;p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4"/>
          <p:cNvSpPr/>
          <p:nvPr/>
        </p:nvSpPr>
        <p:spPr>
          <a:xfrm>
            <a:off x="-1589800" y="0"/>
            <a:ext cx="2162774" cy="216277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259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>
            <a:off x="1354125" y="3191025"/>
            <a:ext cx="25785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2"/>
          </p:nvPr>
        </p:nvSpPr>
        <p:spPr>
          <a:xfrm>
            <a:off x="5213625" y="3190950"/>
            <a:ext cx="25755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>
            <a:off x="1354875" y="3889000"/>
            <a:ext cx="2575500" cy="4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>
            <a:off x="5212125" y="3889000"/>
            <a:ext cx="2578500" cy="4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3637886" y="4507982"/>
            <a:ext cx="4612127" cy="4612082"/>
            <a:chOff x="3896445" y="840725"/>
            <a:chExt cx="2534275" cy="2534250"/>
          </a:xfrm>
        </p:grpSpPr>
        <p:sp>
          <p:nvSpPr>
            <p:cNvPr id="60" name="Google Shape;60;p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5"/>
          <p:cNvGrpSpPr/>
          <p:nvPr/>
        </p:nvGrpSpPr>
        <p:grpSpPr>
          <a:xfrm rot="10800000" flipH="1">
            <a:off x="8071490" y="1415188"/>
            <a:ext cx="2162798" cy="1206590"/>
            <a:chOff x="7572340" y="2404875"/>
            <a:chExt cx="2162798" cy="1206590"/>
          </a:xfrm>
        </p:grpSpPr>
        <p:sp>
          <p:nvSpPr>
            <p:cNvPr id="64" name="Google Shape;64;p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5"/>
          <p:cNvGrpSpPr/>
          <p:nvPr/>
        </p:nvGrpSpPr>
        <p:grpSpPr>
          <a:xfrm>
            <a:off x="-3531039" y="666607"/>
            <a:ext cx="4612127" cy="4612082"/>
            <a:chOff x="3896445" y="840725"/>
            <a:chExt cx="2534275" cy="2534250"/>
          </a:xfrm>
        </p:grpSpPr>
        <p:sp>
          <p:nvSpPr>
            <p:cNvPr id="69" name="Google Shape;69;p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5"/>
          <p:cNvSpPr/>
          <p:nvPr/>
        </p:nvSpPr>
        <p:spPr>
          <a:xfrm>
            <a:off x="8494878" y="-607575"/>
            <a:ext cx="1206584" cy="120658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72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869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6"/>
          <p:cNvGrpSpPr/>
          <p:nvPr/>
        </p:nvGrpSpPr>
        <p:grpSpPr>
          <a:xfrm>
            <a:off x="8389499" y="-220663"/>
            <a:ext cx="4053573" cy="4053533"/>
            <a:chOff x="3896445" y="840725"/>
            <a:chExt cx="2534275" cy="2534250"/>
          </a:xfrm>
        </p:grpSpPr>
        <p:sp>
          <p:nvSpPr>
            <p:cNvPr id="76" name="Google Shape;76;p6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>
            <a:off x="-3948389" y="2408844"/>
            <a:ext cx="4612127" cy="4612082"/>
            <a:chOff x="3896445" y="840725"/>
            <a:chExt cx="2534275" cy="2534250"/>
          </a:xfrm>
        </p:grpSpPr>
        <p:sp>
          <p:nvSpPr>
            <p:cNvPr id="80" name="Google Shape;80;p6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6"/>
          <p:cNvGrpSpPr/>
          <p:nvPr/>
        </p:nvGrpSpPr>
        <p:grpSpPr>
          <a:xfrm rot="10800000" flipH="1">
            <a:off x="7061815" y="4535038"/>
            <a:ext cx="2162798" cy="1206590"/>
            <a:chOff x="7572340" y="2404875"/>
            <a:chExt cx="2162798" cy="1206590"/>
          </a:xfrm>
        </p:grpSpPr>
        <p:sp>
          <p:nvSpPr>
            <p:cNvPr id="84" name="Google Shape;84;p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6"/>
          <p:cNvSpPr/>
          <p:nvPr/>
        </p:nvSpPr>
        <p:spPr>
          <a:xfrm>
            <a:off x="3794800" y="4699325"/>
            <a:ext cx="2162774" cy="216277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649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>
            <a:off x="-2126143" y="1376352"/>
            <a:ext cx="3026178" cy="3026148"/>
            <a:chOff x="3896445" y="840725"/>
            <a:chExt cx="2534275" cy="2534250"/>
          </a:xfrm>
        </p:grpSpPr>
        <p:sp>
          <p:nvSpPr>
            <p:cNvPr id="92" name="Google Shape;92;p7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7"/>
          <p:cNvSpPr txBox="1">
            <a:spLocks noGrp="1"/>
          </p:cNvSpPr>
          <p:nvPr>
            <p:ph type="body" idx="1"/>
          </p:nvPr>
        </p:nvSpPr>
        <p:spPr>
          <a:xfrm>
            <a:off x="4572000" y="2025413"/>
            <a:ext cx="2892600" cy="1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8069645" y="3407764"/>
            <a:ext cx="3769734" cy="3769950"/>
            <a:chOff x="3896445" y="840725"/>
            <a:chExt cx="2534275" cy="2534250"/>
          </a:xfrm>
        </p:grpSpPr>
        <p:sp>
          <p:nvSpPr>
            <p:cNvPr id="97" name="Google Shape;97;p7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7"/>
          <p:cNvGrpSpPr/>
          <p:nvPr/>
        </p:nvGrpSpPr>
        <p:grpSpPr>
          <a:xfrm>
            <a:off x="8069643" y="1129067"/>
            <a:ext cx="3097342" cy="1206590"/>
            <a:chOff x="7572340" y="2404875"/>
            <a:chExt cx="2162798" cy="1206590"/>
          </a:xfrm>
        </p:grpSpPr>
        <p:sp>
          <p:nvSpPr>
            <p:cNvPr id="101" name="Google Shape;101;p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57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 flipH="1">
            <a:off x="1025850" y="2074350"/>
            <a:ext cx="7092300" cy="10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flipH="1">
            <a:off x="-614835" y="3761263"/>
            <a:ext cx="2162798" cy="1206590"/>
            <a:chOff x="7572340" y="2404875"/>
            <a:chExt cx="2162798" cy="1206590"/>
          </a:xfrm>
        </p:grpSpPr>
        <p:sp>
          <p:nvSpPr>
            <p:cNvPr id="109" name="Google Shape;109;p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8"/>
          <p:cNvGrpSpPr/>
          <p:nvPr/>
        </p:nvGrpSpPr>
        <p:grpSpPr>
          <a:xfrm>
            <a:off x="6944327" y="-2151559"/>
            <a:ext cx="3969435" cy="3969396"/>
            <a:chOff x="3896445" y="840725"/>
            <a:chExt cx="2534275" cy="2534250"/>
          </a:xfrm>
        </p:grpSpPr>
        <p:sp>
          <p:nvSpPr>
            <p:cNvPr id="114" name="Google Shape;114;p8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8"/>
          <p:cNvSpPr/>
          <p:nvPr/>
        </p:nvSpPr>
        <p:spPr>
          <a:xfrm>
            <a:off x="-774675" y="-801125"/>
            <a:ext cx="2162774" cy="216277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"/>
          <p:cNvSpPr/>
          <p:nvPr/>
        </p:nvSpPr>
        <p:spPr>
          <a:xfrm>
            <a:off x="8120750" y="4106850"/>
            <a:ext cx="1523911" cy="1523911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378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4448050" y="2339638"/>
            <a:ext cx="3983100" cy="15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4448050" y="1406763"/>
            <a:ext cx="398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54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2" name="Google Shape;122;p9"/>
          <p:cNvGrpSpPr/>
          <p:nvPr/>
        </p:nvGrpSpPr>
        <p:grpSpPr>
          <a:xfrm>
            <a:off x="-2910980" y="-1008861"/>
            <a:ext cx="3769734" cy="3769950"/>
            <a:chOff x="3896445" y="840725"/>
            <a:chExt cx="2534275" cy="2534250"/>
          </a:xfrm>
        </p:grpSpPr>
        <p:sp>
          <p:nvSpPr>
            <p:cNvPr id="123" name="Google Shape;123;p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9"/>
          <p:cNvSpPr/>
          <p:nvPr/>
        </p:nvSpPr>
        <p:spPr>
          <a:xfrm>
            <a:off x="763725" y="417057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9"/>
          <p:cNvGrpSpPr/>
          <p:nvPr/>
        </p:nvGrpSpPr>
        <p:grpSpPr>
          <a:xfrm>
            <a:off x="7209815" y="4509563"/>
            <a:ext cx="2162798" cy="1206590"/>
            <a:chOff x="7572340" y="2404875"/>
            <a:chExt cx="2162798" cy="1206590"/>
          </a:xfrm>
        </p:grpSpPr>
        <p:sp>
          <p:nvSpPr>
            <p:cNvPr id="128" name="Google Shape;128;p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9"/>
          <p:cNvGrpSpPr/>
          <p:nvPr/>
        </p:nvGrpSpPr>
        <p:grpSpPr>
          <a:xfrm>
            <a:off x="4564451" y="-2007248"/>
            <a:ext cx="2808990" cy="2808963"/>
            <a:chOff x="3896445" y="840725"/>
            <a:chExt cx="2534275" cy="2534250"/>
          </a:xfrm>
        </p:grpSpPr>
        <p:sp>
          <p:nvSpPr>
            <p:cNvPr id="133" name="Google Shape;133;p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9813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42424">
              <a:alpha val="6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0"/>
          <p:cNvSpPr txBox="1">
            <a:spLocks noGrp="1"/>
          </p:cNvSpPr>
          <p:nvPr>
            <p:ph type="body" idx="1"/>
          </p:nvPr>
        </p:nvSpPr>
        <p:spPr>
          <a:xfrm>
            <a:off x="5400475" y="3857108"/>
            <a:ext cx="2919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grpSp>
        <p:nvGrpSpPr>
          <p:cNvPr id="139" name="Google Shape;139;p10"/>
          <p:cNvGrpSpPr/>
          <p:nvPr/>
        </p:nvGrpSpPr>
        <p:grpSpPr>
          <a:xfrm>
            <a:off x="-1396418" y="3481889"/>
            <a:ext cx="3026178" cy="3026148"/>
            <a:chOff x="3896445" y="840725"/>
            <a:chExt cx="2534275" cy="2534250"/>
          </a:xfrm>
        </p:grpSpPr>
        <p:sp>
          <p:nvSpPr>
            <p:cNvPr id="140" name="Google Shape;140;p1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0"/>
          <p:cNvSpPr/>
          <p:nvPr/>
        </p:nvSpPr>
        <p:spPr>
          <a:xfrm>
            <a:off x="8230350" y="81190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144;p10"/>
          <p:cNvGrpSpPr/>
          <p:nvPr/>
        </p:nvGrpSpPr>
        <p:grpSpPr>
          <a:xfrm flipH="1">
            <a:off x="-147310" y="150263"/>
            <a:ext cx="2162798" cy="1206590"/>
            <a:chOff x="7572340" y="2404875"/>
            <a:chExt cx="2162798" cy="1206590"/>
          </a:xfrm>
        </p:grpSpPr>
        <p:sp>
          <p:nvSpPr>
            <p:cNvPr id="145" name="Google Shape;145;p1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10"/>
          <p:cNvSpPr/>
          <p:nvPr/>
        </p:nvSpPr>
        <p:spPr>
          <a:xfrm>
            <a:off x="7345525" y="-67390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10"/>
          <p:cNvGrpSpPr/>
          <p:nvPr/>
        </p:nvGrpSpPr>
        <p:grpSpPr>
          <a:xfrm>
            <a:off x="7034015" y="3710488"/>
            <a:ext cx="2162798" cy="1206590"/>
            <a:chOff x="7572340" y="2404875"/>
            <a:chExt cx="2162798" cy="1206590"/>
          </a:xfrm>
        </p:grpSpPr>
        <p:sp>
          <p:nvSpPr>
            <p:cNvPr id="151" name="Google Shape;151;p1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2691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>
            <a:spLocks noGrp="1"/>
          </p:cNvSpPr>
          <p:nvPr>
            <p:ph type="title" hasCustomPrompt="1"/>
          </p:nvPr>
        </p:nvSpPr>
        <p:spPr>
          <a:xfrm>
            <a:off x="1699050" y="2013900"/>
            <a:ext cx="5921400" cy="11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7" name="Google Shape;157;p11"/>
          <p:cNvSpPr txBox="1">
            <a:spLocks noGrp="1"/>
          </p:cNvSpPr>
          <p:nvPr>
            <p:ph type="subTitle" idx="1"/>
          </p:nvPr>
        </p:nvSpPr>
        <p:spPr>
          <a:xfrm>
            <a:off x="1699050" y="3506075"/>
            <a:ext cx="59214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11"/>
          <p:cNvSpPr/>
          <p:nvPr/>
        </p:nvSpPr>
        <p:spPr>
          <a:xfrm>
            <a:off x="8230350" y="81190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159;p11"/>
          <p:cNvGrpSpPr/>
          <p:nvPr/>
        </p:nvGrpSpPr>
        <p:grpSpPr>
          <a:xfrm rot="10800000">
            <a:off x="-147310" y="3780638"/>
            <a:ext cx="2162798" cy="1206590"/>
            <a:chOff x="7572340" y="2404875"/>
            <a:chExt cx="2162798" cy="1206590"/>
          </a:xfrm>
        </p:grpSpPr>
        <p:sp>
          <p:nvSpPr>
            <p:cNvPr id="160" name="Google Shape;160;p1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1"/>
          <p:cNvSpPr/>
          <p:nvPr/>
        </p:nvSpPr>
        <p:spPr>
          <a:xfrm>
            <a:off x="7345525" y="-67390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11"/>
          <p:cNvGrpSpPr/>
          <p:nvPr/>
        </p:nvGrpSpPr>
        <p:grpSpPr>
          <a:xfrm>
            <a:off x="6635130" y="4061652"/>
            <a:ext cx="4000607" cy="4000567"/>
            <a:chOff x="3896445" y="840725"/>
            <a:chExt cx="2534275" cy="2534250"/>
          </a:xfrm>
        </p:grpSpPr>
        <p:sp>
          <p:nvSpPr>
            <p:cNvPr id="166" name="Google Shape;166;p11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11"/>
          <p:cNvGrpSpPr/>
          <p:nvPr/>
        </p:nvGrpSpPr>
        <p:grpSpPr>
          <a:xfrm>
            <a:off x="-1714883" y="-367134"/>
            <a:ext cx="2704071" cy="2704045"/>
            <a:chOff x="3896445" y="840725"/>
            <a:chExt cx="2534275" cy="2534250"/>
          </a:xfrm>
        </p:grpSpPr>
        <p:sp>
          <p:nvSpPr>
            <p:cNvPr id="170" name="Google Shape;170;p11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4435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962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>
            <a:spLocks noGrp="1"/>
          </p:cNvSpPr>
          <p:nvPr>
            <p:ph type="subTitle" idx="1"/>
          </p:nvPr>
        </p:nvSpPr>
        <p:spPr>
          <a:xfrm>
            <a:off x="1799415" y="1518025"/>
            <a:ext cx="24429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2"/>
          </p:nvPr>
        </p:nvSpPr>
        <p:spPr>
          <a:xfrm>
            <a:off x="1799416" y="1885920"/>
            <a:ext cx="24399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3"/>
          </p:nvPr>
        </p:nvSpPr>
        <p:spPr>
          <a:xfrm>
            <a:off x="1799414" y="2956318"/>
            <a:ext cx="24399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4"/>
          </p:nvPr>
        </p:nvSpPr>
        <p:spPr>
          <a:xfrm>
            <a:off x="1799416" y="3320750"/>
            <a:ext cx="24399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hasCustomPrompt="1"/>
          </p:nvPr>
        </p:nvSpPr>
        <p:spPr>
          <a:xfrm>
            <a:off x="665688" y="1726150"/>
            <a:ext cx="993300" cy="3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5" hasCustomPrompt="1"/>
          </p:nvPr>
        </p:nvSpPr>
        <p:spPr>
          <a:xfrm>
            <a:off x="764539" y="3195425"/>
            <a:ext cx="7956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6"/>
          </p:nvPr>
        </p:nvSpPr>
        <p:spPr>
          <a:xfrm>
            <a:off x="5987865" y="1518025"/>
            <a:ext cx="24429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7"/>
          </p:nvPr>
        </p:nvSpPr>
        <p:spPr>
          <a:xfrm>
            <a:off x="5987865" y="1885920"/>
            <a:ext cx="24399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8"/>
          </p:nvPr>
        </p:nvSpPr>
        <p:spPr>
          <a:xfrm>
            <a:off x="5987865" y="2956318"/>
            <a:ext cx="24429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9"/>
          </p:nvPr>
        </p:nvSpPr>
        <p:spPr>
          <a:xfrm>
            <a:off x="5987865" y="3320750"/>
            <a:ext cx="24399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title" idx="13" hasCustomPrompt="1"/>
          </p:nvPr>
        </p:nvSpPr>
        <p:spPr>
          <a:xfrm>
            <a:off x="4932589" y="1761700"/>
            <a:ext cx="797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14" hasCustomPrompt="1"/>
          </p:nvPr>
        </p:nvSpPr>
        <p:spPr>
          <a:xfrm>
            <a:off x="4931689" y="3195425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5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4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88" name="Google Shape;188;p13"/>
          <p:cNvGrpSpPr/>
          <p:nvPr/>
        </p:nvGrpSpPr>
        <p:grpSpPr>
          <a:xfrm>
            <a:off x="3058919" y="4173939"/>
            <a:ext cx="3026178" cy="3026148"/>
            <a:chOff x="3896445" y="840725"/>
            <a:chExt cx="2534275" cy="2534250"/>
          </a:xfrm>
        </p:grpSpPr>
        <p:sp>
          <p:nvSpPr>
            <p:cNvPr id="189" name="Google Shape;189;p13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13"/>
          <p:cNvSpPr/>
          <p:nvPr/>
        </p:nvSpPr>
        <p:spPr>
          <a:xfrm>
            <a:off x="8624175" y="306955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3"/>
          <p:cNvGrpSpPr/>
          <p:nvPr/>
        </p:nvGrpSpPr>
        <p:grpSpPr>
          <a:xfrm flipH="1">
            <a:off x="-771285" y="4173938"/>
            <a:ext cx="2162798" cy="1206590"/>
            <a:chOff x="7572340" y="2404875"/>
            <a:chExt cx="2162798" cy="1206590"/>
          </a:xfrm>
        </p:grpSpPr>
        <p:sp>
          <p:nvSpPr>
            <p:cNvPr id="194" name="Google Shape;194;p1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3"/>
          <p:cNvSpPr/>
          <p:nvPr/>
        </p:nvSpPr>
        <p:spPr>
          <a:xfrm>
            <a:off x="-822800" y="1634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70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 txBox="1">
            <a:spLocks noGrp="1"/>
          </p:cNvSpPr>
          <p:nvPr>
            <p:ph type="title"/>
          </p:nvPr>
        </p:nvSpPr>
        <p:spPr>
          <a:xfrm>
            <a:off x="1371600" y="2890847"/>
            <a:ext cx="29676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1"/>
          </p:nvPr>
        </p:nvSpPr>
        <p:spPr>
          <a:xfrm>
            <a:off x="1371600" y="1545646"/>
            <a:ext cx="6400800" cy="13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2" name="Google Shape;202;p14"/>
          <p:cNvGrpSpPr/>
          <p:nvPr/>
        </p:nvGrpSpPr>
        <p:grpSpPr>
          <a:xfrm>
            <a:off x="-2054389" y="1231574"/>
            <a:ext cx="2815959" cy="2814841"/>
            <a:chOff x="4187495" y="1131775"/>
            <a:chExt cx="1952950" cy="1952175"/>
          </a:xfrm>
        </p:grpSpPr>
        <p:sp>
          <p:nvSpPr>
            <p:cNvPr id="203" name="Google Shape;203;p1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>
            <a:off x="7294940" y="138913"/>
            <a:ext cx="2162798" cy="1206590"/>
            <a:chOff x="7572340" y="2404875"/>
            <a:chExt cx="2162798" cy="1206590"/>
          </a:xfrm>
        </p:grpSpPr>
        <p:sp>
          <p:nvSpPr>
            <p:cNvPr id="206" name="Google Shape;206;p1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14"/>
          <p:cNvSpPr/>
          <p:nvPr/>
        </p:nvSpPr>
        <p:spPr>
          <a:xfrm>
            <a:off x="6153525" y="453657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8086474" y="3683874"/>
            <a:ext cx="2029693" cy="2029693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" name="Google Shape;212;p14"/>
          <p:cNvGrpSpPr/>
          <p:nvPr/>
        </p:nvGrpSpPr>
        <p:grpSpPr>
          <a:xfrm>
            <a:off x="3053010" y="-1405350"/>
            <a:ext cx="2391088" cy="2391065"/>
            <a:chOff x="3896445" y="840725"/>
            <a:chExt cx="2534275" cy="2534250"/>
          </a:xfrm>
        </p:grpSpPr>
        <p:sp>
          <p:nvSpPr>
            <p:cNvPr id="213" name="Google Shape;213;p1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6746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>
            <a:spLocks noGrp="1"/>
          </p:cNvSpPr>
          <p:nvPr>
            <p:ph type="title"/>
          </p:nvPr>
        </p:nvSpPr>
        <p:spPr>
          <a:xfrm>
            <a:off x="3683700" y="3132180"/>
            <a:ext cx="1776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subTitle" idx="1"/>
          </p:nvPr>
        </p:nvSpPr>
        <p:spPr>
          <a:xfrm>
            <a:off x="3683700" y="3735480"/>
            <a:ext cx="1776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title" idx="2" hasCustomPrompt="1"/>
          </p:nvPr>
        </p:nvSpPr>
        <p:spPr>
          <a:xfrm>
            <a:off x="3822150" y="1902629"/>
            <a:ext cx="1499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20" name="Google Shape;220;p15"/>
          <p:cNvGrpSpPr/>
          <p:nvPr/>
        </p:nvGrpSpPr>
        <p:grpSpPr>
          <a:xfrm>
            <a:off x="3323082" y="4703889"/>
            <a:ext cx="3026178" cy="3026148"/>
            <a:chOff x="3896445" y="840725"/>
            <a:chExt cx="2534275" cy="2534250"/>
          </a:xfrm>
        </p:grpSpPr>
        <p:sp>
          <p:nvSpPr>
            <p:cNvPr id="221" name="Google Shape;221;p1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15"/>
          <p:cNvGrpSpPr/>
          <p:nvPr/>
        </p:nvGrpSpPr>
        <p:grpSpPr>
          <a:xfrm flipH="1">
            <a:off x="-1157160" y="4516213"/>
            <a:ext cx="2162798" cy="1206590"/>
            <a:chOff x="7572340" y="2404875"/>
            <a:chExt cx="2162798" cy="1206590"/>
          </a:xfrm>
        </p:grpSpPr>
        <p:sp>
          <p:nvSpPr>
            <p:cNvPr id="225" name="Google Shape;225;p1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15"/>
          <p:cNvSpPr/>
          <p:nvPr/>
        </p:nvSpPr>
        <p:spPr>
          <a:xfrm>
            <a:off x="6608100" y="-70792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>
            <a:off x="8638798" y="887225"/>
            <a:ext cx="1829749" cy="182974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15"/>
          <p:cNvGrpSpPr/>
          <p:nvPr/>
        </p:nvGrpSpPr>
        <p:grpSpPr>
          <a:xfrm rot="10800000">
            <a:off x="-1215435" y="-170187"/>
            <a:ext cx="2162798" cy="1206590"/>
            <a:chOff x="7572340" y="2404875"/>
            <a:chExt cx="2162798" cy="1206590"/>
          </a:xfrm>
        </p:grpSpPr>
        <p:sp>
          <p:nvSpPr>
            <p:cNvPr id="232" name="Google Shape;232;p1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236;p15"/>
          <p:cNvSpPr txBox="1">
            <a:spLocks noGrp="1"/>
          </p:cNvSpPr>
          <p:nvPr>
            <p:ph type="title" idx="3"/>
          </p:nvPr>
        </p:nvSpPr>
        <p:spPr>
          <a:xfrm>
            <a:off x="794773" y="3132180"/>
            <a:ext cx="1773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subTitle" idx="4"/>
          </p:nvPr>
        </p:nvSpPr>
        <p:spPr>
          <a:xfrm>
            <a:off x="794773" y="3735480"/>
            <a:ext cx="1773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idx="5" hasCustomPrompt="1"/>
          </p:nvPr>
        </p:nvSpPr>
        <p:spPr>
          <a:xfrm>
            <a:off x="931873" y="1902629"/>
            <a:ext cx="1499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title" idx="6"/>
          </p:nvPr>
        </p:nvSpPr>
        <p:spPr>
          <a:xfrm>
            <a:off x="6573987" y="3132180"/>
            <a:ext cx="1776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subTitle" idx="7"/>
          </p:nvPr>
        </p:nvSpPr>
        <p:spPr>
          <a:xfrm>
            <a:off x="6573987" y="3735480"/>
            <a:ext cx="1776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title" idx="8" hasCustomPrompt="1"/>
          </p:nvPr>
        </p:nvSpPr>
        <p:spPr>
          <a:xfrm>
            <a:off x="6712437" y="1902629"/>
            <a:ext cx="1499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42" name="Google Shape;242;p15"/>
          <p:cNvGrpSpPr/>
          <p:nvPr/>
        </p:nvGrpSpPr>
        <p:grpSpPr>
          <a:xfrm>
            <a:off x="2313190" y="-1867024"/>
            <a:ext cx="2561392" cy="2561366"/>
            <a:chOff x="3896445" y="840725"/>
            <a:chExt cx="2534275" cy="2534250"/>
          </a:xfrm>
        </p:grpSpPr>
        <p:sp>
          <p:nvSpPr>
            <p:cNvPr id="243" name="Google Shape;243;p1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8555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title" hasCustomPrompt="1"/>
          </p:nvPr>
        </p:nvSpPr>
        <p:spPr>
          <a:xfrm>
            <a:off x="2116500" y="812359"/>
            <a:ext cx="4911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16"/>
          <p:cNvSpPr txBox="1">
            <a:spLocks noGrp="1"/>
          </p:cNvSpPr>
          <p:nvPr>
            <p:ph type="title" idx="2" hasCustomPrompt="1"/>
          </p:nvPr>
        </p:nvSpPr>
        <p:spPr>
          <a:xfrm>
            <a:off x="2116500" y="3676900"/>
            <a:ext cx="4911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16"/>
          <p:cNvSpPr txBox="1">
            <a:spLocks noGrp="1"/>
          </p:cNvSpPr>
          <p:nvPr>
            <p:ph type="title" idx="3" hasCustomPrompt="1"/>
          </p:nvPr>
        </p:nvSpPr>
        <p:spPr>
          <a:xfrm>
            <a:off x="2116500" y="2248060"/>
            <a:ext cx="4911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50" name="Google Shape;250;p16"/>
          <p:cNvGrpSpPr/>
          <p:nvPr/>
        </p:nvGrpSpPr>
        <p:grpSpPr>
          <a:xfrm>
            <a:off x="-1838893" y="1768814"/>
            <a:ext cx="3026178" cy="3026148"/>
            <a:chOff x="3896445" y="840725"/>
            <a:chExt cx="2534275" cy="2534250"/>
          </a:xfrm>
        </p:grpSpPr>
        <p:sp>
          <p:nvSpPr>
            <p:cNvPr id="251" name="Google Shape;251;p16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254;p16"/>
          <p:cNvGrpSpPr/>
          <p:nvPr/>
        </p:nvGrpSpPr>
        <p:grpSpPr>
          <a:xfrm>
            <a:off x="7579990" y="3780638"/>
            <a:ext cx="2162798" cy="1206590"/>
            <a:chOff x="7572340" y="2404875"/>
            <a:chExt cx="2162798" cy="1206590"/>
          </a:xfrm>
        </p:grpSpPr>
        <p:sp>
          <p:nvSpPr>
            <p:cNvPr id="255" name="Google Shape;255;p1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16"/>
          <p:cNvSpPr/>
          <p:nvPr/>
        </p:nvSpPr>
        <p:spPr>
          <a:xfrm>
            <a:off x="7580000" y="-1414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60" name="Google Shape;260;p16"/>
          <p:cNvSpPr/>
          <p:nvPr/>
        </p:nvSpPr>
        <p:spPr>
          <a:xfrm>
            <a:off x="0" y="-408525"/>
            <a:ext cx="975671" cy="975671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1"/>
          </p:nvPr>
        </p:nvSpPr>
        <p:spPr>
          <a:xfrm>
            <a:off x="2116500" y="2967367"/>
            <a:ext cx="4911000" cy="28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subTitle" idx="4"/>
          </p:nvPr>
        </p:nvSpPr>
        <p:spPr>
          <a:xfrm>
            <a:off x="2116500" y="1528148"/>
            <a:ext cx="4911000" cy="28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subTitle" idx="5"/>
          </p:nvPr>
        </p:nvSpPr>
        <p:spPr>
          <a:xfrm>
            <a:off x="2116500" y="4423874"/>
            <a:ext cx="4911000" cy="28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611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or header 1">
  <p:cSld name="Sector header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ctrTitle"/>
          </p:nvPr>
        </p:nvSpPr>
        <p:spPr>
          <a:xfrm>
            <a:off x="2790900" y="2570400"/>
            <a:ext cx="3562200" cy="6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title" idx="2" hasCustomPrompt="1"/>
          </p:nvPr>
        </p:nvSpPr>
        <p:spPr>
          <a:xfrm>
            <a:off x="3496800" y="1141275"/>
            <a:ext cx="2150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9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7" name="Google Shape;267;p17"/>
          <p:cNvSpPr txBox="1">
            <a:spLocks noGrp="1"/>
          </p:cNvSpPr>
          <p:nvPr>
            <p:ph type="subTitle" idx="1"/>
          </p:nvPr>
        </p:nvSpPr>
        <p:spPr>
          <a:xfrm>
            <a:off x="2790900" y="3546300"/>
            <a:ext cx="35622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29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68" name="Google Shape;268;p17"/>
          <p:cNvGrpSpPr/>
          <p:nvPr/>
        </p:nvGrpSpPr>
        <p:grpSpPr>
          <a:xfrm>
            <a:off x="7379465" y="-540375"/>
            <a:ext cx="2162798" cy="1206590"/>
            <a:chOff x="7572340" y="2404875"/>
            <a:chExt cx="2162798" cy="1206590"/>
          </a:xfrm>
        </p:grpSpPr>
        <p:sp>
          <p:nvSpPr>
            <p:cNvPr id="269" name="Google Shape;269;p1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7"/>
          <p:cNvGrpSpPr/>
          <p:nvPr/>
        </p:nvGrpSpPr>
        <p:grpSpPr>
          <a:xfrm>
            <a:off x="-2132571" y="-1112815"/>
            <a:ext cx="3340681" cy="3340648"/>
            <a:chOff x="3896445" y="840725"/>
            <a:chExt cx="2534275" cy="2534250"/>
          </a:xfrm>
        </p:grpSpPr>
        <p:sp>
          <p:nvSpPr>
            <p:cNvPr id="274" name="Google Shape;274;p17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17"/>
          <p:cNvSpPr/>
          <p:nvPr/>
        </p:nvSpPr>
        <p:spPr>
          <a:xfrm>
            <a:off x="-508425" y="2912112"/>
            <a:ext cx="1206584" cy="120658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"/>
          <p:cNvSpPr/>
          <p:nvPr/>
        </p:nvSpPr>
        <p:spPr>
          <a:xfrm>
            <a:off x="0" y="4259229"/>
            <a:ext cx="1616533" cy="1616533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17"/>
          <p:cNvGrpSpPr/>
          <p:nvPr/>
        </p:nvGrpSpPr>
        <p:grpSpPr>
          <a:xfrm>
            <a:off x="7787145" y="1834348"/>
            <a:ext cx="3871612" cy="3871574"/>
            <a:chOff x="3896445" y="840725"/>
            <a:chExt cx="2534275" cy="2534250"/>
          </a:xfrm>
        </p:grpSpPr>
        <p:sp>
          <p:nvSpPr>
            <p:cNvPr id="280" name="Google Shape;280;p17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928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 txBox="1">
            <a:spLocks noGrp="1"/>
          </p:cNvSpPr>
          <p:nvPr>
            <p:ph type="body" idx="1"/>
          </p:nvPr>
        </p:nvSpPr>
        <p:spPr>
          <a:xfrm>
            <a:off x="1698750" y="3277550"/>
            <a:ext cx="5746500" cy="7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tamaran ExtraBold"/>
              <a:buAutoNum type="arabicPeriod"/>
              <a:defRPr sz="14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title"/>
          </p:nvPr>
        </p:nvSpPr>
        <p:spPr>
          <a:xfrm>
            <a:off x="1698750" y="1788436"/>
            <a:ext cx="5746500" cy="14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10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86" name="Google Shape;286;p18"/>
          <p:cNvGrpSpPr/>
          <p:nvPr/>
        </p:nvGrpSpPr>
        <p:grpSpPr>
          <a:xfrm>
            <a:off x="-2111118" y="2279314"/>
            <a:ext cx="3026178" cy="3026148"/>
            <a:chOff x="3896445" y="840725"/>
            <a:chExt cx="2534275" cy="2534250"/>
          </a:xfrm>
        </p:grpSpPr>
        <p:sp>
          <p:nvSpPr>
            <p:cNvPr id="287" name="Google Shape;287;p18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18"/>
          <p:cNvGrpSpPr/>
          <p:nvPr/>
        </p:nvGrpSpPr>
        <p:grpSpPr>
          <a:xfrm flipH="1">
            <a:off x="-657835" y="145950"/>
            <a:ext cx="2162798" cy="1206590"/>
            <a:chOff x="7572340" y="2404875"/>
            <a:chExt cx="2162798" cy="1206590"/>
          </a:xfrm>
        </p:grpSpPr>
        <p:sp>
          <p:nvSpPr>
            <p:cNvPr id="291" name="Google Shape;291;p1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8"/>
          <p:cNvSpPr/>
          <p:nvPr/>
        </p:nvSpPr>
        <p:spPr>
          <a:xfrm>
            <a:off x="8389500" y="142490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"/>
          <p:cNvSpPr/>
          <p:nvPr/>
        </p:nvSpPr>
        <p:spPr>
          <a:xfrm>
            <a:off x="7652075" y="40291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0044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9"/>
          <p:cNvGrpSpPr/>
          <p:nvPr/>
        </p:nvGrpSpPr>
        <p:grpSpPr>
          <a:xfrm>
            <a:off x="-2360718" y="202564"/>
            <a:ext cx="3026178" cy="3026148"/>
            <a:chOff x="3896445" y="840725"/>
            <a:chExt cx="2534275" cy="2534250"/>
          </a:xfrm>
        </p:grpSpPr>
        <p:sp>
          <p:nvSpPr>
            <p:cNvPr id="299" name="Google Shape;299;p1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19"/>
          <p:cNvSpPr/>
          <p:nvPr/>
        </p:nvSpPr>
        <p:spPr>
          <a:xfrm>
            <a:off x="7640425" y="401812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-646460" y="4643488"/>
            <a:ext cx="2162798" cy="1206590"/>
            <a:chOff x="7572340" y="2404875"/>
            <a:chExt cx="2162798" cy="1206590"/>
          </a:xfrm>
        </p:grpSpPr>
        <p:sp>
          <p:nvSpPr>
            <p:cNvPr id="304" name="Google Shape;304;p1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19"/>
          <p:cNvSpPr txBox="1">
            <a:spLocks noGrp="1"/>
          </p:cNvSpPr>
          <p:nvPr>
            <p:ph type="body" idx="1"/>
          </p:nvPr>
        </p:nvSpPr>
        <p:spPr>
          <a:xfrm>
            <a:off x="713225" y="2092775"/>
            <a:ext cx="67842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body" idx="2"/>
          </p:nvPr>
        </p:nvSpPr>
        <p:spPr>
          <a:xfrm>
            <a:off x="713225" y="3263750"/>
            <a:ext cx="6784200" cy="12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975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0"/>
          <p:cNvGrpSpPr/>
          <p:nvPr/>
        </p:nvGrpSpPr>
        <p:grpSpPr>
          <a:xfrm>
            <a:off x="-443535" y="3948014"/>
            <a:ext cx="2864744" cy="2864716"/>
            <a:chOff x="3896445" y="840725"/>
            <a:chExt cx="2534275" cy="2534250"/>
          </a:xfrm>
        </p:grpSpPr>
        <p:sp>
          <p:nvSpPr>
            <p:cNvPr id="313" name="Google Shape;313;p2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20"/>
          <p:cNvSpPr/>
          <p:nvPr/>
        </p:nvSpPr>
        <p:spPr>
          <a:xfrm>
            <a:off x="6623875" y="434910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20"/>
          <p:cNvGrpSpPr/>
          <p:nvPr/>
        </p:nvGrpSpPr>
        <p:grpSpPr>
          <a:xfrm flipH="1">
            <a:off x="-1466735" y="2169663"/>
            <a:ext cx="2162798" cy="1206590"/>
            <a:chOff x="7572340" y="2404875"/>
            <a:chExt cx="2162798" cy="1206590"/>
          </a:xfrm>
        </p:grpSpPr>
        <p:sp>
          <p:nvSpPr>
            <p:cNvPr id="318" name="Google Shape;318;p2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20"/>
          <p:cNvSpPr/>
          <p:nvPr/>
        </p:nvSpPr>
        <p:spPr>
          <a:xfrm>
            <a:off x="-605425" y="-50372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20"/>
          <p:cNvGrpSpPr/>
          <p:nvPr/>
        </p:nvGrpSpPr>
        <p:grpSpPr>
          <a:xfrm>
            <a:off x="7906340" y="850839"/>
            <a:ext cx="2864744" cy="2864716"/>
            <a:chOff x="3896445" y="840725"/>
            <a:chExt cx="2534275" cy="2534250"/>
          </a:xfrm>
        </p:grpSpPr>
        <p:sp>
          <p:nvSpPr>
            <p:cNvPr id="324" name="Google Shape;324;p2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20"/>
          <p:cNvSpPr txBox="1">
            <a:spLocks noGrp="1"/>
          </p:cNvSpPr>
          <p:nvPr>
            <p:ph type="body" idx="1"/>
          </p:nvPr>
        </p:nvSpPr>
        <p:spPr>
          <a:xfrm>
            <a:off x="936423" y="2597226"/>
            <a:ext cx="3401700" cy="11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0"/>
          <p:cNvSpPr txBox="1">
            <a:spLocks noGrp="1"/>
          </p:cNvSpPr>
          <p:nvPr>
            <p:ph type="title"/>
          </p:nvPr>
        </p:nvSpPr>
        <p:spPr>
          <a:xfrm>
            <a:off x="936423" y="1928950"/>
            <a:ext cx="34017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141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1"/>
          <p:cNvGrpSpPr/>
          <p:nvPr/>
        </p:nvGrpSpPr>
        <p:grpSpPr>
          <a:xfrm>
            <a:off x="-1884268" y="2520164"/>
            <a:ext cx="3026178" cy="3026148"/>
            <a:chOff x="3896445" y="840725"/>
            <a:chExt cx="2534275" cy="2534250"/>
          </a:xfrm>
        </p:grpSpPr>
        <p:sp>
          <p:nvSpPr>
            <p:cNvPr id="331" name="Google Shape;331;p21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21"/>
          <p:cNvSpPr/>
          <p:nvPr/>
        </p:nvSpPr>
        <p:spPr>
          <a:xfrm>
            <a:off x="7333375" y="-41935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5" name="Google Shape;335;p21"/>
          <p:cNvGrpSpPr/>
          <p:nvPr/>
        </p:nvGrpSpPr>
        <p:grpSpPr>
          <a:xfrm flipH="1">
            <a:off x="-2567479" y="186754"/>
            <a:ext cx="4106936" cy="1206590"/>
            <a:chOff x="7572340" y="2404875"/>
            <a:chExt cx="2162798" cy="1206590"/>
          </a:xfrm>
        </p:grpSpPr>
        <p:sp>
          <p:nvSpPr>
            <p:cNvPr id="336" name="Google Shape;336;p2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21"/>
          <p:cNvSpPr/>
          <p:nvPr/>
        </p:nvSpPr>
        <p:spPr>
          <a:xfrm>
            <a:off x="8457250" y="1653425"/>
            <a:ext cx="948413" cy="948413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 txBox="1">
            <a:spLocks noGrp="1"/>
          </p:cNvSpPr>
          <p:nvPr>
            <p:ph type="body" idx="1"/>
          </p:nvPr>
        </p:nvSpPr>
        <p:spPr>
          <a:xfrm>
            <a:off x="1872875" y="3964512"/>
            <a:ext cx="53571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title"/>
          </p:nvPr>
        </p:nvSpPr>
        <p:spPr>
          <a:xfrm>
            <a:off x="1872750" y="3248037"/>
            <a:ext cx="53571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43" name="Google Shape;343;p21"/>
          <p:cNvGrpSpPr/>
          <p:nvPr/>
        </p:nvGrpSpPr>
        <p:grpSpPr>
          <a:xfrm>
            <a:off x="7424964" y="4356559"/>
            <a:ext cx="3574595" cy="3574560"/>
            <a:chOff x="3896445" y="840725"/>
            <a:chExt cx="2534275" cy="2534250"/>
          </a:xfrm>
        </p:grpSpPr>
        <p:sp>
          <p:nvSpPr>
            <p:cNvPr id="344" name="Google Shape;344;p21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998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2"/>
          <p:cNvGrpSpPr/>
          <p:nvPr/>
        </p:nvGrpSpPr>
        <p:grpSpPr>
          <a:xfrm flipH="1">
            <a:off x="-723035" y="4128475"/>
            <a:ext cx="2162798" cy="1206590"/>
            <a:chOff x="7572340" y="2404875"/>
            <a:chExt cx="2162798" cy="1206590"/>
          </a:xfrm>
        </p:grpSpPr>
        <p:sp>
          <p:nvSpPr>
            <p:cNvPr id="349" name="Google Shape;349;p2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22"/>
          <p:cNvSpPr/>
          <p:nvPr/>
        </p:nvSpPr>
        <p:spPr>
          <a:xfrm>
            <a:off x="8379150" y="8620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22"/>
          <p:cNvGrpSpPr/>
          <p:nvPr/>
        </p:nvGrpSpPr>
        <p:grpSpPr>
          <a:xfrm flipH="1">
            <a:off x="-215360" y="-192312"/>
            <a:ext cx="2162798" cy="1206590"/>
            <a:chOff x="7572340" y="2404875"/>
            <a:chExt cx="2162798" cy="1206590"/>
          </a:xfrm>
        </p:grpSpPr>
        <p:sp>
          <p:nvSpPr>
            <p:cNvPr id="355" name="Google Shape;355;p2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2"/>
          <p:cNvGrpSpPr/>
          <p:nvPr/>
        </p:nvGrpSpPr>
        <p:grpSpPr>
          <a:xfrm>
            <a:off x="2744432" y="4434864"/>
            <a:ext cx="3026178" cy="3026148"/>
            <a:chOff x="3896445" y="840725"/>
            <a:chExt cx="2534275" cy="2534250"/>
          </a:xfrm>
        </p:grpSpPr>
        <p:sp>
          <p:nvSpPr>
            <p:cNvPr id="360" name="Google Shape;360;p22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" name="Google Shape;363;p22"/>
          <p:cNvSpPr/>
          <p:nvPr/>
        </p:nvSpPr>
        <p:spPr>
          <a:xfrm>
            <a:off x="7685800" y="388480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2"/>
          <p:cNvSpPr/>
          <p:nvPr/>
        </p:nvSpPr>
        <p:spPr>
          <a:xfrm>
            <a:off x="-453600" y="1781151"/>
            <a:ext cx="913519" cy="91351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"/>
          <p:cNvSpPr txBox="1">
            <a:spLocks noGrp="1"/>
          </p:cNvSpPr>
          <p:nvPr>
            <p:ph type="body" idx="1"/>
          </p:nvPr>
        </p:nvSpPr>
        <p:spPr>
          <a:xfrm>
            <a:off x="4776542" y="2602789"/>
            <a:ext cx="3401400" cy="11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22"/>
          <p:cNvSpPr txBox="1">
            <a:spLocks noGrp="1"/>
          </p:cNvSpPr>
          <p:nvPr>
            <p:ph type="title"/>
          </p:nvPr>
        </p:nvSpPr>
        <p:spPr>
          <a:xfrm>
            <a:off x="4776542" y="1934513"/>
            <a:ext cx="34014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457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23"/>
          <p:cNvGrpSpPr/>
          <p:nvPr/>
        </p:nvGrpSpPr>
        <p:grpSpPr>
          <a:xfrm>
            <a:off x="-1351043" y="4071514"/>
            <a:ext cx="3026178" cy="3026148"/>
            <a:chOff x="3896445" y="840725"/>
            <a:chExt cx="2534275" cy="2534250"/>
          </a:xfrm>
        </p:grpSpPr>
        <p:sp>
          <p:nvSpPr>
            <p:cNvPr id="369" name="Google Shape;369;p23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23"/>
          <p:cNvSpPr/>
          <p:nvPr/>
        </p:nvSpPr>
        <p:spPr>
          <a:xfrm>
            <a:off x="-939450" y="-51545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3"/>
          <p:cNvSpPr txBox="1">
            <a:spLocks noGrp="1"/>
          </p:cNvSpPr>
          <p:nvPr>
            <p:ph type="body" idx="1"/>
          </p:nvPr>
        </p:nvSpPr>
        <p:spPr>
          <a:xfrm>
            <a:off x="713225" y="2790137"/>
            <a:ext cx="3465600" cy="11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23"/>
          <p:cNvSpPr txBox="1">
            <a:spLocks noGrp="1"/>
          </p:cNvSpPr>
          <p:nvPr>
            <p:ph type="title"/>
          </p:nvPr>
        </p:nvSpPr>
        <p:spPr>
          <a:xfrm>
            <a:off x="713225" y="1730775"/>
            <a:ext cx="34656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136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4"/>
          <p:cNvSpPr txBox="1">
            <a:spLocks noGrp="1"/>
          </p:cNvSpPr>
          <p:nvPr>
            <p:ph type="body" idx="1"/>
          </p:nvPr>
        </p:nvSpPr>
        <p:spPr>
          <a:xfrm>
            <a:off x="3346375" y="2050850"/>
            <a:ext cx="5012100" cy="19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24"/>
          <p:cNvSpPr txBox="1">
            <a:spLocks noGrp="1"/>
          </p:cNvSpPr>
          <p:nvPr>
            <p:ph type="title"/>
          </p:nvPr>
        </p:nvSpPr>
        <p:spPr>
          <a:xfrm>
            <a:off x="3361981" y="1319575"/>
            <a:ext cx="50121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3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24"/>
          <p:cNvSpPr/>
          <p:nvPr/>
        </p:nvSpPr>
        <p:spPr>
          <a:xfrm>
            <a:off x="7450050" y="422002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24"/>
          <p:cNvGrpSpPr/>
          <p:nvPr/>
        </p:nvGrpSpPr>
        <p:grpSpPr>
          <a:xfrm>
            <a:off x="5637177" y="-1964985"/>
            <a:ext cx="3026178" cy="3026148"/>
            <a:chOff x="3896445" y="840725"/>
            <a:chExt cx="2534275" cy="2534250"/>
          </a:xfrm>
        </p:grpSpPr>
        <p:sp>
          <p:nvSpPr>
            <p:cNvPr id="380" name="Google Shape;380;p2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1305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5"/>
          <p:cNvGrpSpPr/>
          <p:nvPr/>
        </p:nvGrpSpPr>
        <p:grpSpPr>
          <a:xfrm>
            <a:off x="-2275588" y="1764925"/>
            <a:ext cx="2848525" cy="2848497"/>
            <a:chOff x="3896445" y="840725"/>
            <a:chExt cx="2534275" cy="2534250"/>
          </a:xfrm>
        </p:grpSpPr>
        <p:sp>
          <p:nvSpPr>
            <p:cNvPr id="385" name="Google Shape;385;p2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25"/>
          <p:cNvSpPr/>
          <p:nvPr/>
        </p:nvSpPr>
        <p:spPr>
          <a:xfrm>
            <a:off x="8150000" y="420722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9" name="Google Shape;389;p25"/>
          <p:cNvGrpSpPr/>
          <p:nvPr/>
        </p:nvGrpSpPr>
        <p:grpSpPr>
          <a:xfrm flipH="1">
            <a:off x="-238085" y="-599912"/>
            <a:ext cx="2162798" cy="1206590"/>
            <a:chOff x="7572340" y="2404875"/>
            <a:chExt cx="2162798" cy="1206590"/>
          </a:xfrm>
        </p:grpSpPr>
        <p:sp>
          <p:nvSpPr>
            <p:cNvPr id="390" name="Google Shape;390;p2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25"/>
          <p:cNvSpPr/>
          <p:nvPr/>
        </p:nvSpPr>
        <p:spPr>
          <a:xfrm>
            <a:off x="8389500" y="1742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5"/>
          <p:cNvSpPr txBox="1">
            <a:spLocks noGrp="1"/>
          </p:cNvSpPr>
          <p:nvPr>
            <p:ph type="subTitle" idx="1"/>
          </p:nvPr>
        </p:nvSpPr>
        <p:spPr>
          <a:xfrm>
            <a:off x="810096" y="3019375"/>
            <a:ext cx="1965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4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396" name="Google Shape;396;p25"/>
          <p:cNvSpPr txBox="1">
            <a:spLocks noGrp="1"/>
          </p:cNvSpPr>
          <p:nvPr>
            <p:ph type="subTitle" idx="2"/>
          </p:nvPr>
        </p:nvSpPr>
        <p:spPr>
          <a:xfrm>
            <a:off x="3589050" y="3019375"/>
            <a:ext cx="1965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4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397" name="Google Shape;397;p25"/>
          <p:cNvSpPr txBox="1">
            <a:spLocks noGrp="1"/>
          </p:cNvSpPr>
          <p:nvPr>
            <p:ph type="subTitle" idx="3"/>
          </p:nvPr>
        </p:nvSpPr>
        <p:spPr>
          <a:xfrm>
            <a:off x="808446" y="3617725"/>
            <a:ext cx="19692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25"/>
          <p:cNvSpPr txBox="1">
            <a:spLocks noGrp="1"/>
          </p:cNvSpPr>
          <p:nvPr>
            <p:ph type="subTitle" idx="4"/>
          </p:nvPr>
        </p:nvSpPr>
        <p:spPr>
          <a:xfrm>
            <a:off x="3589050" y="3617725"/>
            <a:ext cx="19659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subTitle" idx="5"/>
          </p:nvPr>
        </p:nvSpPr>
        <p:spPr>
          <a:xfrm>
            <a:off x="6311186" y="3028225"/>
            <a:ext cx="19659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4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subTitle" idx="6"/>
          </p:nvPr>
        </p:nvSpPr>
        <p:spPr>
          <a:xfrm>
            <a:off x="6311186" y="3626575"/>
            <a:ext cx="19659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395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26"/>
          <p:cNvGrpSpPr/>
          <p:nvPr/>
        </p:nvGrpSpPr>
        <p:grpSpPr>
          <a:xfrm>
            <a:off x="2807118" y="4561639"/>
            <a:ext cx="3292277" cy="3292244"/>
            <a:chOff x="3896445" y="840725"/>
            <a:chExt cx="2534275" cy="2534250"/>
          </a:xfrm>
        </p:grpSpPr>
        <p:sp>
          <p:nvSpPr>
            <p:cNvPr id="404" name="Google Shape;404;p26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6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26"/>
          <p:cNvGrpSpPr/>
          <p:nvPr/>
        </p:nvGrpSpPr>
        <p:grpSpPr>
          <a:xfrm flipH="1">
            <a:off x="-1260560" y="1182638"/>
            <a:ext cx="2162798" cy="1206590"/>
            <a:chOff x="7572340" y="2404875"/>
            <a:chExt cx="2162798" cy="1206590"/>
          </a:xfrm>
        </p:grpSpPr>
        <p:sp>
          <p:nvSpPr>
            <p:cNvPr id="408" name="Google Shape;408;p2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26"/>
          <p:cNvSpPr/>
          <p:nvPr/>
        </p:nvSpPr>
        <p:spPr>
          <a:xfrm>
            <a:off x="-727300" y="3744350"/>
            <a:ext cx="1096265" cy="1096265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26"/>
          <p:cNvGrpSpPr/>
          <p:nvPr/>
        </p:nvGrpSpPr>
        <p:grpSpPr>
          <a:xfrm>
            <a:off x="8472125" y="965854"/>
            <a:ext cx="2650598" cy="2650572"/>
            <a:chOff x="3896445" y="840725"/>
            <a:chExt cx="2534275" cy="2534250"/>
          </a:xfrm>
        </p:grpSpPr>
        <p:sp>
          <p:nvSpPr>
            <p:cNvPr id="414" name="Google Shape;414;p26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26"/>
          <p:cNvSpPr txBox="1">
            <a:spLocks noGrp="1"/>
          </p:cNvSpPr>
          <p:nvPr>
            <p:ph type="subTitle" idx="1"/>
          </p:nvPr>
        </p:nvSpPr>
        <p:spPr>
          <a:xfrm>
            <a:off x="996341" y="3040775"/>
            <a:ext cx="20484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18" name="Google Shape;418;p26"/>
          <p:cNvSpPr txBox="1">
            <a:spLocks noGrp="1"/>
          </p:cNvSpPr>
          <p:nvPr>
            <p:ph type="subTitle" idx="2"/>
          </p:nvPr>
        </p:nvSpPr>
        <p:spPr>
          <a:xfrm>
            <a:off x="3547800" y="2593950"/>
            <a:ext cx="20484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19" name="Google Shape;419;p26"/>
          <p:cNvSpPr txBox="1">
            <a:spLocks noGrp="1"/>
          </p:cNvSpPr>
          <p:nvPr>
            <p:ph type="subTitle" idx="3"/>
          </p:nvPr>
        </p:nvSpPr>
        <p:spPr>
          <a:xfrm>
            <a:off x="997841" y="3759750"/>
            <a:ext cx="20454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6"/>
          <p:cNvSpPr txBox="1">
            <a:spLocks noGrp="1"/>
          </p:cNvSpPr>
          <p:nvPr>
            <p:ph type="subTitle" idx="4"/>
          </p:nvPr>
        </p:nvSpPr>
        <p:spPr>
          <a:xfrm>
            <a:off x="3547950" y="3312925"/>
            <a:ext cx="20481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6"/>
          <p:cNvSpPr txBox="1">
            <a:spLocks noGrp="1"/>
          </p:cNvSpPr>
          <p:nvPr>
            <p:ph type="subTitle" idx="5"/>
          </p:nvPr>
        </p:nvSpPr>
        <p:spPr>
          <a:xfrm>
            <a:off x="6099249" y="3025375"/>
            <a:ext cx="20484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22" name="Google Shape;422;p26"/>
          <p:cNvSpPr txBox="1">
            <a:spLocks noGrp="1"/>
          </p:cNvSpPr>
          <p:nvPr>
            <p:ph type="subTitle" idx="6"/>
          </p:nvPr>
        </p:nvSpPr>
        <p:spPr>
          <a:xfrm>
            <a:off x="6099399" y="3744350"/>
            <a:ext cx="20481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26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183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7"/>
          <p:cNvSpPr txBox="1">
            <a:spLocks noGrp="1"/>
          </p:cNvSpPr>
          <p:nvPr>
            <p:ph type="subTitle" idx="1"/>
          </p:nvPr>
        </p:nvSpPr>
        <p:spPr>
          <a:xfrm>
            <a:off x="4909244" y="1755875"/>
            <a:ext cx="22860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26" name="Google Shape;426;p27"/>
          <p:cNvSpPr txBox="1">
            <a:spLocks noGrp="1"/>
          </p:cNvSpPr>
          <p:nvPr>
            <p:ph type="subTitle" idx="2"/>
          </p:nvPr>
        </p:nvSpPr>
        <p:spPr>
          <a:xfrm>
            <a:off x="4907144" y="2436750"/>
            <a:ext cx="2290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7"/>
          <p:cNvSpPr txBox="1">
            <a:spLocks noGrp="1"/>
          </p:cNvSpPr>
          <p:nvPr>
            <p:ph type="subTitle" idx="3"/>
          </p:nvPr>
        </p:nvSpPr>
        <p:spPr>
          <a:xfrm>
            <a:off x="4909244" y="3365548"/>
            <a:ext cx="22860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28" name="Google Shape;428;p27"/>
          <p:cNvSpPr txBox="1">
            <a:spLocks noGrp="1"/>
          </p:cNvSpPr>
          <p:nvPr>
            <p:ph type="subTitle" idx="4"/>
          </p:nvPr>
        </p:nvSpPr>
        <p:spPr>
          <a:xfrm>
            <a:off x="4907144" y="4061552"/>
            <a:ext cx="2290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7"/>
          <p:cNvSpPr txBox="1">
            <a:spLocks noGrp="1"/>
          </p:cNvSpPr>
          <p:nvPr>
            <p:ph type="subTitle" idx="5"/>
          </p:nvPr>
        </p:nvSpPr>
        <p:spPr>
          <a:xfrm>
            <a:off x="1945746" y="1755885"/>
            <a:ext cx="22860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30" name="Google Shape;430;p27"/>
          <p:cNvSpPr txBox="1">
            <a:spLocks noGrp="1"/>
          </p:cNvSpPr>
          <p:nvPr>
            <p:ph type="subTitle" idx="6"/>
          </p:nvPr>
        </p:nvSpPr>
        <p:spPr>
          <a:xfrm>
            <a:off x="1943646" y="2436750"/>
            <a:ext cx="2290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7"/>
          <p:cNvSpPr txBox="1">
            <a:spLocks noGrp="1"/>
          </p:cNvSpPr>
          <p:nvPr>
            <p:ph type="subTitle" idx="7"/>
          </p:nvPr>
        </p:nvSpPr>
        <p:spPr>
          <a:xfrm>
            <a:off x="1945746" y="3368548"/>
            <a:ext cx="22860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32" name="Google Shape;432;p27"/>
          <p:cNvSpPr txBox="1">
            <a:spLocks noGrp="1"/>
          </p:cNvSpPr>
          <p:nvPr>
            <p:ph type="subTitle" idx="8"/>
          </p:nvPr>
        </p:nvSpPr>
        <p:spPr>
          <a:xfrm>
            <a:off x="1943646" y="4061552"/>
            <a:ext cx="2290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7"/>
          <p:cNvSpPr/>
          <p:nvPr/>
        </p:nvSpPr>
        <p:spPr>
          <a:xfrm flipH="1">
            <a:off x="5085320" y="5386371"/>
            <a:ext cx="82249" cy="7791"/>
          </a:xfrm>
          <a:custGeom>
            <a:avLst/>
            <a:gdLst/>
            <a:ahLst/>
            <a:cxnLst/>
            <a:rect l="l" t="t" r="r" b="b"/>
            <a:pathLst>
              <a:path w="2428" h="230" extrusionOk="0">
                <a:moveTo>
                  <a:pt x="0" y="1"/>
                </a:moveTo>
                <a:lnTo>
                  <a:pt x="2428" y="230"/>
                </a:lnTo>
                <a:lnTo>
                  <a:pt x="24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27"/>
          <p:cNvGrpSpPr/>
          <p:nvPr/>
        </p:nvGrpSpPr>
        <p:grpSpPr>
          <a:xfrm>
            <a:off x="-1755818" y="3643089"/>
            <a:ext cx="3026178" cy="3026148"/>
            <a:chOff x="3896445" y="840725"/>
            <a:chExt cx="2534275" cy="2534250"/>
          </a:xfrm>
        </p:grpSpPr>
        <p:sp>
          <p:nvSpPr>
            <p:cNvPr id="435" name="Google Shape;435;p27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27"/>
          <p:cNvSpPr/>
          <p:nvPr/>
        </p:nvSpPr>
        <p:spPr>
          <a:xfrm>
            <a:off x="8389501" y="532651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7"/>
          <p:cNvSpPr/>
          <p:nvPr/>
        </p:nvSpPr>
        <p:spPr>
          <a:xfrm>
            <a:off x="5984125" y="-102560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0" name="Google Shape;440;p27"/>
          <p:cNvGrpSpPr/>
          <p:nvPr/>
        </p:nvGrpSpPr>
        <p:grpSpPr>
          <a:xfrm flipH="1">
            <a:off x="-1408285" y="263688"/>
            <a:ext cx="2162798" cy="1206590"/>
            <a:chOff x="7572340" y="2404875"/>
            <a:chExt cx="2162798" cy="1206590"/>
          </a:xfrm>
        </p:grpSpPr>
        <p:sp>
          <p:nvSpPr>
            <p:cNvPr id="441" name="Google Shape;441;p2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27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35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8"/>
          <p:cNvSpPr txBox="1">
            <a:spLocks noGrp="1"/>
          </p:cNvSpPr>
          <p:nvPr>
            <p:ph type="subTitle" idx="1"/>
          </p:nvPr>
        </p:nvSpPr>
        <p:spPr>
          <a:xfrm>
            <a:off x="715821" y="1910375"/>
            <a:ext cx="20574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48" name="Google Shape;448;p28"/>
          <p:cNvSpPr txBox="1">
            <a:spLocks noGrp="1"/>
          </p:cNvSpPr>
          <p:nvPr>
            <p:ph type="subTitle" idx="2"/>
          </p:nvPr>
        </p:nvSpPr>
        <p:spPr>
          <a:xfrm>
            <a:off x="715821" y="2458025"/>
            <a:ext cx="20574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8"/>
          <p:cNvSpPr txBox="1">
            <a:spLocks noGrp="1"/>
          </p:cNvSpPr>
          <p:nvPr>
            <p:ph type="subTitle" idx="3"/>
          </p:nvPr>
        </p:nvSpPr>
        <p:spPr>
          <a:xfrm>
            <a:off x="3543300" y="1910375"/>
            <a:ext cx="20574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50" name="Google Shape;450;p28"/>
          <p:cNvSpPr txBox="1">
            <a:spLocks noGrp="1"/>
          </p:cNvSpPr>
          <p:nvPr>
            <p:ph type="subTitle" idx="4"/>
          </p:nvPr>
        </p:nvSpPr>
        <p:spPr>
          <a:xfrm>
            <a:off x="3543300" y="2458025"/>
            <a:ext cx="20574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8"/>
          <p:cNvSpPr txBox="1">
            <a:spLocks noGrp="1"/>
          </p:cNvSpPr>
          <p:nvPr>
            <p:ph type="subTitle" idx="5"/>
          </p:nvPr>
        </p:nvSpPr>
        <p:spPr>
          <a:xfrm>
            <a:off x="6376660" y="1910375"/>
            <a:ext cx="20574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52" name="Google Shape;452;p28"/>
          <p:cNvSpPr txBox="1">
            <a:spLocks noGrp="1"/>
          </p:cNvSpPr>
          <p:nvPr>
            <p:ph type="subTitle" idx="6"/>
          </p:nvPr>
        </p:nvSpPr>
        <p:spPr>
          <a:xfrm>
            <a:off x="6376660" y="2458025"/>
            <a:ext cx="20574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28"/>
          <p:cNvSpPr txBox="1">
            <a:spLocks noGrp="1"/>
          </p:cNvSpPr>
          <p:nvPr>
            <p:ph type="subTitle" idx="7"/>
          </p:nvPr>
        </p:nvSpPr>
        <p:spPr>
          <a:xfrm>
            <a:off x="715821" y="3649750"/>
            <a:ext cx="20574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54" name="Google Shape;454;p28"/>
          <p:cNvSpPr txBox="1">
            <a:spLocks noGrp="1"/>
          </p:cNvSpPr>
          <p:nvPr>
            <p:ph type="subTitle" idx="8"/>
          </p:nvPr>
        </p:nvSpPr>
        <p:spPr>
          <a:xfrm>
            <a:off x="715821" y="4199900"/>
            <a:ext cx="20574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8"/>
          <p:cNvSpPr txBox="1">
            <a:spLocks noGrp="1"/>
          </p:cNvSpPr>
          <p:nvPr>
            <p:ph type="subTitle" idx="9"/>
          </p:nvPr>
        </p:nvSpPr>
        <p:spPr>
          <a:xfrm>
            <a:off x="3543300" y="3649750"/>
            <a:ext cx="20574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56" name="Google Shape;456;p28"/>
          <p:cNvSpPr txBox="1">
            <a:spLocks noGrp="1"/>
          </p:cNvSpPr>
          <p:nvPr>
            <p:ph type="subTitle" idx="13"/>
          </p:nvPr>
        </p:nvSpPr>
        <p:spPr>
          <a:xfrm>
            <a:off x="3543300" y="4199899"/>
            <a:ext cx="20574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8"/>
          <p:cNvSpPr txBox="1">
            <a:spLocks noGrp="1"/>
          </p:cNvSpPr>
          <p:nvPr>
            <p:ph type="subTitle" idx="14"/>
          </p:nvPr>
        </p:nvSpPr>
        <p:spPr>
          <a:xfrm>
            <a:off x="6376660" y="3649750"/>
            <a:ext cx="20574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58" name="Google Shape;458;p28"/>
          <p:cNvSpPr txBox="1">
            <a:spLocks noGrp="1"/>
          </p:cNvSpPr>
          <p:nvPr>
            <p:ph type="subTitle" idx="15"/>
          </p:nvPr>
        </p:nvSpPr>
        <p:spPr>
          <a:xfrm>
            <a:off x="6376660" y="4199896"/>
            <a:ext cx="20574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28"/>
          <p:cNvGrpSpPr/>
          <p:nvPr/>
        </p:nvGrpSpPr>
        <p:grpSpPr>
          <a:xfrm>
            <a:off x="-2506043" y="1910364"/>
            <a:ext cx="3026178" cy="3026148"/>
            <a:chOff x="3896445" y="840725"/>
            <a:chExt cx="2534275" cy="2534250"/>
          </a:xfrm>
        </p:grpSpPr>
        <p:sp>
          <p:nvSpPr>
            <p:cNvPr id="460" name="Google Shape;460;p28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" name="Google Shape;463;p28"/>
          <p:cNvSpPr/>
          <p:nvPr/>
        </p:nvSpPr>
        <p:spPr>
          <a:xfrm>
            <a:off x="8002451" y="-821400"/>
            <a:ext cx="1513421" cy="1513421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flipH="1">
            <a:off x="-421135" y="-586137"/>
            <a:ext cx="2162798" cy="1206590"/>
            <a:chOff x="7572340" y="2404875"/>
            <a:chExt cx="2162798" cy="1206590"/>
          </a:xfrm>
        </p:grpSpPr>
        <p:sp>
          <p:nvSpPr>
            <p:cNvPr id="465" name="Google Shape;465;p2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28"/>
          <p:cNvGrpSpPr/>
          <p:nvPr/>
        </p:nvGrpSpPr>
        <p:grpSpPr>
          <a:xfrm>
            <a:off x="8527482" y="2248877"/>
            <a:ext cx="3026178" cy="3026148"/>
            <a:chOff x="3896445" y="840725"/>
            <a:chExt cx="2534275" cy="2534250"/>
          </a:xfrm>
        </p:grpSpPr>
        <p:sp>
          <p:nvSpPr>
            <p:cNvPr id="470" name="Google Shape;470;p28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8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517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9"/>
          <p:cNvSpPr txBox="1">
            <a:spLocks noGrp="1"/>
          </p:cNvSpPr>
          <p:nvPr>
            <p:ph type="subTitle" idx="1"/>
          </p:nvPr>
        </p:nvSpPr>
        <p:spPr>
          <a:xfrm>
            <a:off x="894496" y="1709007"/>
            <a:ext cx="1463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76" name="Google Shape;476;p29"/>
          <p:cNvSpPr txBox="1">
            <a:spLocks noGrp="1"/>
          </p:cNvSpPr>
          <p:nvPr>
            <p:ph type="subTitle" idx="2"/>
          </p:nvPr>
        </p:nvSpPr>
        <p:spPr>
          <a:xfrm>
            <a:off x="2494438" y="1709007"/>
            <a:ext cx="2057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29"/>
          <p:cNvSpPr txBox="1">
            <a:spLocks noGrp="1"/>
          </p:cNvSpPr>
          <p:nvPr>
            <p:ph type="subTitle" idx="3"/>
          </p:nvPr>
        </p:nvSpPr>
        <p:spPr>
          <a:xfrm>
            <a:off x="894496" y="2753395"/>
            <a:ext cx="1463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78" name="Google Shape;478;p29"/>
          <p:cNvSpPr txBox="1">
            <a:spLocks noGrp="1"/>
          </p:cNvSpPr>
          <p:nvPr>
            <p:ph type="subTitle" idx="4"/>
          </p:nvPr>
        </p:nvSpPr>
        <p:spPr>
          <a:xfrm>
            <a:off x="2494427" y="2753395"/>
            <a:ext cx="2057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9"/>
          <p:cNvSpPr txBox="1">
            <a:spLocks noGrp="1"/>
          </p:cNvSpPr>
          <p:nvPr>
            <p:ph type="subTitle" idx="5"/>
          </p:nvPr>
        </p:nvSpPr>
        <p:spPr>
          <a:xfrm>
            <a:off x="4621353" y="2753395"/>
            <a:ext cx="1463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80" name="Google Shape;480;p29"/>
          <p:cNvSpPr txBox="1">
            <a:spLocks noGrp="1"/>
          </p:cNvSpPr>
          <p:nvPr>
            <p:ph type="subTitle" idx="6"/>
          </p:nvPr>
        </p:nvSpPr>
        <p:spPr>
          <a:xfrm>
            <a:off x="6213102" y="2753395"/>
            <a:ext cx="2057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9"/>
          <p:cNvSpPr txBox="1">
            <a:spLocks noGrp="1"/>
          </p:cNvSpPr>
          <p:nvPr>
            <p:ph type="subTitle" idx="7"/>
          </p:nvPr>
        </p:nvSpPr>
        <p:spPr>
          <a:xfrm>
            <a:off x="894496" y="3797770"/>
            <a:ext cx="1463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82" name="Google Shape;482;p29"/>
          <p:cNvSpPr txBox="1">
            <a:spLocks noGrp="1"/>
          </p:cNvSpPr>
          <p:nvPr>
            <p:ph type="subTitle" idx="8"/>
          </p:nvPr>
        </p:nvSpPr>
        <p:spPr>
          <a:xfrm>
            <a:off x="2494438" y="3797770"/>
            <a:ext cx="2057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29"/>
          <p:cNvSpPr txBox="1">
            <a:spLocks noGrp="1"/>
          </p:cNvSpPr>
          <p:nvPr>
            <p:ph type="subTitle" idx="9"/>
          </p:nvPr>
        </p:nvSpPr>
        <p:spPr>
          <a:xfrm>
            <a:off x="4621353" y="1709007"/>
            <a:ext cx="1463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84" name="Google Shape;484;p29"/>
          <p:cNvSpPr txBox="1">
            <a:spLocks noGrp="1"/>
          </p:cNvSpPr>
          <p:nvPr>
            <p:ph type="subTitle" idx="13"/>
          </p:nvPr>
        </p:nvSpPr>
        <p:spPr>
          <a:xfrm>
            <a:off x="6213104" y="1709007"/>
            <a:ext cx="2057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9"/>
          <p:cNvSpPr txBox="1">
            <a:spLocks noGrp="1"/>
          </p:cNvSpPr>
          <p:nvPr>
            <p:ph type="subTitle" idx="14"/>
          </p:nvPr>
        </p:nvSpPr>
        <p:spPr>
          <a:xfrm>
            <a:off x="4621353" y="3797770"/>
            <a:ext cx="1463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486" name="Google Shape;486;p29"/>
          <p:cNvSpPr txBox="1">
            <a:spLocks noGrp="1"/>
          </p:cNvSpPr>
          <p:nvPr>
            <p:ph type="subTitle" idx="15"/>
          </p:nvPr>
        </p:nvSpPr>
        <p:spPr>
          <a:xfrm>
            <a:off x="6213102" y="3797770"/>
            <a:ext cx="2057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7" name="Google Shape;487;p29"/>
          <p:cNvGrpSpPr/>
          <p:nvPr/>
        </p:nvGrpSpPr>
        <p:grpSpPr>
          <a:xfrm>
            <a:off x="-1913818" y="3725939"/>
            <a:ext cx="3026178" cy="3026148"/>
            <a:chOff x="3896445" y="840725"/>
            <a:chExt cx="2534275" cy="2534250"/>
          </a:xfrm>
        </p:grpSpPr>
        <p:sp>
          <p:nvSpPr>
            <p:cNvPr id="488" name="Google Shape;488;p2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-1010924" y="844100"/>
            <a:ext cx="1513421" cy="1513421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29"/>
          <p:cNvGrpSpPr/>
          <p:nvPr/>
        </p:nvGrpSpPr>
        <p:grpSpPr>
          <a:xfrm>
            <a:off x="8392490" y="2265663"/>
            <a:ext cx="2162798" cy="1206590"/>
            <a:chOff x="7572340" y="2404875"/>
            <a:chExt cx="2162798" cy="1206590"/>
          </a:xfrm>
        </p:grpSpPr>
        <p:sp>
          <p:nvSpPr>
            <p:cNvPr id="493" name="Google Shape;493;p2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29"/>
          <p:cNvGrpSpPr/>
          <p:nvPr/>
        </p:nvGrpSpPr>
        <p:grpSpPr>
          <a:xfrm>
            <a:off x="4297882" y="4774764"/>
            <a:ext cx="3026178" cy="3026148"/>
            <a:chOff x="3896445" y="840725"/>
            <a:chExt cx="2534275" cy="2534250"/>
          </a:xfrm>
        </p:grpSpPr>
        <p:sp>
          <p:nvSpPr>
            <p:cNvPr id="498" name="Google Shape;498;p2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1" name="Google Shape;501;p29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876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0"/>
          <p:cNvGrpSpPr/>
          <p:nvPr/>
        </p:nvGrpSpPr>
        <p:grpSpPr>
          <a:xfrm>
            <a:off x="-2347868" y="1927639"/>
            <a:ext cx="3026178" cy="3026148"/>
            <a:chOff x="3896445" y="840725"/>
            <a:chExt cx="2534275" cy="2534250"/>
          </a:xfrm>
        </p:grpSpPr>
        <p:sp>
          <p:nvSpPr>
            <p:cNvPr id="504" name="Google Shape;504;p3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" name="Google Shape;507;p30"/>
          <p:cNvSpPr/>
          <p:nvPr/>
        </p:nvSpPr>
        <p:spPr>
          <a:xfrm>
            <a:off x="8286588" y="419267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8" name="Google Shape;508;p30"/>
          <p:cNvGrpSpPr/>
          <p:nvPr/>
        </p:nvGrpSpPr>
        <p:grpSpPr>
          <a:xfrm>
            <a:off x="2835257" y="4412164"/>
            <a:ext cx="3026178" cy="3026148"/>
            <a:chOff x="3896445" y="840725"/>
            <a:chExt cx="2534275" cy="2534250"/>
          </a:xfrm>
        </p:grpSpPr>
        <p:sp>
          <p:nvSpPr>
            <p:cNvPr id="509" name="Google Shape;509;p3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0"/>
          <p:cNvGrpSpPr/>
          <p:nvPr/>
        </p:nvGrpSpPr>
        <p:grpSpPr>
          <a:xfrm>
            <a:off x="8252290" y="-240750"/>
            <a:ext cx="2162798" cy="1206590"/>
            <a:chOff x="7572340" y="2404875"/>
            <a:chExt cx="2162798" cy="1206590"/>
          </a:xfrm>
        </p:grpSpPr>
        <p:sp>
          <p:nvSpPr>
            <p:cNvPr id="513" name="Google Shape;513;p3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30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292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1"/>
          <p:cNvGrpSpPr/>
          <p:nvPr/>
        </p:nvGrpSpPr>
        <p:grpSpPr>
          <a:xfrm>
            <a:off x="8389507" y="3569014"/>
            <a:ext cx="3026178" cy="3026148"/>
            <a:chOff x="3896445" y="840725"/>
            <a:chExt cx="2534275" cy="2534250"/>
          </a:xfrm>
        </p:grpSpPr>
        <p:sp>
          <p:nvSpPr>
            <p:cNvPr id="520" name="Google Shape;520;p31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3" name="Google Shape;523;p31"/>
          <p:cNvSpPr/>
          <p:nvPr/>
        </p:nvSpPr>
        <p:spPr>
          <a:xfrm>
            <a:off x="-914787" y="-65160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4" name="Google Shape;524;p31"/>
          <p:cNvGrpSpPr/>
          <p:nvPr/>
        </p:nvGrpSpPr>
        <p:grpSpPr>
          <a:xfrm flipH="1">
            <a:off x="-517685" y="4829650"/>
            <a:ext cx="2162798" cy="1206590"/>
            <a:chOff x="7572340" y="2404875"/>
            <a:chExt cx="2162798" cy="1206590"/>
          </a:xfrm>
        </p:grpSpPr>
        <p:sp>
          <p:nvSpPr>
            <p:cNvPr id="525" name="Google Shape;525;p3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31"/>
          <p:cNvGrpSpPr/>
          <p:nvPr/>
        </p:nvGrpSpPr>
        <p:grpSpPr>
          <a:xfrm>
            <a:off x="8477707" y="-257223"/>
            <a:ext cx="3026178" cy="3026148"/>
            <a:chOff x="3896445" y="840725"/>
            <a:chExt cx="2534275" cy="2534250"/>
          </a:xfrm>
        </p:grpSpPr>
        <p:sp>
          <p:nvSpPr>
            <p:cNvPr id="530" name="Google Shape;530;p31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3" name="Google Shape;533;p31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724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32"/>
          <p:cNvGrpSpPr/>
          <p:nvPr/>
        </p:nvGrpSpPr>
        <p:grpSpPr>
          <a:xfrm>
            <a:off x="1181357" y="4557414"/>
            <a:ext cx="3026178" cy="3026148"/>
            <a:chOff x="3896445" y="840725"/>
            <a:chExt cx="2534275" cy="2534250"/>
          </a:xfrm>
        </p:grpSpPr>
        <p:sp>
          <p:nvSpPr>
            <p:cNvPr id="536" name="Google Shape;536;p32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32"/>
          <p:cNvGrpSpPr/>
          <p:nvPr/>
        </p:nvGrpSpPr>
        <p:grpSpPr>
          <a:xfrm flipH="1">
            <a:off x="-1689698" y="449300"/>
            <a:ext cx="2162798" cy="1206590"/>
            <a:chOff x="7572340" y="2404875"/>
            <a:chExt cx="2162798" cy="1206590"/>
          </a:xfrm>
        </p:grpSpPr>
        <p:sp>
          <p:nvSpPr>
            <p:cNvPr id="540" name="Google Shape;540;p3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4" name="Google Shape;544;p32"/>
          <p:cNvSpPr/>
          <p:nvPr/>
        </p:nvSpPr>
        <p:spPr>
          <a:xfrm>
            <a:off x="5687550" y="46820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32"/>
          <p:cNvGrpSpPr/>
          <p:nvPr/>
        </p:nvGrpSpPr>
        <p:grpSpPr>
          <a:xfrm>
            <a:off x="8604782" y="1655902"/>
            <a:ext cx="3026178" cy="3026148"/>
            <a:chOff x="3896445" y="840725"/>
            <a:chExt cx="2534275" cy="2534250"/>
          </a:xfrm>
        </p:grpSpPr>
        <p:sp>
          <p:nvSpPr>
            <p:cNvPr id="546" name="Google Shape;546;p32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" name="Google Shape;549;p32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127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33"/>
          <p:cNvGrpSpPr/>
          <p:nvPr/>
        </p:nvGrpSpPr>
        <p:grpSpPr>
          <a:xfrm>
            <a:off x="3128557" y="4314664"/>
            <a:ext cx="3026178" cy="3026148"/>
            <a:chOff x="3896445" y="840725"/>
            <a:chExt cx="2534275" cy="2534250"/>
          </a:xfrm>
        </p:grpSpPr>
        <p:sp>
          <p:nvSpPr>
            <p:cNvPr id="552" name="Google Shape;552;p33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33"/>
          <p:cNvSpPr/>
          <p:nvPr/>
        </p:nvSpPr>
        <p:spPr>
          <a:xfrm>
            <a:off x="8527213" y="13215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3"/>
          <p:cNvSpPr/>
          <p:nvPr/>
        </p:nvSpPr>
        <p:spPr>
          <a:xfrm>
            <a:off x="-875150" y="364202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7" name="Google Shape;557;p33"/>
          <p:cNvGrpSpPr/>
          <p:nvPr/>
        </p:nvGrpSpPr>
        <p:grpSpPr>
          <a:xfrm>
            <a:off x="-2409393" y="-1100648"/>
            <a:ext cx="3026178" cy="3026148"/>
            <a:chOff x="3896445" y="840725"/>
            <a:chExt cx="2534275" cy="2534250"/>
          </a:xfrm>
        </p:grpSpPr>
        <p:sp>
          <p:nvSpPr>
            <p:cNvPr id="558" name="Google Shape;558;p33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33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1053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34"/>
          <p:cNvGrpSpPr/>
          <p:nvPr/>
        </p:nvGrpSpPr>
        <p:grpSpPr>
          <a:xfrm>
            <a:off x="-2395618" y="853814"/>
            <a:ext cx="3026178" cy="3026148"/>
            <a:chOff x="3896445" y="840725"/>
            <a:chExt cx="2534275" cy="2534250"/>
          </a:xfrm>
        </p:grpSpPr>
        <p:sp>
          <p:nvSpPr>
            <p:cNvPr id="564" name="Google Shape;564;p3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34"/>
          <p:cNvGrpSpPr/>
          <p:nvPr/>
        </p:nvGrpSpPr>
        <p:grpSpPr>
          <a:xfrm>
            <a:off x="8210307" y="3305252"/>
            <a:ext cx="3026178" cy="3026148"/>
            <a:chOff x="3896445" y="840725"/>
            <a:chExt cx="2534275" cy="2534250"/>
          </a:xfrm>
        </p:grpSpPr>
        <p:sp>
          <p:nvSpPr>
            <p:cNvPr id="568" name="Google Shape;568;p3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4"/>
          <p:cNvGrpSpPr/>
          <p:nvPr/>
        </p:nvGrpSpPr>
        <p:grpSpPr>
          <a:xfrm>
            <a:off x="8389504" y="1295367"/>
            <a:ext cx="2387512" cy="1206590"/>
            <a:chOff x="7572340" y="2404875"/>
            <a:chExt cx="2162798" cy="1206590"/>
          </a:xfrm>
        </p:grpSpPr>
        <p:sp>
          <p:nvSpPr>
            <p:cNvPr id="572" name="Google Shape;572;p3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4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080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103643" y="-1543061"/>
            <a:ext cx="3026178" cy="3026148"/>
            <a:chOff x="3896445" y="840725"/>
            <a:chExt cx="2534275" cy="2534250"/>
          </a:xfrm>
        </p:grpSpPr>
        <p:sp>
          <p:nvSpPr>
            <p:cNvPr id="579" name="Google Shape;579;p3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" name="Google Shape;582;p35"/>
          <p:cNvSpPr/>
          <p:nvPr/>
        </p:nvSpPr>
        <p:spPr>
          <a:xfrm>
            <a:off x="8187413" y="3934613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5"/>
          <p:cNvSpPr/>
          <p:nvPr/>
        </p:nvSpPr>
        <p:spPr>
          <a:xfrm>
            <a:off x="317775" y="4557438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35"/>
          <p:cNvGrpSpPr/>
          <p:nvPr/>
        </p:nvGrpSpPr>
        <p:grpSpPr>
          <a:xfrm>
            <a:off x="4201232" y="4428902"/>
            <a:ext cx="3026178" cy="3026148"/>
            <a:chOff x="3896445" y="840725"/>
            <a:chExt cx="2534275" cy="2534250"/>
          </a:xfrm>
        </p:grpSpPr>
        <p:sp>
          <p:nvSpPr>
            <p:cNvPr id="585" name="Google Shape;585;p3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35"/>
          <p:cNvGrpSpPr/>
          <p:nvPr/>
        </p:nvGrpSpPr>
        <p:grpSpPr>
          <a:xfrm>
            <a:off x="7561127" y="-559175"/>
            <a:ext cx="2162798" cy="1206590"/>
            <a:chOff x="7572340" y="2404875"/>
            <a:chExt cx="2162798" cy="1206590"/>
          </a:xfrm>
        </p:grpSpPr>
        <p:sp>
          <p:nvSpPr>
            <p:cNvPr id="589" name="Google Shape;589;p3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3" name="Google Shape;593;p35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435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36"/>
          <p:cNvGrpSpPr/>
          <p:nvPr/>
        </p:nvGrpSpPr>
        <p:grpSpPr>
          <a:xfrm>
            <a:off x="-556243" y="4800014"/>
            <a:ext cx="3026178" cy="3026148"/>
            <a:chOff x="3896445" y="840725"/>
            <a:chExt cx="2534275" cy="2534250"/>
          </a:xfrm>
        </p:grpSpPr>
        <p:sp>
          <p:nvSpPr>
            <p:cNvPr id="596" name="Google Shape;596;p36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36"/>
          <p:cNvGrpSpPr/>
          <p:nvPr/>
        </p:nvGrpSpPr>
        <p:grpSpPr>
          <a:xfrm>
            <a:off x="7385715" y="-598512"/>
            <a:ext cx="2162798" cy="1206590"/>
            <a:chOff x="7572340" y="2404875"/>
            <a:chExt cx="2162798" cy="1206590"/>
          </a:xfrm>
        </p:grpSpPr>
        <p:sp>
          <p:nvSpPr>
            <p:cNvPr id="600" name="Google Shape;600;p3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36"/>
          <p:cNvGrpSpPr/>
          <p:nvPr/>
        </p:nvGrpSpPr>
        <p:grpSpPr>
          <a:xfrm>
            <a:off x="6680992" y="4800031"/>
            <a:ext cx="3718288" cy="3718252"/>
            <a:chOff x="3896445" y="840725"/>
            <a:chExt cx="2534275" cy="2534250"/>
          </a:xfrm>
        </p:grpSpPr>
        <p:sp>
          <p:nvSpPr>
            <p:cNvPr id="605" name="Google Shape;605;p36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8" name="Google Shape;608;p36"/>
          <p:cNvSpPr/>
          <p:nvPr/>
        </p:nvSpPr>
        <p:spPr>
          <a:xfrm>
            <a:off x="-346325" y="1985349"/>
            <a:ext cx="769377" cy="769377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6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816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37"/>
          <p:cNvGrpSpPr/>
          <p:nvPr/>
        </p:nvGrpSpPr>
        <p:grpSpPr>
          <a:xfrm>
            <a:off x="6851757" y="4388064"/>
            <a:ext cx="3026178" cy="3026148"/>
            <a:chOff x="3896445" y="840725"/>
            <a:chExt cx="2534275" cy="2534250"/>
          </a:xfrm>
        </p:grpSpPr>
        <p:sp>
          <p:nvSpPr>
            <p:cNvPr id="612" name="Google Shape;612;p37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37"/>
          <p:cNvGrpSpPr/>
          <p:nvPr/>
        </p:nvGrpSpPr>
        <p:grpSpPr>
          <a:xfrm flipH="1">
            <a:off x="-553235" y="4846475"/>
            <a:ext cx="2162798" cy="1206590"/>
            <a:chOff x="7572340" y="2404875"/>
            <a:chExt cx="2162798" cy="1206590"/>
          </a:xfrm>
        </p:grpSpPr>
        <p:sp>
          <p:nvSpPr>
            <p:cNvPr id="616" name="Google Shape;616;p3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37"/>
          <p:cNvSpPr/>
          <p:nvPr/>
        </p:nvSpPr>
        <p:spPr>
          <a:xfrm>
            <a:off x="-1108850" y="1124800"/>
            <a:ext cx="1480668" cy="1480668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1" name="Google Shape;621;p37"/>
          <p:cNvGrpSpPr/>
          <p:nvPr/>
        </p:nvGrpSpPr>
        <p:grpSpPr>
          <a:xfrm>
            <a:off x="8588965" y="-1507474"/>
            <a:ext cx="2561392" cy="2561366"/>
            <a:chOff x="3896445" y="840725"/>
            <a:chExt cx="2534275" cy="2534250"/>
          </a:xfrm>
        </p:grpSpPr>
        <p:sp>
          <p:nvSpPr>
            <p:cNvPr id="622" name="Google Shape;622;p37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37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620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8"/>
          <p:cNvSpPr txBox="1">
            <a:spLocks noGrp="1"/>
          </p:cNvSpPr>
          <p:nvPr>
            <p:ph type="title"/>
          </p:nvPr>
        </p:nvSpPr>
        <p:spPr>
          <a:xfrm>
            <a:off x="2642550" y="532653"/>
            <a:ext cx="3858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Font typeface="Dosis"/>
              <a:buNone/>
              <a:defRPr sz="6500">
                <a:solidFill>
                  <a:srgbClr val="51294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8"/>
          <p:cNvSpPr txBox="1">
            <a:spLocks noGrp="1"/>
          </p:cNvSpPr>
          <p:nvPr>
            <p:ph type="subTitle" idx="1"/>
          </p:nvPr>
        </p:nvSpPr>
        <p:spPr>
          <a:xfrm>
            <a:off x="2642550" y="2094448"/>
            <a:ext cx="3858900" cy="12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29" name="Google Shape;629;p38"/>
          <p:cNvSpPr txBox="1"/>
          <p:nvPr/>
        </p:nvSpPr>
        <p:spPr>
          <a:xfrm>
            <a:off x="2370450" y="3586474"/>
            <a:ext cx="4403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100">
                <a:solidFill>
                  <a:schemeClr val="accen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100">
                <a:solidFill>
                  <a:schemeClr val="accen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100">
                <a:solidFill>
                  <a:schemeClr val="accen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630" name="Google Shape;630;p38"/>
          <p:cNvGrpSpPr/>
          <p:nvPr/>
        </p:nvGrpSpPr>
        <p:grpSpPr>
          <a:xfrm>
            <a:off x="-1918237" y="2078791"/>
            <a:ext cx="3642767" cy="3642731"/>
            <a:chOff x="3896445" y="840725"/>
            <a:chExt cx="2534275" cy="2534250"/>
          </a:xfrm>
        </p:grpSpPr>
        <p:sp>
          <p:nvSpPr>
            <p:cNvPr id="631" name="Google Shape;631;p38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4" name="Google Shape;634;p38"/>
          <p:cNvSpPr/>
          <p:nvPr/>
        </p:nvSpPr>
        <p:spPr>
          <a:xfrm>
            <a:off x="7629600" y="-65055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5" name="Google Shape;635;p38"/>
          <p:cNvGrpSpPr/>
          <p:nvPr/>
        </p:nvGrpSpPr>
        <p:grpSpPr>
          <a:xfrm>
            <a:off x="7272265" y="3746588"/>
            <a:ext cx="2162798" cy="1206590"/>
            <a:chOff x="7572340" y="2404875"/>
            <a:chExt cx="2162798" cy="1206590"/>
          </a:xfrm>
        </p:grpSpPr>
        <p:sp>
          <p:nvSpPr>
            <p:cNvPr id="636" name="Google Shape;636;p3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" name="Google Shape;640;p38"/>
          <p:cNvSpPr/>
          <p:nvPr/>
        </p:nvSpPr>
        <p:spPr>
          <a:xfrm>
            <a:off x="8419925" y="1791713"/>
            <a:ext cx="1206584" cy="120658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9089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39"/>
          <p:cNvGrpSpPr/>
          <p:nvPr/>
        </p:nvGrpSpPr>
        <p:grpSpPr>
          <a:xfrm>
            <a:off x="-2043068" y="2117364"/>
            <a:ext cx="3026178" cy="3026148"/>
            <a:chOff x="3896445" y="840725"/>
            <a:chExt cx="2534275" cy="2534250"/>
          </a:xfrm>
        </p:grpSpPr>
        <p:sp>
          <p:nvSpPr>
            <p:cNvPr id="643" name="Google Shape;643;p3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39"/>
          <p:cNvSpPr/>
          <p:nvPr/>
        </p:nvSpPr>
        <p:spPr>
          <a:xfrm>
            <a:off x="8377825" y="264980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39"/>
          <p:cNvGrpSpPr/>
          <p:nvPr/>
        </p:nvGrpSpPr>
        <p:grpSpPr>
          <a:xfrm flipH="1">
            <a:off x="-430935" y="-201412"/>
            <a:ext cx="2162798" cy="1206590"/>
            <a:chOff x="7572340" y="2404875"/>
            <a:chExt cx="2162798" cy="1206590"/>
          </a:xfrm>
        </p:grpSpPr>
        <p:sp>
          <p:nvSpPr>
            <p:cNvPr id="648" name="Google Shape;648;p3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39"/>
          <p:cNvSpPr/>
          <p:nvPr/>
        </p:nvSpPr>
        <p:spPr>
          <a:xfrm>
            <a:off x="8377825" y="3244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" name="Google Shape;653;p39"/>
          <p:cNvGrpSpPr/>
          <p:nvPr/>
        </p:nvGrpSpPr>
        <p:grpSpPr>
          <a:xfrm>
            <a:off x="4684457" y="4204839"/>
            <a:ext cx="3026178" cy="3026148"/>
            <a:chOff x="3896445" y="840725"/>
            <a:chExt cx="2534275" cy="2534250"/>
          </a:xfrm>
        </p:grpSpPr>
        <p:sp>
          <p:nvSpPr>
            <p:cNvPr id="654" name="Google Shape;654;p3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7" name="Google Shape;657;p39"/>
          <p:cNvSpPr/>
          <p:nvPr/>
        </p:nvSpPr>
        <p:spPr>
          <a:xfrm>
            <a:off x="1457425" y="456707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2606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40"/>
          <p:cNvGrpSpPr/>
          <p:nvPr/>
        </p:nvGrpSpPr>
        <p:grpSpPr>
          <a:xfrm>
            <a:off x="5818957" y="3846164"/>
            <a:ext cx="3026178" cy="3026148"/>
            <a:chOff x="3896445" y="840725"/>
            <a:chExt cx="2534275" cy="2534250"/>
          </a:xfrm>
        </p:grpSpPr>
        <p:sp>
          <p:nvSpPr>
            <p:cNvPr id="660" name="Google Shape;660;p4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3" name="Google Shape;663;p40"/>
          <p:cNvSpPr/>
          <p:nvPr/>
        </p:nvSpPr>
        <p:spPr>
          <a:xfrm>
            <a:off x="-788875" y="107285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4" name="Google Shape;664;p40"/>
          <p:cNvGrpSpPr/>
          <p:nvPr/>
        </p:nvGrpSpPr>
        <p:grpSpPr>
          <a:xfrm flipH="1">
            <a:off x="-79235" y="3846163"/>
            <a:ext cx="2162798" cy="1206590"/>
            <a:chOff x="7572340" y="2404875"/>
            <a:chExt cx="2162798" cy="1206590"/>
          </a:xfrm>
        </p:grpSpPr>
        <p:sp>
          <p:nvSpPr>
            <p:cNvPr id="665" name="Google Shape;665;p4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40"/>
          <p:cNvSpPr/>
          <p:nvPr/>
        </p:nvSpPr>
        <p:spPr>
          <a:xfrm>
            <a:off x="209575" y="-5831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40"/>
          <p:cNvGrpSpPr/>
          <p:nvPr/>
        </p:nvGrpSpPr>
        <p:grpSpPr>
          <a:xfrm>
            <a:off x="7476126" y="-486630"/>
            <a:ext cx="3739830" cy="3739793"/>
            <a:chOff x="3896445" y="840725"/>
            <a:chExt cx="2534275" cy="2534250"/>
          </a:xfrm>
        </p:grpSpPr>
        <p:sp>
          <p:nvSpPr>
            <p:cNvPr id="671" name="Google Shape;671;p4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40"/>
          <p:cNvSpPr/>
          <p:nvPr/>
        </p:nvSpPr>
        <p:spPr>
          <a:xfrm>
            <a:off x="5893375" y="-82137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45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0048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Quicksand"/>
              <a:buNone/>
              <a:defRPr sz="27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mfortaa"/>
              <a:buChar char="●"/>
              <a:defRPr sz="18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087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gR6mUSsEig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69;p37">
            <a:extLst>
              <a:ext uri="{FF2B5EF4-FFF2-40B4-BE49-F238E27FC236}">
                <a16:creationId xmlns:a16="http://schemas.microsoft.com/office/drawing/2014/main" id="{0EA2544E-A3C5-459C-1AF2-24CC53FB07C4}"/>
              </a:ext>
            </a:extLst>
          </p:cNvPr>
          <p:cNvSpPr/>
          <p:nvPr/>
        </p:nvSpPr>
        <p:spPr>
          <a:xfrm rot="10800000">
            <a:off x="8088171" y="3903785"/>
            <a:ext cx="1055829" cy="1464914"/>
          </a:xfrm>
          <a:custGeom>
            <a:avLst/>
            <a:gdLst/>
            <a:ahLst/>
            <a:cxnLst/>
            <a:rect l="l" t="t" r="r" b="b"/>
            <a:pathLst>
              <a:path w="2929828" h="2929828" extrusionOk="0">
                <a:moveTo>
                  <a:pt x="0" y="0"/>
                </a:moveTo>
                <a:lnTo>
                  <a:pt x="2929828" y="0"/>
                </a:lnTo>
                <a:lnTo>
                  <a:pt x="2929828" y="2929828"/>
                </a:lnTo>
                <a:lnTo>
                  <a:pt x="0" y="2929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8746" r="1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217;p26">
            <a:extLst>
              <a:ext uri="{FF2B5EF4-FFF2-40B4-BE49-F238E27FC236}">
                <a16:creationId xmlns:a16="http://schemas.microsoft.com/office/drawing/2014/main" id="{17BEF8A3-9313-DB66-69B8-C63CF5856906}"/>
              </a:ext>
            </a:extLst>
          </p:cNvPr>
          <p:cNvGrpSpPr/>
          <p:nvPr/>
        </p:nvGrpSpPr>
        <p:grpSpPr>
          <a:xfrm>
            <a:off x="0" y="4721338"/>
            <a:ext cx="9143998" cy="1615381"/>
            <a:chOff x="0" y="-38100"/>
            <a:chExt cx="4816592" cy="850900"/>
          </a:xfrm>
        </p:grpSpPr>
        <p:sp>
          <p:nvSpPr>
            <p:cNvPr id="4" name="Google Shape;218;p26">
              <a:extLst>
                <a:ext uri="{FF2B5EF4-FFF2-40B4-BE49-F238E27FC236}">
                  <a16:creationId xmlns:a16="http://schemas.microsoft.com/office/drawing/2014/main" id="{934B4CFF-D68F-1A6A-A667-AD3E5BD00165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219;p26">
              <a:extLst>
                <a:ext uri="{FF2B5EF4-FFF2-40B4-BE49-F238E27FC236}">
                  <a16:creationId xmlns:a16="http://schemas.microsoft.com/office/drawing/2014/main" id="{0C8CE925-F6E6-E5B4-6034-D30DFF484BD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228;p26">
            <a:extLst>
              <a:ext uri="{FF2B5EF4-FFF2-40B4-BE49-F238E27FC236}">
                <a16:creationId xmlns:a16="http://schemas.microsoft.com/office/drawing/2014/main" id="{81AFA910-E2D0-D660-88FB-85F634C3AAA3}"/>
              </a:ext>
            </a:extLst>
          </p:cNvPr>
          <p:cNvSpPr/>
          <p:nvPr/>
        </p:nvSpPr>
        <p:spPr>
          <a:xfrm>
            <a:off x="0" y="4793668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31FFE-DF2F-4CEC-870F-5E69C4288EE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B30A4-D67E-9772-7086-8C74EEE83047}"/>
              </a:ext>
            </a:extLst>
          </p:cNvPr>
          <p:cNvSpPr txBox="1"/>
          <p:nvPr/>
        </p:nvSpPr>
        <p:spPr>
          <a:xfrm>
            <a:off x="902969" y="943899"/>
            <a:ext cx="3112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chemeClr val="accent2"/>
                </a:solidFill>
                <a:effectLst/>
              </a:rPr>
              <a:t>Reliable (a)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1F888-7001-7680-49BC-8DCFB315EB4D}"/>
              </a:ext>
            </a:extLst>
          </p:cNvPr>
          <p:cNvSpPr txBox="1"/>
          <p:nvPr/>
        </p:nvSpPr>
        <p:spPr>
          <a:xfrm>
            <a:off x="965835" y="1735816"/>
            <a:ext cx="2183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rɪˈlaɪəbl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D58379-056A-C663-96B4-4981F7B0F527}"/>
              </a:ext>
            </a:extLst>
          </p:cNvPr>
          <p:cNvSpPr txBox="1"/>
          <p:nvPr/>
        </p:nvSpPr>
        <p:spPr>
          <a:xfrm>
            <a:off x="206232" y="2814134"/>
            <a:ext cx="48842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Someone or something that is reliable can be trusted or believed because he, she, or it works or behaves well in the way you expect</a:t>
            </a:r>
          </a:p>
          <a:p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</a:rPr>
              <a:t>E.g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Gideon is very reliable - if he says he'll do something, he'll do it.</a:t>
            </a:r>
          </a:p>
        </p:txBody>
      </p:sp>
      <p:pic>
        <p:nvPicPr>
          <p:cNvPr id="1026" name="Picture 2" descr="Partnership concept illustration">
            <a:extLst>
              <a:ext uri="{FF2B5EF4-FFF2-40B4-BE49-F238E27FC236}">
                <a16:creationId xmlns:a16="http://schemas.microsoft.com/office/drawing/2014/main" id="{5A1FD08F-A9EE-AC4A-2810-BCE064E2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32" y="1117656"/>
            <a:ext cx="4365768" cy="290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RELIABLE - How to pronounce Reliable_">
            <a:hlinkClick r:id="" action="ppaction://media"/>
            <a:extLst>
              <a:ext uri="{FF2B5EF4-FFF2-40B4-BE49-F238E27FC236}">
                <a16:creationId xmlns:a16="http://schemas.microsoft.com/office/drawing/2014/main" id="{F8331E0B-7984-9E6C-70E9-B5188A6A3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26" end="24889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9735" y="2360773"/>
            <a:ext cx="478430" cy="47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7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69;p37">
            <a:extLst>
              <a:ext uri="{FF2B5EF4-FFF2-40B4-BE49-F238E27FC236}">
                <a16:creationId xmlns:a16="http://schemas.microsoft.com/office/drawing/2014/main" id="{0EA2544E-A3C5-459C-1AF2-24CC53FB07C4}"/>
              </a:ext>
            </a:extLst>
          </p:cNvPr>
          <p:cNvSpPr/>
          <p:nvPr/>
        </p:nvSpPr>
        <p:spPr>
          <a:xfrm rot="10800000">
            <a:off x="8088171" y="3903785"/>
            <a:ext cx="1055829" cy="1464914"/>
          </a:xfrm>
          <a:custGeom>
            <a:avLst/>
            <a:gdLst/>
            <a:ahLst/>
            <a:cxnLst/>
            <a:rect l="l" t="t" r="r" b="b"/>
            <a:pathLst>
              <a:path w="2929828" h="2929828" extrusionOk="0">
                <a:moveTo>
                  <a:pt x="0" y="0"/>
                </a:moveTo>
                <a:lnTo>
                  <a:pt x="2929828" y="0"/>
                </a:lnTo>
                <a:lnTo>
                  <a:pt x="2929828" y="2929828"/>
                </a:lnTo>
                <a:lnTo>
                  <a:pt x="0" y="2929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8746" r="1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217;p26">
            <a:extLst>
              <a:ext uri="{FF2B5EF4-FFF2-40B4-BE49-F238E27FC236}">
                <a16:creationId xmlns:a16="http://schemas.microsoft.com/office/drawing/2014/main" id="{17BEF8A3-9313-DB66-69B8-C63CF5856906}"/>
              </a:ext>
            </a:extLst>
          </p:cNvPr>
          <p:cNvGrpSpPr/>
          <p:nvPr/>
        </p:nvGrpSpPr>
        <p:grpSpPr>
          <a:xfrm>
            <a:off x="0" y="4721338"/>
            <a:ext cx="9143998" cy="1615381"/>
            <a:chOff x="0" y="-38100"/>
            <a:chExt cx="4816592" cy="850900"/>
          </a:xfrm>
        </p:grpSpPr>
        <p:sp>
          <p:nvSpPr>
            <p:cNvPr id="4" name="Google Shape;218;p26">
              <a:extLst>
                <a:ext uri="{FF2B5EF4-FFF2-40B4-BE49-F238E27FC236}">
                  <a16:creationId xmlns:a16="http://schemas.microsoft.com/office/drawing/2014/main" id="{934B4CFF-D68F-1A6A-A667-AD3E5BD00165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219;p26">
              <a:extLst>
                <a:ext uri="{FF2B5EF4-FFF2-40B4-BE49-F238E27FC236}">
                  <a16:creationId xmlns:a16="http://schemas.microsoft.com/office/drawing/2014/main" id="{0C8CE925-F6E6-E5B4-6034-D30DFF484BD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228;p26">
            <a:extLst>
              <a:ext uri="{FF2B5EF4-FFF2-40B4-BE49-F238E27FC236}">
                <a16:creationId xmlns:a16="http://schemas.microsoft.com/office/drawing/2014/main" id="{81AFA910-E2D0-D660-88FB-85F634C3AAA3}"/>
              </a:ext>
            </a:extLst>
          </p:cNvPr>
          <p:cNvSpPr/>
          <p:nvPr/>
        </p:nvSpPr>
        <p:spPr>
          <a:xfrm>
            <a:off x="0" y="4793668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31FFE-DF2F-4CEC-870F-5E69C4288EE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B30A4-D67E-9772-7086-8C74EEE83047}"/>
              </a:ext>
            </a:extLst>
          </p:cNvPr>
          <p:cNvSpPr txBox="1"/>
          <p:nvPr/>
        </p:nvSpPr>
        <p:spPr>
          <a:xfrm>
            <a:off x="902970" y="943899"/>
            <a:ext cx="3669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r</a:t>
            </a:r>
            <a:r>
              <a:rPr lang="en-US" sz="4800" b="1" i="0" dirty="0">
                <a:solidFill>
                  <a:schemeClr val="accent2"/>
                </a:solidFill>
                <a:effectLst/>
              </a:rPr>
              <a:t>apidly (adv)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1F888-7001-7680-49BC-8DCFB315EB4D}"/>
              </a:ext>
            </a:extLst>
          </p:cNvPr>
          <p:cNvSpPr txBox="1"/>
          <p:nvPr/>
        </p:nvSpPr>
        <p:spPr>
          <a:xfrm>
            <a:off x="1280248" y="1797014"/>
            <a:ext cx="269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ræpɪdli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D58379-056A-C663-96B4-4981F7B0F527}"/>
              </a:ext>
            </a:extLst>
          </p:cNvPr>
          <p:cNvSpPr txBox="1"/>
          <p:nvPr/>
        </p:nvSpPr>
        <p:spPr>
          <a:xfrm>
            <a:off x="674953" y="3056658"/>
            <a:ext cx="4170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very quickly; at a great rate</a:t>
            </a:r>
          </a:p>
          <a:p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E.g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: Things are changing very rapidly.</a:t>
            </a:r>
          </a:p>
        </p:txBody>
      </p:sp>
      <p:pic>
        <p:nvPicPr>
          <p:cNvPr id="3" name="How to pronounce RAPIDLY in American English">
            <a:hlinkClick r:id="" action="ppaction://media"/>
            <a:extLst>
              <a:ext uri="{FF2B5EF4-FFF2-40B4-BE49-F238E27FC236}">
                <a16:creationId xmlns:a16="http://schemas.microsoft.com/office/drawing/2014/main" id="{B4534448-03A7-9777-3A3C-7119EC56A9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4" end="5924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2388209"/>
            <a:ext cx="609600" cy="609600"/>
          </a:xfrm>
          <a:prstGeom prst="rect">
            <a:avLst/>
          </a:prstGeom>
        </p:spPr>
      </p:pic>
      <p:pic>
        <p:nvPicPr>
          <p:cNvPr id="4098" name="Picture 2" descr="High-speed transport abstract concept illustration">
            <a:extLst>
              <a:ext uri="{FF2B5EF4-FFF2-40B4-BE49-F238E27FC236}">
                <a16:creationId xmlns:a16="http://schemas.microsoft.com/office/drawing/2014/main" id="{7C2945EC-5655-2EE6-7BC6-A8CA5F15A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267" y="1035903"/>
            <a:ext cx="3368605" cy="336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3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69;p37">
            <a:extLst>
              <a:ext uri="{FF2B5EF4-FFF2-40B4-BE49-F238E27FC236}">
                <a16:creationId xmlns:a16="http://schemas.microsoft.com/office/drawing/2014/main" id="{0EA2544E-A3C5-459C-1AF2-24CC53FB07C4}"/>
              </a:ext>
            </a:extLst>
          </p:cNvPr>
          <p:cNvSpPr/>
          <p:nvPr/>
        </p:nvSpPr>
        <p:spPr>
          <a:xfrm rot="10800000">
            <a:off x="8088171" y="3903785"/>
            <a:ext cx="1055829" cy="1464914"/>
          </a:xfrm>
          <a:custGeom>
            <a:avLst/>
            <a:gdLst/>
            <a:ahLst/>
            <a:cxnLst/>
            <a:rect l="l" t="t" r="r" b="b"/>
            <a:pathLst>
              <a:path w="2929828" h="2929828" extrusionOk="0">
                <a:moveTo>
                  <a:pt x="0" y="0"/>
                </a:moveTo>
                <a:lnTo>
                  <a:pt x="2929828" y="0"/>
                </a:lnTo>
                <a:lnTo>
                  <a:pt x="2929828" y="2929828"/>
                </a:lnTo>
                <a:lnTo>
                  <a:pt x="0" y="2929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8746" r="1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217;p26">
            <a:extLst>
              <a:ext uri="{FF2B5EF4-FFF2-40B4-BE49-F238E27FC236}">
                <a16:creationId xmlns:a16="http://schemas.microsoft.com/office/drawing/2014/main" id="{17BEF8A3-9313-DB66-69B8-C63CF5856906}"/>
              </a:ext>
            </a:extLst>
          </p:cNvPr>
          <p:cNvGrpSpPr/>
          <p:nvPr/>
        </p:nvGrpSpPr>
        <p:grpSpPr>
          <a:xfrm>
            <a:off x="0" y="4721338"/>
            <a:ext cx="9143998" cy="1615381"/>
            <a:chOff x="0" y="-38100"/>
            <a:chExt cx="4816592" cy="850900"/>
          </a:xfrm>
        </p:grpSpPr>
        <p:sp>
          <p:nvSpPr>
            <p:cNvPr id="4" name="Google Shape;218;p26">
              <a:extLst>
                <a:ext uri="{FF2B5EF4-FFF2-40B4-BE49-F238E27FC236}">
                  <a16:creationId xmlns:a16="http://schemas.microsoft.com/office/drawing/2014/main" id="{934B4CFF-D68F-1A6A-A667-AD3E5BD00165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219;p26">
              <a:extLst>
                <a:ext uri="{FF2B5EF4-FFF2-40B4-BE49-F238E27FC236}">
                  <a16:creationId xmlns:a16="http://schemas.microsoft.com/office/drawing/2014/main" id="{0C8CE925-F6E6-E5B4-6034-D30DFF484BD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228;p26">
            <a:extLst>
              <a:ext uri="{FF2B5EF4-FFF2-40B4-BE49-F238E27FC236}">
                <a16:creationId xmlns:a16="http://schemas.microsoft.com/office/drawing/2014/main" id="{81AFA910-E2D0-D660-88FB-85F634C3AAA3}"/>
              </a:ext>
            </a:extLst>
          </p:cNvPr>
          <p:cNvSpPr/>
          <p:nvPr/>
        </p:nvSpPr>
        <p:spPr>
          <a:xfrm>
            <a:off x="0" y="4793668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31FFE-DF2F-4CEC-870F-5E69C4288EE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B30A4-D67E-9772-7086-8C74EEE83047}"/>
              </a:ext>
            </a:extLst>
          </p:cNvPr>
          <p:cNvSpPr txBox="1"/>
          <p:nvPr/>
        </p:nvSpPr>
        <p:spPr>
          <a:xfrm>
            <a:off x="902970" y="891541"/>
            <a:ext cx="3669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g</a:t>
            </a:r>
            <a:r>
              <a:rPr lang="en-US" sz="4800" b="1" i="0" dirty="0">
                <a:solidFill>
                  <a:schemeClr val="accent2"/>
                </a:solidFill>
                <a:effectLst/>
              </a:rPr>
              <a:t>o up (phr. V)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1F888-7001-7680-49BC-8DCFB315EB4D}"/>
              </a:ext>
            </a:extLst>
          </p:cNvPr>
          <p:cNvSpPr txBox="1"/>
          <p:nvPr/>
        </p:nvSpPr>
        <p:spPr>
          <a:xfrm>
            <a:off x="1242540" y="1865918"/>
            <a:ext cx="269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ɡəʊ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 /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ʌp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D58379-056A-C663-96B4-4981F7B0F527}"/>
              </a:ext>
            </a:extLst>
          </p:cNvPr>
          <p:cNvSpPr txBox="1"/>
          <p:nvPr/>
        </p:nvSpPr>
        <p:spPr>
          <a:xfrm>
            <a:off x="902970" y="3131955"/>
            <a:ext cx="3735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to move higher, rise, or increase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ronunciation_en_go_up">
            <a:hlinkClick r:id="" action="ppaction://media"/>
            <a:extLst>
              <a:ext uri="{FF2B5EF4-FFF2-40B4-BE49-F238E27FC236}">
                <a16:creationId xmlns:a16="http://schemas.microsoft.com/office/drawing/2014/main" id="{9DCE9E18-3A3D-64FB-7FBB-220B8EFD7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3622" y="2463270"/>
            <a:ext cx="609600" cy="609600"/>
          </a:xfrm>
          <a:prstGeom prst="rect">
            <a:avLst/>
          </a:prstGeom>
        </p:spPr>
      </p:pic>
      <p:pic>
        <p:nvPicPr>
          <p:cNvPr id="3074" name="Picture 2" descr="Leadership design in flat style">
            <a:extLst>
              <a:ext uri="{FF2B5EF4-FFF2-40B4-BE49-F238E27FC236}">
                <a16:creationId xmlns:a16="http://schemas.microsoft.com/office/drawing/2014/main" id="{A8EAA777-E078-C472-75F9-7BF04EE28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b="5664"/>
          <a:stretch/>
        </p:blipFill>
        <p:spPr bwMode="auto">
          <a:xfrm>
            <a:off x="5200243" y="1199266"/>
            <a:ext cx="3317109" cy="27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69;p37">
            <a:extLst>
              <a:ext uri="{FF2B5EF4-FFF2-40B4-BE49-F238E27FC236}">
                <a16:creationId xmlns:a16="http://schemas.microsoft.com/office/drawing/2014/main" id="{0EA2544E-A3C5-459C-1AF2-24CC53FB07C4}"/>
              </a:ext>
            </a:extLst>
          </p:cNvPr>
          <p:cNvSpPr/>
          <p:nvPr/>
        </p:nvSpPr>
        <p:spPr>
          <a:xfrm rot="10800000">
            <a:off x="8088171" y="3903785"/>
            <a:ext cx="1055829" cy="1464914"/>
          </a:xfrm>
          <a:custGeom>
            <a:avLst/>
            <a:gdLst/>
            <a:ahLst/>
            <a:cxnLst/>
            <a:rect l="l" t="t" r="r" b="b"/>
            <a:pathLst>
              <a:path w="2929828" h="2929828" extrusionOk="0">
                <a:moveTo>
                  <a:pt x="0" y="0"/>
                </a:moveTo>
                <a:lnTo>
                  <a:pt x="2929828" y="0"/>
                </a:lnTo>
                <a:lnTo>
                  <a:pt x="2929828" y="2929828"/>
                </a:lnTo>
                <a:lnTo>
                  <a:pt x="0" y="2929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8746" r="1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217;p26">
            <a:extLst>
              <a:ext uri="{FF2B5EF4-FFF2-40B4-BE49-F238E27FC236}">
                <a16:creationId xmlns:a16="http://schemas.microsoft.com/office/drawing/2014/main" id="{17BEF8A3-9313-DB66-69B8-C63CF5856906}"/>
              </a:ext>
            </a:extLst>
          </p:cNvPr>
          <p:cNvGrpSpPr/>
          <p:nvPr/>
        </p:nvGrpSpPr>
        <p:grpSpPr>
          <a:xfrm>
            <a:off x="0" y="4721338"/>
            <a:ext cx="9143998" cy="1615381"/>
            <a:chOff x="0" y="-38100"/>
            <a:chExt cx="4816592" cy="850900"/>
          </a:xfrm>
        </p:grpSpPr>
        <p:sp>
          <p:nvSpPr>
            <p:cNvPr id="4" name="Google Shape;218;p26">
              <a:extLst>
                <a:ext uri="{FF2B5EF4-FFF2-40B4-BE49-F238E27FC236}">
                  <a16:creationId xmlns:a16="http://schemas.microsoft.com/office/drawing/2014/main" id="{934B4CFF-D68F-1A6A-A667-AD3E5BD00165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219;p26">
              <a:extLst>
                <a:ext uri="{FF2B5EF4-FFF2-40B4-BE49-F238E27FC236}">
                  <a16:creationId xmlns:a16="http://schemas.microsoft.com/office/drawing/2014/main" id="{0C8CE925-F6E6-E5B4-6034-D30DFF484BD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228;p26">
            <a:extLst>
              <a:ext uri="{FF2B5EF4-FFF2-40B4-BE49-F238E27FC236}">
                <a16:creationId xmlns:a16="http://schemas.microsoft.com/office/drawing/2014/main" id="{81AFA910-E2D0-D660-88FB-85F634C3AAA3}"/>
              </a:ext>
            </a:extLst>
          </p:cNvPr>
          <p:cNvSpPr/>
          <p:nvPr/>
        </p:nvSpPr>
        <p:spPr>
          <a:xfrm>
            <a:off x="0" y="4793668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31FFE-DF2F-4CEC-870F-5E69C4288EE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B30A4-D67E-9772-7086-8C74EEE83047}"/>
              </a:ext>
            </a:extLst>
          </p:cNvPr>
          <p:cNvSpPr txBox="1"/>
          <p:nvPr/>
        </p:nvSpPr>
        <p:spPr>
          <a:xfrm>
            <a:off x="143573" y="870260"/>
            <a:ext cx="65253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chemeClr val="accent2"/>
                </a:solidFill>
                <a:effectLst/>
              </a:rPr>
              <a:t>medical facilities (</a:t>
            </a:r>
            <a:r>
              <a:rPr lang="en-US" sz="4800" b="1" i="0" dirty="0" err="1">
                <a:solidFill>
                  <a:schemeClr val="accent2"/>
                </a:solidFill>
                <a:effectLst/>
              </a:rPr>
              <a:t>n.phr</a:t>
            </a:r>
            <a:r>
              <a:rPr lang="en-US" sz="4800" b="1" i="0" dirty="0">
                <a:solidFill>
                  <a:schemeClr val="accent2"/>
                </a:solidFill>
                <a:effectLst/>
              </a:rPr>
              <a:t>)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1F888-7001-7680-49BC-8DCFB315EB4D}"/>
              </a:ext>
            </a:extLst>
          </p:cNvPr>
          <p:cNvSpPr txBox="1"/>
          <p:nvPr/>
        </p:nvSpPr>
        <p:spPr>
          <a:xfrm>
            <a:off x="442419" y="1759620"/>
            <a:ext cx="4129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/ˈ</a:t>
            </a:r>
            <a:r>
              <a:rPr lang="en-US" sz="28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mɛdɪkəl</a:t>
            </a:r>
            <a:r>
              <a:rPr lang="en-US" sz="2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 /</a:t>
            </a:r>
            <a:r>
              <a:rPr lang="en-US" sz="28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fəˈsɪlətiz</a:t>
            </a:r>
            <a:r>
              <a:rPr lang="en-US" sz="2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D58379-056A-C663-96B4-4981F7B0F527}"/>
              </a:ext>
            </a:extLst>
          </p:cNvPr>
          <p:cNvSpPr txBox="1"/>
          <p:nvPr/>
        </p:nvSpPr>
        <p:spPr>
          <a:xfrm>
            <a:off x="468454" y="2957638"/>
            <a:ext cx="43657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 places or establishments where medical care, treatment, and health-related services are provided.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The top 4 crises facing the world today _ Jared Diamond _ Big Think">
            <a:hlinkClick r:id="" action="ppaction://media"/>
            <a:extLst>
              <a:ext uri="{FF2B5EF4-FFF2-40B4-BE49-F238E27FC236}">
                <a16:creationId xmlns:a16="http://schemas.microsoft.com/office/drawing/2014/main" id="{E00D9E4E-840F-6D89-EF15-F2DE4856AF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718" end="152573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1738" y="2292324"/>
            <a:ext cx="609600" cy="609600"/>
          </a:xfrm>
          <a:prstGeom prst="rect">
            <a:avLst/>
          </a:prstGeom>
        </p:spPr>
      </p:pic>
      <p:pic>
        <p:nvPicPr>
          <p:cNvPr id="2050" name="Picture 2" descr="Set of 3D flat isometric illustrations of medical clinic building and medical premises with the appropriate equipment">
            <a:extLst>
              <a:ext uri="{FF2B5EF4-FFF2-40B4-BE49-F238E27FC236}">
                <a16:creationId xmlns:a16="http://schemas.microsoft.com/office/drawing/2014/main" id="{53A7CDEE-0264-36C2-E4D9-B3B49D2A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28" y="1701257"/>
            <a:ext cx="3120272" cy="31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9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20;p26">
            <a:extLst>
              <a:ext uri="{FF2B5EF4-FFF2-40B4-BE49-F238E27FC236}">
                <a16:creationId xmlns:a16="http://schemas.microsoft.com/office/drawing/2014/main" id="{ABEA3681-2FD2-7194-182A-AB0DA2C8407C}"/>
              </a:ext>
            </a:extLst>
          </p:cNvPr>
          <p:cNvSpPr/>
          <p:nvPr/>
        </p:nvSpPr>
        <p:spPr>
          <a:xfrm>
            <a:off x="7888289" y="-592486"/>
            <a:ext cx="2052257" cy="2057400"/>
          </a:xfrm>
          <a:custGeom>
            <a:avLst/>
            <a:gdLst/>
            <a:ahLst/>
            <a:cxnLst/>
            <a:rect l="l" t="t" r="r" b="b"/>
            <a:pathLst>
              <a:path w="4104513" h="4114800" extrusionOk="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221;p26">
            <a:extLst>
              <a:ext uri="{FF2B5EF4-FFF2-40B4-BE49-F238E27FC236}">
                <a16:creationId xmlns:a16="http://schemas.microsoft.com/office/drawing/2014/main" id="{70CE3214-9A7C-C829-7C12-2C9427933F8B}"/>
              </a:ext>
            </a:extLst>
          </p:cNvPr>
          <p:cNvSpPr/>
          <p:nvPr/>
        </p:nvSpPr>
        <p:spPr>
          <a:xfrm rot="5400000">
            <a:off x="7602236" y="-515636"/>
            <a:ext cx="1026129" cy="2057400"/>
          </a:xfrm>
          <a:custGeom>
            <a:avLst/>
            <a:gdLst/>
            <a:ahLst/>
            <a:cxnLst/>
            <a:rect l="l" t="t" r="r" b="b"/>
            <a:pathLst>
              <a:path w="2052257" h="4114800" extrusionOk="0">
                <a:moveTo>
                  <a:pt x="0" y="0"/>
                </a:moveTo>
                <a:lnTo>
                  <a:pt x="2052256" y="0"/>
                </a:lnTo>
                <a:lnTo>
                  <a:pt x="20522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 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7746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the correct meanings of the underlined words.</a:t>
            </a:r>
            <a:endParaRPr lang="vi-VN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371" y="1758428"/>
            <a:ext cx="826042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like science because it is a fascinating subject.</a:t>
            </a:r>
          </a:p>
          <a:p>
            <a:r>
              <a:rPr lang="vi-VN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A. extremely interesting</a:t>
            </a:r>
          </a:p>
          <a:p>
            <a:r>
              <a:rPr lang="vi-VN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B. completely boring</a:t>
            </a:r>
          </a:p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Lots of university students work as tutors to help school children learn better.</a:t>
            </a:r>
          </a:p>
          <a:p>
            <a:r>
              <a:rPr lang="vi-VN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A. teaching assistants</a:t>
            </a:r>
          </a:p>
          <a:p>
            <a:r>
              <a:rPr lang="vi-VN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B. private teachers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1313543" y="2191468"/>
            <a:ext cx="433296" cy="4425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1313543" y="4183319"/>
            <a:ext cx="433296" cy="4204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oogle Shape;217;p26">
            <a:extLst>
              <a:ext uri="{FF2B5EF4-FFF2-40B4-BE49-F238E27FC236}">
                <a16:creationId xmlns:a16="http://schemas.microsoft.com/office/drawing/2014/main" id="{A1E92291-2607-81C9-152C-9907DB087985}"/>
              </a:ext>
            </a:extLst>
          </p:cNvPr>
          <p:cNvGrpSpPr/>
          <p:nvPr/>
        </p:nvGrpSpPr>
        <p:grpSpPr>
          <a:xfrm>
            <a:off x="0" y="4721338"/>
            <a:ext cx="9143998" cy="1615381"/>
            <a:chOff x="0" y="-38100"/>
            <a:chExt cx="4816592" cy="850900"/>
          </a:xfrm>
        </p:grpSpPr>
        <p:sp>
          <p:nvSpPr>
            <p:cNvPr id="16" name="Google Shape;218;p26">
              <a:extLst>
                <a:ext uri="{FF2B5EF4-FFF2-40B4-BE49-F238E27FC236}">
                  <a16:creationId xmlns:a16="http://schemas.microsoft.com/office/drawing/2014/main" id="{1F689D85-298B-B542-BEC9-5E3E2C309413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Google Shape;219;p26">
              <a:extLst>
                <a:ext uri="{FF2B5EF4-FFF2-40B4-BE49-F238E27FC236}">
                  <a16:creationId xmlns:a16="http://schemas.microsoft.com/office/drawing/2014/main" id="{9792750A-9038-C06D-E14B-C71674F820A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228;p26">
            <a:extLst>
              <a:ext uri="{FF2B5EF4-FFF2-40B4-BE49-F238E27FC236}">
                <a16:creationId xmlns:a16="http://schemas.microsoft.com/office/drawing/2014/main" id="{5AB18958-6A1D-D555-7556-61EAF532260D}"/>
              </a:ext>
            </a:extLst>
          </p:cNvPr>
          <p:cNvSpPr/>
          <p:nvPr/>
        </p:nvSpPr>
        <p:spPr>
          <a:xfrm>
            <a:off x="0" y="4793668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2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69;p37">
            <a:extLst>
              <a:ext uri="{FF2B5EF4-FFF2-40B4-BE49-F238E27FC236}">
                <a16:creationId xmlns:a16="http://schemas.microsoft.com/office/drawing/2014/main" id="{0EA2544E-A3C5-459C-1AF2-24CC53FB07C4}"/>
              </a:ext>
            </a:extLst>
          </p:cNvPr>
          <p:cNvSpPr/>
          <p:nvPr/>
        </p:nvSpPr>
        <p:spPr>
          <a:xfrm rot="10800000">
            <a:off x="8088171" y="3903785"/>
            <a:ext cx="1055829" cy="1464914"/>
          </a:xfrm>
          <a:custGeom>
            <a:avLst/>
            <a:gdLst/>
            <a:ahLst/>
            <a:cxnLst/>
            <a:rect l="l" t="t" r="r" b="b"/>
            <a:pathLst>
              <a:path w="2929828" h="2929828" extrusionOk="0">
                <a:moveTo>
                  <a:pt x="0" y="0"/>
                </a:moveTo>
                <a:lnTo>
                  <a:pt x="2929828" y="0"/>
                </a:lnTo>
                <a:lnTo>
                  <a:pt x="2929828" y="2929828"/>
                </a:lnTo>
                <a:lnTo>
                  <a:pt x="0" y="2929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38746" r="1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372" y="812613"/>
            <a:ext cx="840871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with a strong character are honest, responsible, and confident.</a:t>
            </a: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A. a set of personal qualities that makes someone different from others</a:t>
            </a: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B. a main actor or actress in a film that you admire a lot</a:t>
            </a:r>
          </a:p>
          <a:p>
            <a:r>
              <a:rPr lang="vi-VN" sz="2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need to send in your CV and an application letter in order to apply for this job.</a:t>
            </a: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A. a letter showing your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academic achievements</a:t>
            </a:r>
            <a:endParaRPr lang="vi-VN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B. a written record of your education and the jobs you have done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1343464" y="1631852"/>
            <a:ext cx="398837" cy="40141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1343464" y="3903785"/>
            <a:ext cx="398838" cy="37841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217;p26">
            <a:extLst>
              <a:ext uri="{FF2B5EF4-FFF2-40B4-BE49-F238E27FC236}">
                <a16:creationId xmlns:a16="http://schemas.microsoft.com/office/drawing/2014/main" id="{17BEF8A3-9313-DB66-69B8-C63CF5856906}"/>
              </a:ext>
            </a:extLst>
          </p:cNvPr>
          <p:cNvGrpSpPr/>
          <p:nvPr/>
        </p:nvGrpSpPr>
        <p:grpSpPr>
          <a:xfrm>
            <a:off x="0" y="4721338"/>
            <a:ext cx="9143998" cy="1615381"/>
            <a:chOff x="0" y="-38100"/>
            <a:chExt cx="4816592" cy="850900"/>
          </a:xfrm>
        </p:grpSpPr>
        <p:sp>
          <p:nvSpPr>
            <p:cNvPr id="4" name="Google Shape;218;p26">
              <a:extLst>
                <a:ext uri="{FF2B5EF4-FFF2-40B4-BE49-F238E27FC236}">
                  <a16:creationId xmlns:a16="http://schemas.microsoft.com/office/drawing/2014/main" id="{934B4CFF-D68F-1A6A-A667-AD3E5BD00165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219;p26">
              <a:extLst>
                <a:ext uri="{FF2B5EF4-FFF2-40B4-BE49-F238E27FC236}">
                  <a16:creationId xmlns:a16="http://schemas.microsoft.com/office/drawing/2014/main" id="{0C8CE925-F6E6-E5B4-6034-D30DFF484BD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228;p26">
            <a:extLst>
              <a:ext uri="{FF2B5EF4-FFF2-40B4-BE49-F238E27FC236}">
                <a16:creationId xmlns:a16="http://schemas.microsoft.com/office/drawing/2014/main" id="{81AFA910-E2D0-D660-88FB-85F634C3AAA3}"/>
              </a:ext>
            </a:extLst>
          </p:cNvPr>
          <p:cNvSpPr/>
          <p:nvPr/>
        </p:nvSpPr>
        <p:spPr>
          <a:xfrm>
            <a:off x="0" y="4793668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31FFE-DF2F-4CEC-870F-5E69C4288EE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 LISTENING</a:t>
            </a:r>
          </a:p>
        </p:txBody>
      </p:sp>
    </p:spTree>
    <p:extLst>
      <p:ext uri="{BB962C8B-B14F-4D97-AF65-F5344CB8AC3E}">
        <p14:creationId xmlns:p14="http://schemas.microsoft.com/office/powerpoint/2010/main" val="21016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 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806840"/>
            <a:ext cx="81118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       Listen to a conversation between Mai Chi and her teacher, </a:t>
            </a:r>
            <a:r>
              <a:rPr lang="en-US" sz="2800" b="1" dirty="0" err="1">
                <a:cs typeface="Arial" panose="020B0604020202020204" pitchFamily="34" charset="0"/>
              </a:rPr>
              <a:t>Ms</a:t>
            </a:r>
            <a:r>
              <a:rPr lang="en-US" sz="2800" b="1" dirty="0">
                <a:cs typeface="Arial" panose="020B0604020202020204" pitchFamily="34" charset="0"/>
              </a:rPr>
              <a:t> Hoa. </a:t>
            </a:r>
          </a:p>
          <a:p>
            <a:r>
              <a:rPr lang="en-US" sz="2800" b="1" dirty="0">
                <a:cs typeface="Arial" panose="020B0604020202020204" pitchFamily="34" charset="0"/>
              </a:rPr>
              <a:t>Put the information in the order you hear it.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3" y="2191834"/>
            <a:ext cx="7773773" cy="2951665"/>
          </a:xfrm>
          <a:prstGeom prst="rect">
            <a:avLst/>
          </a:prstGeom>
        </p:spPr>
      </p:pic>
      <p:pic>
        <p:nvPicPr>
          <p:cNvPr id="9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144" y="841555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0942" y="3305525"/>
            <a:ext cx="25292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experience</a:t>
            </a:r>
            <a:endParaRPr lang="vi-VN" sz="2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0942" y="3765019"/>
            <a:ext cx="88036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</a:t>
            </a:r>
            <a:endParaRPr lang="vi-VN" sz="2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0942" y="4224512"/>
            <a:ext cx="31661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Interests and hobbies</a:t>
            </a:r>
            <a:endParaRPr lang="vi-VN" sz="2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28;p35">
            <a:extLst>
              <a:ext uri="{FF2B5EF4-FFF2-40B4-BE49-F238E27FC236}">
                <a16:creationId xmlns:a16="http://schemas.microsoft.com/office/drawing/2014/main" id="{18165920-7EE6-CA99-AA29-B0941BFEF472}"/>
              </a:ext>
            </a:extLst>
          </p:cNvPr>
          <p:cNvSpPr/>
          <p:nvPr/>
        </p:nvSpPr>
        <p:spPr>
          <a:xfrm>
            <a:off x="6954" y="232089"/>
            <a:ext cx="1547484" cy="1381638"/>
          </a:xfrm>
          <a:custGeom>
            <a:avLst/>
            <a:gdLst/>
            <a:ahLst/>
            <a:cxnLst/>
            <a:rect l="l" t="t" r="r" b="b"/>
            <a:pathLst>
              <a:path w="5260127" h="5273310" extrusionOk="0">
                <a:moveTo>
                  <a:pt x="0" y="0"/>
                </a:moveTo>
                <a:lnTo>
                  <a:pt x="5260127" y="0"/>
                </a:lnTo>
                <a:lnTo>
                  <a:pt x="5260127" y="5273310"/>
                </a:lnTo>
                <a:lnTo>
                  <a:pt x="0" y="5273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69957" t="-9083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Google Shape;429;p35">
            <a:extLst>
              <a:ext uri="{FF2B5EF4-FFF2-40B4-BE49-F238E27FC236}">
                <a16:creationId xmlns:a16="http://schemas.microsoft.com/office/drawing/2014/main" id="{3A550D33-ED91-A450-C541-A65CEA206364}"/>
              </a:ext>
            </a:extLst>
          </p:cNvPr>
          <p:cNvSpPr/>
          <p:nvPr/>
        </p:nvSpPr>
        <p:spPr>
          <a:xfrm rot="10800000">
            <a:off x="7488912" y="3440044"/>
            <a:ext cx="1655088" cy="1703456"/>
          </a:xfrm>
          <a:custGeom>
            <a:avLst/>
            <a:gdLst/>
            <a:ahLst/>
            <a:cxnLst/>
            <a:rect l="l" t="t" r="r" b="b"/>
            <a:pathLst>
              <a:path w="3310175" h="6636943" extrusionOk="0">
                <a:moveTo>
                  <a:pt x="0" y="0"/>
                </a:moveTo>
                <a:lnTo>
                  <a:pt x="3310175" y="0"/>
                </a:lnTo>
                <a:lnTo>
                  <a:pt x="3310175" y="6636943"/>
                </a:lnTo>
                <a:lnTo>
                  <a:pt x="0" y="6636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94808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806840"/>
            <a:ext cx="8018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       Listen to the conversation again and choose the correct answer a, B, or C.</a:t>
            </a:r>
          </a:p>
        </p:txBody>
      </p:sp>
      <p:pic>
        <p:nvPicPr>
          <p:cNvPr id="7" name="0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3" y="806840"/>
            <a:ext cx="499923" cy="4999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3564" y="1588681"/>
            <a:ext cx="776930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conversation about?</a:t>
            </a: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How to qualify to teach in a school.</a:t>
            </a: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How to get a job as a home tutor.</a:t>
            </a: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How to become a good teacher.</a:t>
            </a:r>
          </a:p>
          <a:p>
            <a:r>
              <a:rPr lang="vi-VN" sz="2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you need to do before starting a teacher training course?</a:t>
            </a: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Get some teaching experience in the classroom.</a:t>
            </a: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Get a degree in a related subject.</a:t>
            </a:r>
          </a:p>
          <a:p>
            <a:r>
              <a:rPr lang="vi-VN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Earn a teaching certificate.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932453" y="2004647"/>
            <a:ext cx="410249" cy="3868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932453" y="4269545"/>
            <a:ext cx="410250" cy="43411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2D870-B95D-C8FA-CC77-6703F7850E13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 LISTENING</a:t>
            </a:r>
          </a:p>
        </p:txBody>
      </p:sp>
    </p:spTree>
    <p:extLst>
      <p:ext uri="{BB962C8B-B14F-4D97-AF65-F5344CB8AC3E}">
        <p14:creationId xmlns:p14="http://schemas.microsoft.com/office/powerpoint/2010/main" val="22946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2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68;p33">
            <a:extLst>
              <a:ext uri="{FF2B5EF4-FFF2-40B4-BE49-F238E27FC236}">
                <a16:creationId xmlns:a16="http://schemas.microsoft.com/office/drawing/2014/main" id="{9DAC93B4-680F-2C4A-F9B9-EF75E515C2C4}"/>
              </a:ext>
            </a:extLst>
          </p:cNvPr>
          <p:cNvSpPr/>
          <p:nvPr/>
        </p:nvSpPr>
        <p:spPr>
          <a:xfrm rot="16200000">
            <a:off x="-307649" y="3882288"/>
            <a:ext cx="1568861" cy="953564"/>
          </a:xfrm>
          <a:custGeom>
            <a:avLst/>
            <a:gdLst/>
            <a:ahLst/>
            <a:cxnLst/>
            <a:rect l="l" t="t" r="r" b="b"/>
            <a:pathLst>
              <a:path w="5260127" h="5273310" extrusionOk="0">
                <a:moveTo>
                  <a:pt x="0" y="0"/>
                </a:moveTo>
                <a:lnTo>
                  <a:pt x="5260126" y="0"/>
                </a:lnTo>
                <a:lnTo>
                  <a:pt x="5260126" y="5273310"/>
                </a:lnTo>
                <a:lnTo>
                  <a:pt x="0" y="5273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67642" t="-176506" b="1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Google Shape;372;p33">
            <a:extLst>
              <a:ext uri="{FF2B5EF4-FFF2-40B4-BE49-F238E27FC236}">
                <a16:creationId xmlns:a16="http://schemas.microsoft.com/office/drawing/2014/main" id="{8ADEAF2A-DB06-7F4A-E0FD-F1AC0D080BBF}"/>
              </a:ext>
            </a:extLst>
          </p:cNvPr>
          <p:cNvSpPr/>
          <p:nvPr/>
        </p:nvSpPr>
        <p:spPr>
          <a:xfrm flipH="1">
            <a:off x="7363084" y="538597"/>
            <a:ext cx="1780916" cy="1318328"/>
          </a:xfrm>
          <a:custGeom>
            <a:avLst/>
            <a:gdLst/>
            <a:ahLst/>
            <a:cxnLst/>
            <a:rect l="l" t="t" r="r" b="b"/>
            <a:pathLst>
              <a:path w="3561832" h="3561832" extrusionOk="0">
                <a:moveTo>
                  <a:pt x="3561832" y="0"/>
                </a:moveTo>
                <a:lnTo>
                  <a:pt x="0" y="0"/>
                </a:lnTo>
                <a:lnTo>
                  <a:pt x="0" y="3561832"/>
                </a:lnTo>
                <a:lnTo>
                  <a:pt x="3561832" y="3561832"/>
                </a:lnTo>
                <a:lnTo>
                  <a:pt x="356183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35088" b="-1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806840"/>
            <a:ext cx="8018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       Listen to the conversation again and choose the correct answer a, B, or C.</a:t>
            </a:r>
          </a:p>
        </p:txBody>
      </p:sp>
      <p:pic>
        <p:nvPicPr>
          <p:cNvPr id="7" name="0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3" y="806840"/>
            <a:ext cx="499923" cy="4999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3564" y="1588681"/>
            <a:ext cx="776930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of the skills are NOT mentioned by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Good communication and teamwork skills.</a:t>
            </a:r>
          </a:p>
          <a:p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Understanding people’s feelings.</a:t>
            </a:r>
          </a:p>
          <a:p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Tutoring skills.</a:t>
            </a:r>
          </a:p>
          <a:p>
            <a:r>
              <a:rPr lang="en-US" sz="25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does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think reading is an important habit for teachers?</a:t>
            </a:r>
          </a:p>
          <a:p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It helps them learn new things.</a:t>
            </a:r>
          </a:p>
          <a:p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It improves their communication skills.</a:t>
            </a:r>
          </a:p>
          <a:p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It exercises the brain.</a:t>
            </a:r>
            <a:endParaRPr lang="vi-VN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932453" y="2788376"/>
            <a:ext cx="396944" cy="36982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932453" y="3950719"/>
            <a:ext cx="396944" cy="36982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6EA2F-646B-1F2A-E449-58AED28B2F9D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 LISTENING</a:t>
            </a:r>
          </a:p>
        </p:txBody>
      </p:sp>
    </p:spTree>
    <p:extLst>
      <p:ext uri="{BB962C8B-B14F-4D97-AF65-F5344CB8AC3E}">
        <p14:creationId xmlns:p14="http://schemas.microsoft.com/office/powerpoint/2010/main" val="198805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2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806840"/>
            <a:ext cx="8018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       Listen to the conversation again and choose the correct answer a, B, or C.</a:t>
            </a:r>
          </a:p>
        </p:txBody>
      </p:sp>
      <p:pic>
        <p:nvPicPr>
          <p:cNvPr id="7" name="0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453" y="806840"/>
            <a:ext cx="499923" cy="4999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0149" y="1832682"/>
            <a:ext cx="80837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</a:t>
            </a:r>
            <a:r>
              <a:rPr lang="en-US" sz="2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what does ‛</a:t>
            </a: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reference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mean?</a:t>
            </a:r>
          </a:p>
          <a:p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An application letter that gives additional information about someone’s abilities.</a:t>
            </a:r>
          </a:p>
          <a:p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A person who agrees to provide information about a job applicant.</a:t>
            </a:r>
          </a:p>
          <a:p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A record of the things someone has learnt and done.</a:t>
            </a:r>
            <a:endParaRPr lang="vi-VN" sz="2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B09E1-BBB4-43C8-9340-4FA6F65E2FB1}"/>
              </a:ext>
            </a:extLst>
          </p:cNvPr>
          <p:cNvSpPr/>
          <p:nvPr/>
        </p:nvSpPr>
        <p:spPr>
          <a:xfrm>
            <a:off x="530149" y="3125343"/>
            <a:ext cx="396944" cy="36982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oogle Shape;217;p26">
            <a:extLst>
              <a:ext uri="{FF2B5EF4-FFF2-40B4-BE49-F238E27FC236}">
                <a16:creationId xmlns:a16="http://schemas.microsoft.com/office/drawing/2014/main" id="{6E0E1155-2B59-7826-BE77-7FBD7E15ACF8}"/>
              </a:ext>
            </a:extLst>
          </p:cNvPr>
          <p:cNvGrpSpPr/>
          <p:nvPr/>
        </p:nvGrpSpPr>
        <p:grpSpPr>
          <a:xfrm>
            <a:off x="0" y="4721338"/>
            <a:ext cx="9143998" cy="1615381"/>
            <a:chOff x="0" y="-38100"/>
            <a:chExt cx="4816592" cy="850900"/>
          </a:xfrm>
        </p:grpSpPr>
        <p:sp>
          <p:nvSpPr>
            <p:cNvPr id="8" name="Google Shape;218;p26">
              <a:extLst>
                <a:ext uri="{FF2B5EF4-FFF2-40B4-BE49-F238E27FC236}">
                  <a16:creationId xmlns:a16="http://schemas.microsoft.com/office/drawing/2014/main" id="{9C8F91CC-A512-4499-F894-1FF91516098C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Google Shape;219;p26">
              <a:extLst>
                <a:ext uri="{FF2B5EF4-FFF2-40B4-BE49-F238E27FC236}">
                  <a16:creationId xmlns:a16="http://schemas.microsoft.com/office/drawing/2014/main" id="{9FE247BA-3D0E-F151-9B6D-ABF33F28C85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228;p26">
            <a:extLst>
              <a:ext uri="{FF2B5EF4-FFF2-40B4-BE49-F238E27FC236}">
                <a16:creationId xmlns:a16="http://schemas.microsoft.com/office/drawing/2014/main" id="{694BB9AD-CDE9-90A8-33ED-97A4680EA95A}"/>
              </a:ext>
            </a:extLst>
          </p:cNvPr>
          <p:cNvSpPr/>
          <p:nvPr/>
        </p:nvSpPr>
        <p:spPr>
          <a:xfrm>
            <a:off x="0" y="4793668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0A332-5B33-A362-956E-3D97DB1FBFDE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 LISTENING</a:t>
            </a:r>
          </a:p>
        </p:txBody>
      </p:sp>
    </p:spTree>
    <p:extLst>
      <p:ext uri="{BB962C8B-B14F-4D97-AF65-F5344CB8AC3E}">
        <p14:creationId xmlns:p14="http://schemas.microsoft.com/office/powerpoint/2010/main" val="224782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/>
          <p:nvPr/>
        </p:nvSpPr>
        <p:spPr>
          <a:xfrm>
            <a:off x="-111979" y="-790575"/>
            <a:ext cx="1589566" cy="1589566"/>
          </a:xfrm>
          <a:custGeom>
            <a:avLst/>
            <a:gdLst/>
            <a:ahLst/>
            <a:cxnLst/>
            <a:rect l="l" t="t" r="r" b="b"/>
            <a:pathLst>
              <a:path w="3179131" h="3179131" extrusionOk="0">
                <a:moveTo>
                  <a:pt x="0" y="0"/>
                </a:moveTo>
                <a:lnTo>
                  <a:pt x="3179131" y="0"/>
                </a:lnTo>
                <a:lnTo>
                  <a:pt x="3179131" y="3179131"/>
                </a:lnTo>
                <a:lnTo>
                  <a:pt x="0" y="3179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4" name="Google Shape;154;p23"/>
          <p:cNvSpPr/>
          <p:nvPr/>
        </p:nvSpPr>
        <p:spPr>
          <a:xfrm>
            <a:off x="7563289" y="-592486"/>
            <a:ext cx="2377257" cy="2383215"/>
          </a:xfrm>
          <a:custGeom>
            <a:avLst/>
            <a:gdLst/>
            <a:ahLst/>
            <a:cxnLst/>
            <a:rect l="l" t="t" r="r" b="b"/>
            <a:pathLst>
              <a:path w="4754513" h="4766429" extrusionOk="0">
                <a:moveTo>
                  <a:pt x="0" y="0"/>
                </a:moveTo>
                <a:lnTo>
                  <a:pt x="4754513" y="0"/>
                </a:lnTo>
                <a:lnTo>
                  <a:pt x="4754513" y="4766430"/>
                </a:lnTo>
                <a:lnTo>
                  <a:pt x="0" y="4766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5" name="Google Shape;155;p23"/>
          <p:cNvSpPr/>
          <p:nvPr/>
        </p:nvSpPr>
        <p:spPr>
          <a:xfrm rot="5400000">
            <a:off x="6038228" y="-726674"/>
            <a:ext cx="1446100" cy="2899448"/>
          </a:xfrm>
          <a:custGeom>
            <a:avLst/>
            <a:gdLst/>
            <a:ahLst/>
            <a:cxnLst/>
            <a:rect l="l" t="t" r="r" b="b"/>
            <a:pathLst>
              <a:path w="2892199" h="5798895" extrusionOk="0">
                <a:moveTo>
                  <a:pt x="0" y="0"/>
                </a:moveTo>
                <a:lnTo>
                  <a:pt x="2892199" y="0"/>
                </a:lnTo>
                <a:lnTo>
                  <a:pt x="2892199" y="5798895"/>
                </a:lnTo>
                <a:lnTo>
                  <a:pt x="0" y="5798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6" name="Google Shape;156;p23"/>
          <p:cNvSpPr txBox="1"/>
          <p:nvPr/>
        </p:nvSpPr>
        <p:spPr>
          <a:xfrm>
            <a:off x="257919" y="1812105"/>
            <a:ext cx="61764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0F52FB"/>
                </a:solidFill>
                <a:latin typeface="Open Sans"/>
                <a:ea typeface="Open Sans"/>
                <a:cs typeface="Open Sans"/>
                <a:sym typeface="Open Sans"/>
              </a:rPr>
              <a:t>PREPARATION FOR EMPLOYMENT</a:t>
            </a:r>
          </a:p>
        </p:txBody>
      </p:sp>
      <p:grpSp>
        <p:nvGrpSpPr>
          <p:cNvPr id="157" name="Google Shape;157;p23"/>
          <p:cNvGrpSpPr/>
          <p:nvPr/>
        </p:nvGrpSpPr>
        <p:grpSpPr>
          <a:xfrm>
            <a:off x="0" y="3931565"/>
            <a:ext cx="9143998" cy="1615380"/>
            <a:chOff x="0" y="-38100"/>
            <a:chExt cx="4816592" cy="850900"/>
          </a:xfrm>
        </p:grpSpPr>
        <p:sp>
          <p:nvSpPr>
            <p:cNvPr id="158" name="Google Shape;158;p23"/>
            <p:cNvSpPr/>
            <p:nvPr/>
          </p:nvSpPr>
          <p:spPr>
            <a:xfrm>
              <a:off x="0" y="0"/>
              <a:ext cx="4816592" cy="600286"/>
            </a:xfrm>
            <a:custGeom>
              <a:avLst/>
              <a:gdLst/>
              <a:ahLst/>
              <a:cxnLst/>
              <a:rect l="l" t="t" r="r" b="b"/>
              <a:pathLst>
                <a:path w="4816592" h="600286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600286"/>
                  </a:lnTo>
                  <a:lnTo>
                    <a:pt x="0" y="600286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Google Shape;159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23"/>
          <p:cNvSpPr/>
          <p:nvPr/>
        </p:nvSpPr>
        <p:spPr>
          <a:xfrm>
            <a:off x="0" y="4561699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1" name="Google Shape;161;p23"/>
          <p:cNvSpPr/>
          <p:nvPr/>
        </p:nvSpPr>
        <p:spPr>
          <a:xfrm rot="-5400000">
            <a:off x="163498" y="2696348"/>
            <a:ext cx="1628714" cy="3265591"/>
          </a:xfrm>
          <a:custGeom>
            <a:avLst/>
            <a:gdLst/>
            <a:ahLst/>
            <a:cxnLst/>
            <a:rect l="l" t="t" r="r" b="b"/>
            <a:pathLst>
              <a:path w="3257427" h="6531181" extrusionOk="0">
                <a:moveTo>
                  <a:pt x="0" y="0"/>
                </a:moveTo>
                <a:lnTo>
                  <a:pt x="3257427" y="0"/>
                </a:lnTo>
                <a:lnTo>
                  <a:pt x="3257427" y="6531181"/>
                </a:lnTo>
                <a:lnTo>
                  <a:pt x="0" y="6531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2" name="Google Shape;162;p23"/>
          <p:cNvSpPr/>
          <p:nvPr/>
        </p:nvSpPr>
        <p:spPr>
          <a:xfrm>
            <a:off x="5088299" y="1412331"/>
            <a:ext cx="5312715" cy="4037664"/>
          </a:xfrm>
          <a:custGeom>
            <a:avLst/>
            <a:gdLst/>
            <a:ahLst/>
            <a:cxnLst/>
            <a:rect l="l" t="t" r="r" b="b"/>
            <a:pathLst>
              <a:path w="10625431" h="8075327" extrusionOk="0">
                <a:moveTo>
                  <a:pt x="0" y="0"/>
                </a:moveTo>
                <a:lnTo>
                  <a:pt x="10625431" y="0"/>
                </a:lnTo>
                <a:lnTo>
                  <a:pt x="10625431" y="8075327"/>
                </a:lnTo>
                <a:lnTo>
                  <a:pt x="0" y="8075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63" name="Google Shape;163;p23"/>
          <p:cNvGrpSpPr/>
          <p:nvPr/>
        </p:nvGrpSpPr>
        <p:grpSpPr>
          <a:xfrm>
            <a:off x="257919" y="3262989"/>
            <a:ext cx="3455983" cy="530264"/>
            <a:chOff x="-29762" y="0"/>
            <a:chExt cx="1444906" cy="221697"/>
          </a:xfrm>
        </p:grpSpPr>
        <p:sp>
          <p:nvSpPr>
            <p:cNvPr id="164" name="Google Shape;164;p23"/>
            <p:cNvSpPr/>
            <p:nvPr/>
          </p:nvSpPr>
          <p:spPr>
            <a:xfrm>
              <a:off x="0" y="0"/>
              <a:ext cx="1415144" cy="213762"/>
            </a:xfrm>
            <a:custGeom>
              <a:avLst/>
              <a:gdLst/>
              <a:ahLst/>
              <a:cxnLst/>
              <a:rect l="l" t="t" r="r" b="b"/>
              <a:pathLst>
                <a:path w="1415144" h="213762" extrusionOk="0">
                  <a:moveTo>
                    <a:pt x="106881" y="0"/>
                  </a:moveTo>
                  <a:lnTo>
                    <a:pt x="1308263" y="0"/>
                  </a:lnTo>
                  <a:cubicBezTo>
                    <a:pt x="1336610" y="0"/>
                    <a:pt x="1363795" y="11261"/>
                    <a:pt x="1383839" y="31305"/>
                  </a:cubicBezTo>
                  <a:cubicBezTo>
                    <a:pt x="1403883" y="51349"/>
                    <a:pt x="1415144" y="78534"/>
                    <a:pt x="1415144" y="106881"/>
                  </a:cubicBezTo>
                  <a:lnTo>
                    <a:pt x="1415144" y="106881"/>
                  </a:lnTo>
                  <a:cubicBezTo>
                    <a:pt x="1415144" y="135228"/>
                    <a:pt x="1403883" y="162413"/>
                    <a:pt x="1383839" y="182457"/>
                  </a:cubicBezTo>
                  <a:cubicBezTo>
                    <a:pt x="1363795" y="202501"/>
                    <a:pt x="1336610" y="213762"/>
                    <a:pt x="1308263" y="213762"/>
                  </a:cubicBezTo>
                  <a:lnTo>
                    <a:pt x="106881" y="213762"/>
                  </a:lnTo>
                  <a:cubicBezTo>
                    <a:pt x="78534" y="213762"/>
                    <a:pt x="51349" y="202501"/>
                    <a:pt x="31305" y="182457"/>
                  </a:cubicBezTo>
                  <a:cubicBezTo>
                    <a:pt x="11261" y="162413"/>
                    <a:pt x="0" y="135228"/>
                    <a:pt x="0" y="106881"/>
                  </a:cubicBezTo>
                  <a:lnTo>
                    <a:pt x="0" y="106881"/>
                  </a:lnTo>
                  <a:cubicBezTo>
                    <a:pt x="0" y="78534"/>
                    <a:pt x="11261" y="51349"/>
                    <a:pt x="31305" y="31305"/>
                  </a:cubicBezTo>
                  <a:cubicBezTo>
                    <a:pt x="51349" y="11261"/>
                    <a:pt x="78534" y="0"/>
                    <a:pt x="106881" y="0"/>
                  </a:cubicBezTo>
                  <a:close/>
                </a:path>
              </a:pathLst>
            </a:custGeom>
            <a:solidFill>
              <a:srgbClr val="CB6CE6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3"/>
            <p:cNvSpPr txBox="1"/>
            <p:nvPr/>
          </p:nvSpPr>
          <p:spPr>
            <a:xfrm>
              <a:off x="-29762" y="7797"/>
              <a:ext cx="1415100" cy="21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 i="0" u="none" strike="noStrike" cap="none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 Light"/>
                  <a:ea typeface="Open Sans Light"/>
                  <a:cs typeface="Open Sans Light"/>
                  <a:sym typeface="Open Sans Light"/>
                </a:rPr>
                <a:t>  </a:t>
              </a:r>
              <a:r>
                <a:rPr lang="en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 Light"/>
                  <a:ea typeface="Open Sans Light"/>
                  <a:cs typeface="Open Sans Light"/>
                  <a:sym typeface="Open Sans Light"/>
                </a:rPr>
                <a:t>LESSON 5 – LISTENING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2FFD23-8F36-5662-023E-32DB3EFC97DA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590D452-408F-967B-94CB-7EE53B2C61AA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49D82D21-0F23-BBB7-AB93-504B8E1D07B8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FacebookK&amp;TBold"/>
                  <a:cs typeface="Times New Roman" panose="02020603050405020304" pitchFamily="18" charset="0"/>
                </a:rPr>
                <a:t>Unit 9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141CF88-562B-D601-5C9B-4A650C5A2295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CAREER PATHS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POST- 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380138" y="808238"/>
            <a:ext cx="8018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      Work in groups. Discuss the following questions.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2362" y="1560178"/>
            <a:ext cx="64992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F52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Would you like to become a teacher?</a:t>
            </a:r>
          </a:p>
          <a:p>
            <a:endParaRPr lang="vi-VN" sz="2800" b="1" i="1" dirty="0">
              <a:solidFill>
                <a:srgbClr val="0F52F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b="1" i="1" dirty="0">
                <a:solidFill>
                  <a:srgbClr val="0F52F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Why/Why not?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544" y="3143114"/>
            <a:ext cx="905691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i="1" dirty="0">
                <a:solidFill>
                  <a:srgbClr val="FF0000"/>
                </a:solidFill>
                <a:latin typeface="Calibri "/>
              </a:rPr>
              <a:t>*Suggested answer:</a:t>
            </a:r>
            <a:endParaRPr lang="en-US" sz="2500" i="1" dirty="0">
              <a:latin typeface="Calibri "/>
            </a:endParaRPr>
          </a:p>
          <a:p>
            <a:endParaRPr lang="en-US" sz="700" i="1" dirty="0">
              <a:latin typeface="Calibri "/>
            </a:endParaRPr>
          </a:p>
          <a:p>
            <a:r>
              <a:rPr lang="en-US" sz="2500" i="1" dirty="0">
                <a:latin typeface="Calibri "/>
              </a:rPr>
              <a:t>I would like to become a teacher, because I like working with children and helping them learn new things. </a:t>
            </a:r>
            <a:endParaRPr lang="en-US" sz="2500" dirty="0">
              <a:latin typeface="Calibri "/>
            </a:endParaRPr>
          </a:p>
          <a:p>
            <a:br>
              <a:rPr lang="en-US" dirty="0"/>
            </a:br>
            <a:endParaRPr lang="vi-VN" dirty="0"/>
          </a:p>
        </p:txBody>
      </p:sp>
      <p:grpSp>
        <p:nvGrpSpPr>
          <p:cNvPr id="7" name="Google Shape;217;p26">
            <a:extLst>
              <a:ext uri="{FF2B5EF4-FFF2-40B4-BE49-F238E27FC236}">
                <a16:creationId xmlns:a16="http://schemas.microsoft.com/office/drawing/2014/main" id="{E334084A-7AA4-8339-D7E0-1029761C5562}"/>
              </a:ext>
            </a:extLst>
          </p:cNvPr>
          <p:cNvGrpSpPr/>
          <p:nvPr/>
        </p:nvGrpSpPr>
        <p:grpSpPr>
          <a:xfrm>
            <a:off x="0" y="4721338"/>
            <a:ext cx="9143998" cy="1615381"/>
            <a:chOff x="0" y="-38100"/>
            <a:chExt cx="4816592" cy="850900"/>
          </a:xfrm>
        </p:grpSpPr>
        <p:sp>
          <p:nvSpPr>
            <p:cNvPr id="8" name="Google Shape;218;p26">
              <a:extLst>
                <a:ext uri="{FF2B5EF4-FFF2-40B4-BE49-F238E27FC236}">
                  <a16:creationId xmlns:a16="http://schemas.microsoft.com/office/drawing/2014/main" id="{E7560FAB-F73B-109F-271D-C9F47D664F70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Google Shape;219;p26">
              <a:extLst>
                <a:ext uri="{FF2B5EF4-FFF2-40B4-BE49-F238E27FC236}">
                  <a16:creationId xmlns:a16="http://schemas.microsoft.com/office/drawing/2014/main" id="{B580E346-B9DC-8E19-7B68-2A3ADC7283E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228;p26">
            <a:extLst>
              <a:ext uri="{FF2B5EF4-FFF2-40B4-BE49-F238E27FC236}">
                <a16:creationId xmlns:a16="http://schemas.microsoft.com/office/drawing/2014/main" id="{3361B01E-7DE3-33C1-2853-F1A833B07909}"/>
              </a:ext>
            </a:extLst>
          </p:cNvPr>
          <p:cNvSpPr/>
          <p:nvPr/>
        </p:nvSpPr>
        <p:spPr>
          <a:xfrm>
            <a:off x="0" y="4793668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78;p34">
            <a:extLst>
              <a:ext uri="{FF2B5EF4-FFF2-40B4-BE49-F238E27FC236}">
                <a16:creationId xmlns:a16="http://schemas.microsoft.com/office/drawing/2014/main" id="{E2B6F323-2DFE-BAE6-82A2-183B5C9A61DE}"/>
              </a:ext>
            </a:extLst>
          </p:cNvPr>
          <p:cNvGrpSpPr/>
          <p:nvPr/>
        </p:nvGrpSpPr>
        <p:grpSpPr>
          <a:xfrm>
            <a:off x="0" y="4489369"/>
            <a:ext cx="9143998" cy="1615381"/>
            <a:chOff x="0" y="-38100"/>
            <a:chExt cx="4816592" cy="850900"/>
          </a:xfrm>
        </p:grpSpPr>
        <p:sp>
          <p:nvSpPr>
            <p:cNvPr id="7" name="Google Shape;379;p34">
              <a:extLst>
                <a:ext uri="{FF2B5EF4-FFF2-40B4-BE49-F238E27FC236}">
                  <a16:creationId xmlns:a16="http://schemas.microsoft.com/office/drawing/2014/main" id="{CA6D99B7-A328-1E43-63E3-7BA89DCDB6D6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Google Shape;380;p34">
              <a:extLst>
                <a:ext uri="{FF2B5EF4-FFF2-40B4-BE49-F238E27FC236}">
                  <a16:creationId xmlns:a16="http://schemas.microsoft.com/office/drawing/2014/main" id="{7714A1AE-79F4-DA31-291C-318B5066929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381;p34">
            <a:extLst>
              <a:ext uri="{FF2B5EF4-FFF2-40B4-BE49-F238E27FC236}">
                <a16:creationId xmlns:a16="http://schemas.microsoft.com/office/drawing/2014/main" id="{3465152B-91D0-4060-0C56-54C504778E2A}"/>
              </a:ext>
            </a:extLst>
          </p:cNvPr>
          <p:cNvSpPr/>
          <p:nvPr/>
        </p:nvSpPr>
        <p:spPr>
          <a:xfrm>
            <a:off x="0" y="4561699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Google Shape;390;p34">
            <a:extLst>
              <a:ext uri="{FF2B5EF4-FFF2-40B4-BE49-F238E27FC236}">
                <a16:creationId xmlns:a16="http://schemas.microsoft.com/office/drawing/2014/main" id="{04B5C76A-2AAA-4534-F4C4-35BB9B53D236}"/>
              </a:ext>
            </a:extLst>
          </p:cNvPr>
          <p:cNvSpPr/>
          <p:nvPr/>
        </p:nvSpPr>
        <p:spPr>
          <a:xfrm rot="-5400000" flipH="1">
            <a:off x="856591" y="-856591"/>
            <a:ext cx="1704638" cy="3417820"/>
          </a:xfrm>
          <a:custGeom>
            <a:avLst/>
            <a:gdLst/>
            <a:ahLst/>
            <a:cxnLst/>
            <a:rect l="l" t="t" r="r" b="b"/>
            <a:pathLst>
              <a:path w="3409275" h="6835640" extrusionOk="0">
                <a:moveTo>
                  <a:pt x="0" y="6835640"/>
                </a:moveTo>
                <a:lnTo>
                  <a:pt x="3409276" y="6835640"/>
                </a:lnTo>
                <a:lnTo>
                  <a:pt x="3409276" y="0"/>
                </a:lnTo>
                <a:lnTo>
                  <a:pt x="0" y="0"/>
                </a:lnTo>
                <a:lnTo>
                  <a:pt x="0" y="683564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Google Shape;391;p34">
            <a:extLst>
              <a:ext uri="{FF2B5EF4-FFF2-40B4-BE49-F238E27FC236}">
                <a16:creationId xmlns:a16="http://schemas.microsoft.com/office/drawing/2014/main" id="{3BF31856-BAEA-6BEB-5F1E-B29BB2B28E45}"/>
              </a:ext>
            </a:extLst>
          </p:cNvPr>
          <p:cNvSpPr/>
          <p:nvPr/>
        </p:nvSpPr>
        <p:spPr>
          <a:xfrm rot="-1004669">
            <a:off x="6162102" y="2645703"/>
            <a:ext cx="3693634" cy="2907685"/>
          </a:xfrm>
          <a:custGeom>
            <a:avLst/>
            <a:gdLst/>
            <a:ahLst/>
            <a:cxnLst/>
            <a:rect l="l" t="t" r="r" b="b"/>
            <a:pathLst>
              <a:path w="10151396" h="7715061" extrusionOk="0">
                <a:moveTo>
                  <a:pt x="0" y="0"/>
                </a:moveTo>
                <a:lnTo>
                  <a:pt x="10151396" y="0"/>
                </a:lnTo>
                <a:lnTo>
                  <a:pt x="10151396" y="7715062"/>
                </a:lnTo>
                <a:lnTo>
                  <a:pt x="0" y="7715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380138" y="1617738"/>
            <a:ext cx="759303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48;p32">
            <a:extLst>
              <a:ext uri="{FF2B5EF4-FFF2-40B4-BE49-F238E27FC236}">
                <a16:creationId xmlns:a16="http://schemas.microsoft.com/office/drawing/2014/main" id="{E9C464C6-BD1C-0590-1195-2272D39EC71E}"/>
              </a:ext>
            </a:extLst>
          </p:cNvPr>
          <p:cNvSpPr/>
          <p:nvPr/>
        </p:nvSpPr>
        <p:spPr>
          <a:xfrm rot="5400000">
            <a:off x="8119836" y="-477336"/>
            <a:ext cx="1655088" cy="3318471"/>
          </a:xfrm>
          <a:custGeom>
            <a:avLst/>
            <a:gdLst/>
            <a:ahLst/>
            <a:cxnLst/>
            <a:rect l="l" t="t" r="r" b="b"/>
            <a:pathLst>
              <a:path w="3310175" h="6636943" extrusionOk="0">
                <a:moveTo>
                  <a:pt x="0" y="0"/>
                </a:moveTo>
                <a:lnTo>
                  <a:pt x="3310175" y="0"/>
                </a:lnTo>
                <a:lnTo>
                  <a:pt x="3310175" y="6636943"/>
                </a:lnTo>
                <a:lnTo>
                  <a:pt x="0" y="6636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316" y="1534505"/>
            <a:ext cx="6951064" cy="2711265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Lesson 6 – Unit 9.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12" name="Google Shape;378;p34">
            <a:extLst>
              <a:ext uri="{FF2B5EF4-FFF2-40B4-BE49-F238E27FC236}">
                <a16:creationId xmlns:a16="http://schemas.microsoft.com/office/drawing/2014/main" id="{13561820-8A4A-185A-DA16-36CB36CF45BD}"/>
              </a:ext>
            </a:extLst>
          </p:cNvPr>
          <p:cNvGrpSpPr/>
          <p:nvPr/>
        </p:nvGrpSpPr>
        <p:grpSpPr>
          <a:xfrm>
            <a:off x="0" y="4489369"/>
            <a:ext cx="9143998" cy="1615381"/>
            <a:chOff x="0" y="-38100"/>
            <a:chExt cx="4816592" cy="850900"/>
          </a:xfrm>
        </p:grpSpPr>
        <p:sp>
          <p:nvSpPr>
            <p:cNvPr id="13" name="Google Shape;379;p34">
              <a:extLst>
                <a:ext uri="{FF2B5EF4-FFF2-40B4-BE49-F238E27FC236}">
                  <a16:creationId xmlns:a16="http://schemas.microsoft.com/office/drawing/2014/main" id="{BE77A27A-EDBD-6CBF-D2EA-45DB698D6E4B}"/>
                </a:ext>
              </a:extLst>
            </p:cNvPr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Google Shape;380;p34">
              <a:extLst>
                <a:ext uri="{FF2B5EF4-FFF2-40B4-BE49-F238E27FC236}">
                  <a16:creationId xmlns:a16="http://schemas.microsoft.com/office/drawing/2014/main" id="{F211EA47-4AC3-3CF2-FAB4-BF33CBDFD4C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381;p34">
            <a:extLst>
              <a:ext uri="{FF2B5EF4-FFF2-40B4-BE49-F238E27FC236}">
                <a16:creationId xmlns:a16="http://schemas.microsoft.com/office/drawing/2014/main" id="{BCB37145-49EA-A131-D30A-740BAC21F7DC}"/>
              </a:ext>
            </a:extLst>
          </p:cNvPr>
          <p:cNvSpPr/>
          <p:nvPr/>
        </p:nvSpPr>
        <p:spPr>
          <a:xfrm>
            <a:off x="0" y="4561699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349;p32">
            <a:extLst>
              <a:ext uri="{FF2B5EF4-FFF2-40B4-BE49-F238E27FC236}">
                <a16:creationId xmlns:a16="http://schemas.microsoft.com/office/drawing/2014/main" id="{B3006F9D-C814-F7CF-8AC9-1D9B76003E90}"/>
              </a:ext>
            </a:extLst>
          </p:cNvPr>
          <p:cNvSpPr/>
          <p:nvPr/>
        </p:nvSpPr>
        <p:spPr>
          <a:xfrm rot="-269720">
            <a:off x="-2889" y="2639697"/>
            <a:ext cx="2063177" cy="1962119"/>
          </a:xfrm>
          <a:custGeom>
            <a:avLst/>
            <a:gdLst/>
            <a:ahLst/>
            <a:cxnLst/>
            <a:rect l="l" t="t" r="r" b="b"/>
            <a:pathLst>
              <a:path w="7561862" h="6919104" extrusionOk="0">
                <a:moveTo>
                  <a:pt x="0" y="0"/>
                </a:moveTo>
                <a:lnTo>
                  <a:pt x="7561862" y="0"/>
                </a:lnTo>
                <a:lnTo>
                  <a:pt x="7561862" y="6919104"/>
                </a:lnTo>
                <a:lnTo>
                  <a:pt x="0" y="6919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39"/>
          <p:cNvPicPr preferRelativeResize="0"/>
          <p:nvPr/>
        </p:nvPicPr>
        <p:blipFill rotWithShape="1">
          <a:blip r:embed="rId3">
            <a:alphaModFix/>
          </a:blip>
          <a:srcRect l="-21174" t="18858" r="-21174" b="2489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" name="Google Shape;503;p39"/>
          <p:cNvGrpSpPr/>
          <p:nvPr/>
        </p:nvGrpSpPr>
        <p:grpSpPr>
          <a:xfrm>
            <a:off x="0" y="4489369"/>
            <a:ext cx="9143998" cy="1615381"/>
            <a:chOff x="0" y="-38100"/>
            <a:chExt cx="4816592" cy="850900"/>
          </a:xfrm>
        </p:grpSpPr>
        <p:sp>
          <p:nvSpPr>
            <p:cNvPr id="504" name="Google Shape;504;p39"/>
            <p:cNvSpPr/>
            <p:nvPr/>
          </p:nvSpPr>
          <p:spPr>
            <a:xfrm>
              <a:off x="0" y="0"/>
              <a:ext cx="4816592" cy="306463"/>
            </a:xfrm>
            <a:custGeom>
              <a:avLst/>
              <a:gdLst/>
              <a:ahLst/>
              <a:cxnLst/>
              <a:rect l="l" t="t" r="r" b="b"/>
              <a:pathLst>
                <a:path w="4816592" h="30646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6463"/>
                  </a:lnTo>
                  <a:lnTo>
                    <a:pt x="0" y="306463"/>
                  </a:lnTo>
                  <a:close/>
                </a:path>
              </a:pathLst>
            </a:custGeom>
            <a:solidFill>
              <a:srgbClr val="0F52FB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Google Shape;505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6" name="Google Shape;506;p39"/>
          <p:cNvSpPr/>
          <p:nvPr/>
        </p:nvSpPr>
        <p:spPr>
          <a:xfrm>
            <a:off x="0" y="4561699"/>
            <a:ext cx="2057400" cy="581801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53626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7" name="Google Shape;507;p39"/>
          <p:cNvSpPr/>
          <p:nvPr/>
        </p:nvSpPr>
        <p:spPr>
          <a:xfrm>
            <a:off x="7888289" y="-592486"/>
            <a:ext cx="2052257" cy="2057400"/>
          </a:xfrm>
          <a:custGeom>
            <a:avLst/>
            <a:gdLst/>
            <a:ahLst/>
            <a:cxnLst/>
            <a:rect l="l" t="t" r="r" b="b"/>
            <a:pathLst>
              <a:path w="4104513" h="4114800" extrusionOk="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4" name="Google Shape;514;p39"/>
          <p:cNvSpPr/>
          <p:nvPr/>
        </p:nvSpPr>
        <p:spPr>
          <a:xfrm>
            <a:off x="-467834" y="0"/>
            <a:ext cx="1932749" cy="1932749"/>
          </a:xfrm>
          <a:custGeom>
            <a:avLst/>
            <a:gdLst/>
            <a:ahLst/>
            <a:cxnLst/>
            <a:rect l="l" t="t" r="r" b="b"/>
            <a:pathLst>
              <a:path w="3865497" h="3865497" extrusionOk="0">
                <a:moveTo>
                  <a:pt x="0" y="0"/>
                </a:moveTo>
                <a:lnTo>
                  <a:pt x="3865497" y="0"/>
                </a:lnTo>
                <a:lnTo>
                  <a:pt x="3865497" y="3865497"/>
                </a:lnTo>
                <a:lnTo>
                  <a:pt x="0" y="3865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" name="Google Shape;515;p39"/>
          <p:cNvSpPr/>
          <p:nvPr/>
        </p:nvSpPr>
        <p:spPr>
          <a:xfrm rot="5400000">
            <a:off x="770962" y="-540607"/>
            <a:ext cx="1075821" cy="2157035"/>
          </a:xfrm>
          <a:custGeom>
            <a:avLst/>
            <a:gdLst/>
            <a:ahLst/>
            <a:cxnLst/>
            <a:rect l="l" t="t" r="r" b="b"/>
            <a:pathLst>
              <a:path w="2151642" h="4314069" extrusionOk="0">
                <a:moveTo>
                  <a:pt x="0" y="0"/>
                </a:moveTo>
                <a:lnTo>
                  <a:pt x="2151642" y="0"/>
                </a:lnTo>
                <a:lnTo>
                  <a:pt x="2151642" y="4314070"/>
                </a:lnTo>
                <a:lnTo>
                  <a:pt x="0" y="4314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B45A8698-9BE3-13EC-BEFD-993AD29507A5}"/>
              </a:ext>
            </a:extLst>
          </p:cNvPr>
          <p:cNvSpPr/>
          <p:nvPr/>
        </p:nvSpPr>
        <p:spPr>
          <a:xfrm>
            <a:off x="861503" y="867955"/>
            <a:ext cx="1637250" cy="491552"/>
          </a:xfrm>
          <a:prstGeom prst="roundRect">
            <a:avLst/>
          </a:prstGeom>
          <a:solidFill>
            <a:srgbClr val="F0941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43506AE5-EA64-714B-7045-B88626268E11}"/>
              </a:ext>
            </a:extLst>
          </p:cNvPr>
          <p:cNvSpPr/>
          <p:nvPr/>
        </p:nvSpPr>
        <p:spPr>
          <a:xfrm>
            <a:off x="2212625" y="1674214"/>
            <a:ext cx="1637250" cy="491552"/>
          </a:xfrm>
          <a:prstGeom prst="roundRect">
            <a:avLst/>
          </a:prstGeom>
          <a:solidFill>
            <a:srgbClr val="F0941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PRE- LISTENING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B650352D-DB0F-216E-8156-479472D6474D}"/>
              </a:ext>
            </a:extLst>
          </p:cNvPr>
          <p:cNvSpPr/>
          <p:nvPr/>
        </p:nvSpPr>
        <p:spPr>
          <a:xfrm>
            <a:off x="861503" y="2567595"/>
            <a:ext cx="1637250" cy="532654"/>
          </a:xfrm>
          <a:prstGeom prst="roundRect">
            <a:avLst/>
          </a:prstGeom>
          <a:solidFill>
            <a:srgbClr val="F0941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WHILE- LISTENING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9E8898-F936-E335-8FC6-2271518450F6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Quiz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B9F9B3-D920-DEE8-E2DB-C33EC638AD5C}"/>
              </a:ext>
            </a:extLst>
          </p:cNvPr>
          <p:cNvSpPr/>
          <p:nvPr/>
        </p:nvSpPr>
        <p:spPr>
          <a:xfrm>
            <a:off x="4505766" y="2278922"/>
            <a:ext cx="3659539" cy="897369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2</a:t>
            </a: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Listen to a conversation </a:t>
            </a: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3: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Listen to a conversation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Curved Connector 27">
            <a:extLst>
              <a:ext uri="{FF2B5EF4-FFF2-40B4-BE49-F238E27FC236}">
                <a16:creationId xmlns:a16="http://schemas.microsoft.com/office/drawing/2014/main" id="{183F3462-6DE1-BFCC-9E72-667F442DDEFA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498753" y="1113731"/>
            <a:ext cx="532497" cy="560483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Curved Connector 28">
            <a:extLst>
              <a:ext uri="{FF2B5EF4-FFF2-40B4-BE49-F238E27FC236}">
                <a16:creationId xmlns:a16="http://schemas.microsoft.com/office/drawing/2014/main" id="{411E67F7-DAB1-55BC-29A3-23784500E532}"/>
              </a:ext>
            </a:extLst>
          </p:cNvPr>
          <p:cNvCxnSpPr>
            <a:cxnSpLocks/>
            <a:stCxn id="19" idx="1"/>
            <a:endCxn id="20" idx="0"/>
          </p:cNvCxnSpPr>
          <p:nvPr/>
        </p:nvCxnSpPr>
        <p:spPr>
          <a:xfrm rot="10800000" flipV="1">
            <a:off x="1680129" y="1919989"/>
            <a:ext cx="532497" cy="647605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Rounded Rectangle 30">
            <a:extLst>
              <a:ext uri="{FF2B5EF4-FFF2-40B4-BE49-F238E27FC236}">
                <a16:creationId xmlns:a16="http://schemas.microsoft.com/office/drawing/2014/main" id="{D1439DB2-504E-B549-5050-0ED7FB328BF6}"/>
              </a:ext>
            </a:extLst>
          </p:cNvPr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F0941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POST- LISTENING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E1E8A2-4735-31BC-BB7E-41759340F976}"/>
              </a:ext>
            </a:extLst>
          </p:cNvPr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  <a:endParaRPr kumimoji="0" lang="en-GB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Curved Connector 32">
            <a:extLst>
              <a:ext uri="{FF2B5EF4-FFF2-40B4-BE49-F238E27FC236}">
                <a16:creationId xmlns:a16="http://schemas.microsoft.com/office/drawing/2014/main" id="{B5B04782-8EB7-D289-FE6B-4D7FB16645C4}"/>
              </a:ext>
            </a:extLst>
          </p:cNvPr>
          <p:cNvCxnSpPr>
            <a:cxnSpLocks/>
            <a:stCxn id="25" idx="1"/>
            <a:endCxn id="28" idx="0"/>
          </p:cNvCxnSpPr>
          <p:nvPr/>
        </p:nvCxnSpPr>
        <p:spPr>
          <a:xfrm rot="10800000" flipV="1">
            <a:off x="1680129" y="3747854"/>
            <a:ext cx="532496" cy="582864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ounded Rectangle 33">
            <a:extLst>
              <a:ext uri="{FF2B5EF4-FFF2-40B4-BE49-F238E27FC236}">
                <a16:creationId xmlns:a16="http://schemas.microsoft.com/office/drawing/2014/main" id="{BFA00BCF-32EC-DDC0-98FA-8A4C1D14EB4B}"/>
              </a:ext>
            </a:extLst>
          </p:cNvPr>
          <p:cNvSpPr/>
          <p:nvPr/>
        </p:nvSpPr>
        <p:spPr>
          <a:xfrm>
            <a:off x="861504" y="4330718"/>
            <a:ext cx="1637250" cy="499612"/>
          </a:xfrm>
          <a:prstGeom prst="roundRect">
            <a:avLst/>
          </a:prstGeom>
          <a:solidFill>
            <a:srgbClr val="F0941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dobe Gothic Std B" panose="020B0800000000000000" pitchFamily="34" charset="-128"/>
                <a:cs typeface="+mn-cs"/>
              </a:rPr>
              <a:t>CONSOLIDATION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29" name="Curved Connector 34">
            <a:extLst>
              <a:ext uri="{FF2B5EF4-FFF2-40B4-BE49-F238E27FC236}">
                <a16:creationId xmlns:a16="http://schemas.microsoft.com/office/drawing/2014/main" id="{5B60035A-A6E1-7E3B-EE89-474211FAA000}"/>
              </a:ext>
            </a:extLst>
          </p:cNvPr>
          <p:cNvCxnSpPr>
            <a:cxnSpLocks/>
            <a:stCxn id="20" idx="3"/>
            <a:endCxn id="25" idx="0"/>
          </p:cNvCxnSpPr>
          <p:nvPr/>
        </p:nvCxnSpPr>
        <p:spPr>
          <a:xfrm>
            <a:off x="2498753" y="2833922"/>
            <a:ext cx="532497" cy="664126"/>
          </a:xfrm>
          <a:prstGeom prst="curvedConnector2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6442A69-B11F-2AAC-2A54-12D2B5FABEF1}"/>
              </a:ext>
            </a:extLst>
          </p:cNvPr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F9B61A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+mn-cs"/>
              </a:rPr>
              <a:t>LISTENING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BF4C85-D4AE-6E7A-60C1-7A240CFE31FB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52E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LESSON 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C09AD82-51DE-CF79-0E74-492F9BFE1379}"/>
              </a:ext>
            </a:extLst>
          </p:cNvPr>
          <p:cNvSpPr/>
          <p:nvPr/>
        </p:nvSpPr>
        <p:spPr>
          <a:xfrm>
            <a:off x="4505765" y="1502282"/>
            <a:ext cx="3659539" cy="663484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Task 1: </a:t>
            </a:r>
            <a:r>
              <a:rPr kumimoji="0" lang="vi-V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Choose the correct 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9F216E-0653-BE20-BF06-294D6CC18235}"/>
              </a:ext>
            </a:extLst>
          </p:cNvPr>
          <p:cNvSpPr/>
          <p:nvPr/>
        </p:nvSpPr>
        <p:spPr>
          <a:xfrm>
            <a:off x="4505765" y="3289447"/>
            <a:ext cx="3659539" cy="897369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4: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Discuss the questions.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0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A52A5-D270-630F-3815-1043DBC9F8D5}"/>
              </a:ext>
            </a:extLst>
          </p:cNvPr>
          <p:cNvSpPr txBox="1"/>
          <p:nvPr/>
        </p:nvSpPr>
        <p:spPr>
          <a:xfrm>
            <a:off x="191802" y="61761"/>
            <a:ext cx="3734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Online Media 3" title="How to Succeed in Your New Job | The Way We Work, a TED series">
            <a:hlinkClick r:id="" action="ppaction://media"/>
            <a:extLst>
              <a:ext uri="{FF2B5EF4-FFF2-40B4-BE49-F238E27FC236}">
                <a16:creationId xmlns:a16="http://schemas.microsoft.com/office/drawing/2014/main" id="{74CC84AA-858F-3B03-7D80-15F7BD9513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8394" y="795763"/>
            <a:ext cx="6287212" cy="35519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B31EE8-7BC9-71A6-E7BA-28B79E7898EB}"/>
              </a:ext>
            </a:extLst>
          </p:cNvPr>
          <p:cNvSpPr txBox="1"/>
          <p:nvPr/>
        </p:nvSpPr>
        <p:spPr>
          <a:xfrm>
            <a:off x="1857197" y="4496757"/>
            <a:ext cx="5429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https://www.youtube.com/watch?v=WgR6mUSsEig</a:t>
            </a: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6B44EE-3BEF-FB97-9725-2C828C63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588" y="233608"/>
            <a:ext cx="5406254" cy="10546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21ED23-6332-6089-7832-95F8515734ED}"/>
              </a:ext>
            </a:extLst>
          </p:cNvPr>
          <p:cNvSpPr/>
          <p:nvPr/>
        </p:nvSpPr>
        <p:spPr>
          <a:xfrm>
            <a:off x="1296015" y="667265"/>
            <a:ext cx="6793885" cy="146203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Which situation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DOESN’T happen when you start a new job in the video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FF58F85-C7A7-1055-3B19-3EFD379CAF1A}"/>
              </a:ext>
            </a:extLst>
          </p:cNvPr>
          <p:cNvSpPr/>
          <p:nvPr/>
        </p:nvSpPr>
        <p:spPr>
          <a:xfrm>
            <a:off x="592282" y="2707146"/>
            <a:ext cx="3751118" cy="83615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Meeting new people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50BC94FD-5CC9-BD29-3DD7-84B7D7383DAA}"/>
              </a:ext>
            </a:extLst>
          </p:cNvPr>
          <p:cNvSpPr/>
          <p:nvPr/>
        </p:nvSpPr>
        <p:spPr>
          <a:xfrm>
            <a:off x="592282" y="3912491"/>
            <a:ext cx="3751118" cy="836155"/>
          </a:xfrm>
          <a:prstGeom prst="flowChartAlternateProcess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Unfamiliar situations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Arrow: Chevron 3">
            <a:extLst>
              <a:ext uri="{FF2B5EF4-FFF2-40B4-BE49-F238E27FC236}">
                <a16:creationId xmlns:a16="http://schemas.microsoft.com/office/drawing/2014/main" id="{005F1F8E-98E9-D296-B24F-07929061F7FA}"/>
              </a:ext>
            </a:extLst>
          </p:cNvPr>
          <p:cNvSpPr/>
          <p:nvPr/>
        </p:nvSpPr>
        <p:spPr>
          <a:xfrm>
            <a:off x="4800602" y="2707147"/>
            <a:ext cx="3751116" cy="83615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Getting bullied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Arrow: Chevron 3">
            <a:extLst>
              <a:ext uri="{FF2B5EF4-FFF2-40B4-BE49-F238E27FC236}">
                <a16:creationId xmlns:a16="http://schemas.microsoft.com/office/drawing/2014/main" id="{10FC0705-0641-0020-A485-839C661914B8}"/>
              </a:ext>
            </a:extLst>
          </p:cNvPr>
          <p:cNvSpPr/>
          <p:nvPr/>
        </p:nvSpPr>
        <p:spPr>
          <a:xfrm>
            <a:off x="4800600" y="3912491"/>
            <a:ext cx="3751118" cy="836155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Wondering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“What does everyone think of me?”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06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C7D8D-E00A-2C1B-8EB3-89F698501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01" y="435618"/>
            <a:ext cx="5406254" cy="10546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0B9040-9D2E-9309-931A-AB630CE6260C}"/>
              </a:ext>
            </a:extLst>
          </p:cNvPr>
          <p:cNvSpPr/>
          <p:nvPr/>
        </p:nvSpPr>
        <p:spPr>
          <a:xfrm>
            <a:off x="1009885" y="926687"/>
            <a:ext cx="7148945" cy="117200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“C” is not mentioned in “the 3 Cs”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Chevron 2">
            <a:extLst>
              <a:ext uri="{FF2B5EF4-FFF2-40B4-BE49-F238E27FC236}">
                <a16:creationId xmlns:a16="http://schemas.microsoft.com/office/drawing/2014/main" id="{16ACD2F1-9514-17A3-3346-A1412695660F}"/>
              </a:ext>
            </a:extLst>
          </p:cNvPr>
          <p:cNvSpPr/>
          <p:nvPr/>
        </p:nvSpPr>
        <p:spPr>
          <a:xfrm>
            <a:off x="4817839" y="3924042"/>
            <a:ext cx="3756714" cy="83615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1294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Competence</a:t>
            </a:r>
          </a:p>
        </p:txBody>
      </p:sp>
      <p:sp>
        <p:nvSpPr>
          <p:cNvPr id="5" name="Arrow: Chevron 3">
            <a:extLst>
              <a:ext uri="{FF2B5EF4-FFF2-40B4-BE49-F238E27FC236}">
                <a16:creationId xmlns:a16="http://schemas.microsoft.com/office/drawing/2014/main" id="{7EFB5C38-1955-D041-8A9C-AD5F4349CB98}"/>
              </a:ext>
            </a:extLst>
          </p:cNvPr>
          <p:cNvSpPr/>
          <p:nvPr/>
        </p:nvSpPr>
        <p:spPr>
          <a:xfrm>
            <a:off x="569446" y="3912491"/>
            <a:ext cx="3756715" cy="836155"/>
          </a:xfrm>
          <a:prstGeom prst="flowChartAlternateProcess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1294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Compatibility</a:t>
            </a:r>
          </a:p>
        </p:txBody>
      </p:sp>
      <p:sp>
        <p:nvSpPr>
          <p:cNvPr id="6" name="Arrow: Chevron 3">
            <a:extLst>
              <a:ext uri="{FF2B5EF4-FFF2-40B4-BE49-F238E27FC236}">
                <a16:creationId xmlns:a16="http://schemas.microsoft.com/office/drawing/2014/main" id="{6A5C44A4-1ECC-E0CC-8426-247F34A0D0D8}"/>
              </a:ext>
            </a:extLst>
          </p:cNvPr>
          <p:cNvSpPr/>
          <p:nvPr/>
        </p:nvSpPr>
        <p:spPr>
          <a:xfrm>
            <a:off x="4817839" y="2707144"/>
            <a:ext cx="3756714" cy="836155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1294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Commitment</a:t>
            </a:r>
          </a:p>
        </p:txBody>
      </p:sp>
      <p:sp>
        <p:nvSpPr>
          <p:cNvPr id="7" name="Arrow: Chevron 3">
            <a:extLst>
              <a:ext uri="{FF2B5EF4-FFF2-40B4-BE49-F238E27FC236}">
                <a16:creationId xmlns:a16="http://schemas.microsoft.com/office/drawing/2014/main" id="{68598A1F-BB93-2088-7470-6EA348B097E4}"/>
              </a:ext>
            </a:extLst>
          </p:cNvPr>
          <p:cNvSpPr/>
          <p:nvPr/>
        </p:nvSpPr>
        <p:spPr>
          <a:xfrm>
            <a:off x="569446" y="2707144"/>
            <a:ext cx="3756714" cy="836155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51294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Casualties</a:t>
            </a:r>
          </a:p>
        </p:txBody>
      </p:sp>
    </p:spTree>
    <p:extLst>
      <p:ext uri="{BB962C8B-B14F-4D97-AF65-F5344CB8AC3E}">
        <p14:creationId xmlns:p14="http://schemas.microsoft.com/office/powerpoint/2010/main" val="421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F9902F-C839-3E6B-574C-1C78C126C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096" y="24787"/>
            <a:ext cx="5406254" cy="10546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82FD94-CC0F-1D57-4D5C-DD375B20DF55}"/>
              </a:ext>
            </a:extLst>
          </p:cNvPr>
          <p:cNvSpPr/>
          <p:nvPr/>
        </p:nvSpPr>
        <p:spPr>
          <a:xfrm>
            <a:off x="1114881" y="729674"/>
            <a:ext cx="6892336" cy="125531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“competence” section, what should you do when you are given a task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Chevron 3">
            <a:extLst>
              <a:ext uri="{FF2B5EF4-FFF2-40B4-BE49-F238E27FC236}">
                <a16:creationId xmlns:a16="http://schemas.microsoft.com/office/drawing/2014/main" id="{E34EFBCB-B1C3-B780-F564-BDCE8DBDA7E1}"/>
              </a:ext>
            </a:extLst>
          </p:cNvPr>
          <p:cNvSpPr/>
          <p:nvPr/>
        </p:nvSpPr>
        <p:spPr>
          <a:xfrm>
            <a:off x="563971" y="2505848"/>
            <a:ext cx="3830272" cy="2171660"/>
          </a:xfrm>
          <a:prstGeom prst="flowChartAlternateProcess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rgbClr val="3D1F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Think and do the task step- by- step. Learn from others’ advice when you can’t try anymore.</a:t>
            </a:r>
          </a:p>
        </p:txBody>
      </p:sp>
      <p:sp>
        <p:nvSpPr>
          <p:cNvPr id="6" name="Arrow: Chevron 3">
            <a:extLst>
              <a:ext uri="{FF2B5EF4-FFF2-40B4-BE49-F238E27FC236}">
                <a16:creationId xmlns:a16="http://schemas.microsoft.com/office/drawing/2014/main" id="{145C1134-09DF-A3BB-E496-07939DEF597C}"/>
              </a:ext>
            </a:extLst>
          </p:cNvPr>
          <p:cNvSpPr/>
          <p:nvPr/>
        </p:nvSpPr>
        <p:spPr>
          <a:xfrm>
            <a:off x="4749759" y="2519036"/>
            <a:ext cx="3830270" cy="2158472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1F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for help from colleagues right away or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3D1F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try to solve everything in silence.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D1F3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F9902F-C839-3E6B-574C-1C78C126C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096" y="24787"/>
            <a:ext cx="5406254" cy="10546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82FD94-CC0F-1D57-4D5C-DD375B20DF55}"/>
              </a:ext>
            </a:extLst>
          </p:cNvPr>
          <p:cNvSpPr/>
          <p:nvPr/>
        </p:nvSpPr>
        <p:spPr>
          <a:xfrm>
            <a:off x="1114881" y="729674"/>
            <a:ext cx="6892336" cy="125531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“commitment” section, which question is not mentioned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rrow: Chevron 2">
            <a:extLst>
              <a:ext uri="{FF2B5EF4-FFF2-40B4-BE49-F238E27FC236}">
                <a16:creationId xmlns:a16="http://schemas.microsoft.com/office/drawing/2014/main" id="{211E8138-432B-EFDC-ADFB-25D16C9BF0B7}"/>
              </a:ext>
            </a:extLst>
          </p:cNvPr>
          <p:cNvSpPr/>
          <p:nvPr/>
        </p:nvSpPr>
        <p:spPr>
          <a:xfrm>
            <a:off x="592282" y="2707146"/>
            <a:ext cx="3751118" cy="83615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What are my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top priorities?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Arrow: Chevron 3">
            <a:extLst>
              <a:ext uri="{FF2B5EF4-FFF2-40B4-BE49-F238E27FC236}">
                <a16:creationId xmlns:a16="http://schemas.microsoft.com/office/drawing/2014/main" id="{5DB90EA6-7555-7DBD-93B5-DEEAEE18CEE5}"/>
              </a:ext>
            </a:extLst>
          </p:cNvPr>
          <p:cNvSpPr/>
          <p:nvPr/>
        </p:nvSpPr>
        <p:spPr>
          <a:xfrm>
            <a:off x="4800600" y="3810714"/>
            <a:ext cx="3751118" cy="1206222"/>
          </a:xfrm>
          <a:prstGeom prst="flowChartAlternateProcess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What have your highest performers done that you would suggest I doo, too?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Arrow: Chevron 3">
            <a:extLst>
              <a:ext uri="{FF2B5EF4-FFF2-40B4-BE49-F238E27FC236}">
                <a16:creationId xmlns:a16="http://schemas.microsoft.com/office/drawing/2014/main" id="{F3C647FF-5561-D010-A61F-8955DD274FEB}"/>
              </a:ext>
            </a:extLst>
          </p:cNvPr>
          <p:cNvSpPr/>
          <p:nvPr/>
        </p:nvSpPr>
        <p:spPr>
          <a:xfrm>
            <a:off x="4800602" y="2707147"/>
            <a:ext cx="3751116" cy="83615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How would you like to communicate?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Arrow: Chevron 3">
            <a:extLst>
              <a:ext uri="{FF2B5EF4-FFF2-40B4-BE49-F238E27FC236}">
                <a16:creationId xmlns:a16="http://schemas.microsoft.com/office/drawing/2014/main" id="{1CC1FA19-80DA-2945-C000-3416C88AF079}"/>
              </a:ext>
            </a:extLst>
          </p:cNvPr>
          <p:cNvSpPr/>
          <p:nvPr/>
        </p:nvSpPr>
        <p:spPr>
          <a:xfrm>
            <a:off x="592282" y="3995747"/>
            <a:ext cx="3751118" cy="836155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What does everyone think of me?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F9902F-C839-3E6B-574C-1C78C126C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096" y="24787"/>
            <a:ext cx="5406254" cy="10546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82FD94-CC0F-1D57-4D5C-DD375B20DF55}"/>
              </a:ext>
            </a:extLst>
          </p:cNvPr>
          <p:cNvSpPr/>
          <p:nvPr/>
        </p:nvSpPr>
        <p:spPr>
          <a:xfrm>
            <a:off x="1114881" y="729674"/>
            <a:ext cx="6892336" cy="125531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“compatibility” section, what should you do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rrow: Chevron 2">
            <a:extLst>
              <a:ext uri="{FF2B5EF4-FFF2-40B4-BE49-F238E27FC236}">
                <a16:creationId xmlns:a16="http://schemas.microsoft.com/office/drawing/2014/main" id="{211E8138-432B-EFDC-ADFB-25D16C9BF0B7}"/>
              </a:ext>
            </a:extLst>
          </p:cNvPr>
          <p:cNvSpPr/>
          <p:nvPr/>
        </p:nvSpPr>
        <p:spPr>
          <a:xfrm>
            <a:off x="592282" y="2337080"/>
            <a:ext cx="3751118" cy="1206221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 your job well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Arrow: Chevron 3">
            <a:extLst>
              <a:ext uri="{FF2B5EF4-FFF2-40B4-BE49-F238E27FC236}">
                <a16:creationId xmlns:a16="http://schemas.microsoft.com/office/drawing/2014/main" id="{5DB90EA6-7555-7DBD-93B5-DEEAEE18CEE5}"/>
              </a:ext>
            </a:extLst>
          </p:cNvPr>
          <p:cNvSpPr/>
          <p:nvPr/>
        </p:nvSpPr>
        <p:spPr>
          <a:xfrm>
            <a:off x="592282" y="3810715"/>
            <a:ext cx="3751118" cy="1206222"/>
          </a:xfrm>
          <a:prstGeom prst="flowChartAlternateProcess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Consider whether this is a good place or not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Arrow: Chevron 3">
            <a:extLst>
              <a:ext uri="{FF2B5EF4-FFF2-40B4-BE49-F238E27FC236}">
                <a16:creationId xmlns:a16="http://schemas.microsoft.com/office/drawing/2014/main" id="{F3C647FF-5561-D010-A61F-8955DD274FEB}"/>
              </a:ext>
            </a:extLst>
          </p:cNvPr>
          <p:cNvSpPr/>
          <p:nvPr/>
        </p:nvSpPr>
        <p:spPr>
          <a:xfrm>
            <a:off x="4800602" y="2337080"/>
            <a:ext cx="3751116" cy="1206221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Have a good relationship with other people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Arrow: Chevron 3">
            <a:extLst>
              <a:ext uri="{FF2B5EF4-FFF2-40B4-BE49-F238E27FC236}">
                <a16:creationId xmlns:a16="http://schemas.microsoft.com/office/drawing/2014/main" id="{1CC1FA19-80DA-2945-C000-3416C88AF079}"/>
              </a:ext>
            </a:extLst>
          </p:cNvPr>
          <p:cNvSpPr/>
          <p:nvPr/>
        </p:nvSpPr>
        <p:spPr>
          <a:xfrm>
            <a:off x="4800602" y="3810715"/>
            <a:ext cx="3751118" cy="1206221"/>
          </a:xfrm>
          <a:prstGeom prst="flowChartAlternateProces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All the above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0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reer Technical Subject for Middle School - 6th Grade: Marketing by Slidesgo">
  <a:themeElements>
    <a:clrScheme name="Simple Light">
      <a:dk1>
        <a:srgbClr val="F1D9CD"/>
      </a:dk1>
      <a:lt1>
        <a:srgbClr val="E86C5E"/>
      </a:lt1>
      <a:dk2>
        <a:srgbClr val="FFFFFF"/>
      </a:dk2>
      <a:lt2>
        <a:srgbClr val="80C5A6"/>
      </a:lt2>
      <a:accent1>
        <a:srgbClr val="F8BC7D"/>
      </a:accent1>
      <a:accent2>
        <a:srgbClr val="512944"/>
      </a:accent2>
      <a:accent3>
        <a:srgbClr val="67B1D0"/>
      </a:accent3>
      <a:accent4>
        <a:srgbClr val="499AB7"/>
      </a:accent4>
      <a:accent5>
        <a:srgbClr val="EF9D7F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2275</TotalTime>
  <Words>963</Words>
  <PresentationFormat>On-screen Show (16:9)</PresentationFormat>
  <Paragraphs>142</Paragraphs>
  <Slides>23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Alef</vt:lpstr>
      <vt:lpstr>Anaheim</vt:lpstr>
      <vt:lpstr>Arial</vt:lpstr>
      <vt:lpstr>Bookman Old Style</vt:lpstr>
      <vt:lpstr>Calibri</vt:lpstr>
      <vt:lpstr>Calibri </vt:lpstr>
      <vt:lpstr>Calibri Light</vt:lpstr>
      <vt:lpstr>Catamaran ExtraBold</vt:lpstr>
      <vt:lpstr>Comfortaa</vt:lpstr>
      <vt:lpstr>Dosis</vt:lpstr>
      <vt:lpstr>Droid Sans</vt:lpstr>
      <vt:lpstr>Livvic</vt:lpstr>
      <vt:lpstr>Lucida Sans Unicode</vt:lpstr>
      <vt:lpstr>Montserrat Medium</vt:lpstr>
      <vt:lpstr>Myriad Pro</vt:lpstr>
      <vt:lpstr>Open Sans</vt:lpstr>
      <vt:lpstr>Open Sans Light</vt:lpstr>
      <vt:lpstr>Pacifico</vt:lpstr>
      <vt:lpstr>Quicksand</vt:lpstr>
      <vt:lpstr>Roboto Condensed Light</vt:lpstr>
      <vt:lpstr>UTM Facebook K&amp;T</vt:lpstr>
      <vt:lpstr>UTMFacebookK&amp;TBold</vt:lpstr>
      <vt:lpstr>Office Theme</vt:lpstr>
      <vt:lpstr>1_Office Theme</vt:lpstr>
      <vt:lpstr>Career Technical Subject for Middle School - 6th Grade: Marketing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2024-06-10T04:10:04Z</dcterms:modified>
</cp:coreProperties>
</file>