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5" r:id="rId3"/>
    <p:sldId id="264" r:id="rId4"/>
    <p:sldId id="306" r:id="rId5"/>
    <p:sldId id="284" r:id="rId6"/>
    <p:sldId id="307" r:id="rId7"/>
    <p:sldId id="308" r:id="rId8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97" d="100"/>
          <a:sy n="97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3335" y="3826410"/>
            <a:ext cx="8648163" cy="628765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4: </a:t>
            </a:r>
            <a:b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lập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phương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hộp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5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7881"/>
            <a:ext cx="5106372" cy="3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2" y="1184255"/>
            <a:ext cx="6430485" cy="4099434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7534" y="684742"/>
            <a:ext cx="897657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14: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lập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phương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hộp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425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" y="471940"/>
            <a:ext cx="1523776" cy="76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" y="1233828"/>
            <a:ext cx="1802439" cy="190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3" y="3599728"/>
            <a:ext cx="1080813" cy="107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78" y="1292164"/>
            <a:ext cx="1802438" cy="1791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62" y="3528076"/>
            <a:ext cx="1086070" cy="10794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6917" y="301381"/>
            <a:ext cx="5470258" cy="55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lập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phương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" y="471940"/>
            <a:ext cx="1523776" cy="76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" y="1476680"/>
            <a:ext cx="2663731" cy="142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7" y="3262483"/>
            <a:ext cx="1032424" cy="1432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4" y="1403616"/>
            <a:ext cx="2537004" cy="141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90" y="3262483"/>
            <a:ext cx="1090511" cy="143211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6917" y="301381"/>
            <a:ext cx="5470258" cy="55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hộp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8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503" y="230600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27477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97225" y="230600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66973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9" y="2539795"/>
            <a:ext cx="1133365" cy="1125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2" y="2463850"/>
            <a:ext cx="918402" cy="1206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95" y="2589968"/>
            <a:ext cx="1032268" cy="102470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072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71817" y="4136364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3867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541" y="4136365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17" y="2507991"/>
            <a:ext cx="696764" cy="11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8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hộp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503" y="230600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27477" y="230600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97225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66973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6" y="2721738"/>
            <a:ext cx="1367761" cy="761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2" y="2463850"/>
            <a:ext cx="918402" cy="1206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4" y="2679954"/>
            <a:ext cx="1333000" cy="75257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072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71817" y="4136364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3867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541" y="4136365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17" y="2507991"/>
            <a:ext cx="696763" cy="11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769" y="1378296"/>
            <a:ext cx="3807318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" y="1793277"/>
            <a:ext cx="1321820" cy="13150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09" y="2263898"/>
            <a:ext cx="1321820" cy="373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65" y="1793277"/>
            <a:ext cx="1321793" cy="1315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95" y="2162162"/>
            <a:ext cx="1321820" cy="577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48" y="3933371"/>
            <a:ext cx="2164876" cy="860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76" y="3933370"/>
            <a:ext cx="2164875" cy="86001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204686" y="3091543"/>
            <a:ext cx="1161143" cy="849086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3243943" y="2634343"/>
            <a:ext cx="3396343" cy="1306286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2510971" y="3098800"/>
            <a:ext cx="2866572" cy="84182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6836229" y="2735943"/>
            <a:ext cx="720737" cy="1190171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6012</TotalTime>
  <Words>64</Words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Heavy</vt:lpstr>
      <vt:lpstr>Office Theme</vt:lpstr>
      <vt:lpstr>Chủ đề 4:  Khối lập phương, Khối hộp chữ nhật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2020-12-10T06:40:48Z</dcterms:modified>
</cp:coreProperties>
</file>