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8" r:id="rId2"/>
    <p:sldMasterId id="2147483761" r:id="rId3"/>
    <p:sldMasterId id="2147483774" r:id="rId4"/>
    <p:sldMasterId id="2147483800" r:id="rId5"/>
  </p:sldMasterIdLst>
  <p:notesMasterIdLst>
    <p:notesMasterId r:id="rId33"/>
  </p:notesMasterIdLst>
  <p:sldIdLst>
    <p:sldId id="334" r:id="rId6"/>
    <p:sldId id="351" r:id="rId7"/>
    <p:sldId id="336" r:id="rId8"/>
    <p:sldId id="337" r:id="rId9"/>
    <p:sldId id="346" r:id="rId10"/>
    <p:sldId id="261" r:id="rId11"/>
    <p:sldId id="512" r:id="rId12"/>
    <p:sldId id="257" r:id="rId13"/>
    <p:sldId id="259" r:id="rId14"/>
    <p:sldId id="507" r:id="rId15"/>
    <p:sldId id="260" r:id="rId16"/>
    <p:sldId id="262" r:id="rId17"/>
    <p:sldId id="263" r:id="rId18"/>
    <p:sldId id="508" r:id="rId19"/>
    <p:sldId id="265" r:id="rId20"/>
    <p:sldId id="266" r:id="rId21"/>
    <p:sldId id="515" r:id="rId22"/>
    <p:sldId id="267" r:id="rId23"/>
    <p:sldId id="268" r:id="rId24"/>
    <p:sldId id="511" r:id="rId25"/>
    <p:sldId id="269" r:id="rId26"/>
    <p:sldId id="509" r:id="rId27"/>
    <p:sldId id="514" r:id="rId28"/>
    <p:sldId id="510" r:id="rId29"/>
    <p:sldId id="278" r:id="rId30"/>
    <p:sldId id="277" r:id="rId31"/>
    <p:sldId id="279" r:id="rId32"/>
  </p:sldIdLst>
  <p:sldSz cx="12192000" cy="6858000"/>
  <p:notesSz cx="6858000" cy="9144000"/>
  <p:defaultTextStyle>
    <a:defPPr>
      <a:defRPr lang="en-US"/>
    </a:defPPr>
    <a:lvl1pPr marL="0" algn="l" defTabSz="9098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930" algn="l" defTabSz="9098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9858" algn="l" defTabSz="9098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4783" algn="l" defTabSz="9098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9709" algn="l" defTabSz="9098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4635" algn="l" defTabSz="9098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9564" algn="l" defTabSz="9098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4490" algn="l" defTabSz="9098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9420" algn="l" defTabSz="9098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51" autoAdjust="0"/>
  </p:normalViewPr>
  <p:slideViewPr>
    <p:cSldViewPr>
      <p:cViewPr varScale="1">
        <p:scale>
          <a:sx n="77" d="100"/>
          <a:sy n="77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CC34E-FE73-4D07-AAD6-9313A00649D0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2251-D544-4E8D-BA25-6F3FD362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8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930" algn="l" defTabSz="9098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858" algn="l" defTabSz="9098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4783" algn="l" defTabSz="9098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9709" algn="l" defTabSz="9098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4635" algn="l" defTabSz="9098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9564" algn="l" defTabSz="9098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4490" algn="l" defTabSz="9098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9420" algn="l" defTabSz="9098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02251-D544-4E8D-BA25-6F3FD36245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6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02251-D544-4E8D-BA25-6F3FD36245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6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02251-D544-4E8D-BA25-6F3FD36245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C01894-3FC0-4E59-A997-E61F87631EF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36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hape 218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70659" name="Shape 219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0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C01894-3FC0-4E59-A997-E61F87631EF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18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C01894-3FC0-4E59-A997-E61F87631EF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2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930" indent="0" algn="ctr">
              <a:buNone/>
              <a:defRPr/>
            </a:lvl2pPr>
            <a:lvl3pPr marL="909858" indent="0" algn="ctr">
              <a:buNone/>
              <a:defRPr/>
            </a:lvl3pPr>
            <a:lvl4pPr marL="1364783" indent="0" algn="ctr">
              <a:buNone/>
              <a:defRPr/>
            </a:lvl4pPr>
            <a:lvl5pPr marL="1819709" indent="0" algn="ctr">
              <a:buNone/>
              <a:defRPr/>
            </a:lvl5pPr>
            <a:lvl6pPr marL="2274635" indent="0" algn="ctr">
              <a:buNone/>
              <a:defRPr/>
            </a:lvl6pPr>
            <a:lvl7pPr marL="2729564" indent="0" algn="ctr">
              <a:buNone/>
              <a:defRPr/>
            </a:lvl7pPr>
            <a:lvl8pPr marL="3184490" indent="0" algn="ctr">
              <a:buNone/>
              <a:defRPr/>
            </a:lvl8pPr>
            <a:lvl9pPr marL="36394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3F63C-10F0-4702-A314-B5D1DD77DE0D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7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8A86-2EF1-44BE-8E1A-C1651B9EC7FB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7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44B3-4F96-4C92-9A37-DD71F4A9A23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3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41"/>
            <a:ext cx="1036319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8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1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7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0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3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1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62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199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29"/>
            <a:ext cx="10363199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629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59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88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1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79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0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3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18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00151"/>
            <a:ext cx="5384800" cy="33940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200151"/>
            <a:ext cx="5384800" cy="33940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12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3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7" y="1535114"/>
            <a:ext cx="53869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2991" indent="0">
              <a:buNone/>
              <a:defRPr sz="2100" b="1"/>
            </a:lvl2pPr>
            <a:lvl3pPr marL="925979" indent="0">
              <a:buNone/>
              <a:defRPr sz="1800" b="1"/>
            </a:lvl3pPr>
            <a:lvl4pPr marL="1388972" indent="0">
              <a:buNone/>
              <a:defRPr sz="1700" b="1"/>
            </a:lvl4pPr>
            <a:lvl5pPr marL="1851959" indent="0">
              <a:buNone/>
              <a:defRPr sz="1700" b="1"/>
            </a:lvl5pPr>
            <a:lvl6pPr marL="2314947" indent="0">
              <a:buNone/>
              <a:defRPr sz="1700" b="1"/>
            </a:lvl6pPr>
            <a:lvl7pPr marL="2777938" indent="0">
              <a:buNone/>
              <a:defRPr sz="1700" b="1"/>
            </a:lvl7pPr>
            <a:lvl8pPr marL="3240926" indent="0">
              <a:buNone/>
              <a:defRPr sz="1700" b="1"/>
            </a:lvl8pPr>
            <a:lvl9pPr marL="370391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7" y="2174875"/>
            <a:ext cx="5386916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2991" indent="0">
              <a:buNone/>
              <a:defRPr sz="2100" b="1"/>
            </a:lvl2pPr>
            <a:lvl3pPr marL="925979" indent="0">
              <a:buNone/>
              <a:defRPr sz="1800" b="1"/>
            </a:lvl3pPr>
            <a:lvl4pPr marL="1388972" indent="0">
              <a:buNone/>
              <a:defRPr sz="1700" b="1"/>
            </a:lvl4pPr>
            <a:lvl5pPr marL="1851959" indent="0">
              <a:buNone/>
              <a:defRPr sz="1700" b="1"/>
            </a:lvl5pPr>
            <a:lvl6pPr marL="2314947" indent="0">
              <a:buNone/>
              <a:defRPr sz="1700" b="1"/>
            </a:lvl6pPr>
            <a:lvl7pPr marL="2777938" indent="0">
              <a:buNone/>
              <a:defRPr sz="1700" b="1"/>
            </a:lvl7pPr>
            <a:lvl8pPr marL="3240926" indent="0">
              <a:buNone/>
              <a:defRPr sz="1700" b="1"/>
            </a:lvl8pPr>
            <a:lvl9pPr marL="370391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58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06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8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1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62991" indent="0">
              <a:buNone/>
              <a:defRPr sz="1200"/>
            </a:lvl2pPr>
            <a:lvl3pPr marL="925979" indent="0">
              <a:buNone/>
              <a:defRPr sz="1000"/>
            </a:lvl3pPr>
            <a:lvl4pPr marL="1388972" indent="0">
              <a:buNone/>
              <a:defRPr sz="900"/>
            </a:lvl4pPr>
            <a:lvl5pPr marL="1851959" indent="0">
              <a:buNone/>
              <a:defRPr sz="900"/>
            </a:lvl5pPr>
            <a:lvl6pPr marL="2314947" indent="0">
              <a:buNone/>
              <a:defRPr sz="900"/>
            </a:lvl6pPr>
            <a:lvl7pPr marL="2777938" indent="0">
              <a:buNone/>
              <a:defRPr sz="900"/>
            </a:lvl7pPr>
            <a:lvl8pPr marL="3240926" indent="0">
              <a:buNone/>
              <a:defRPr sz="900"/>
            </a:lvl8pPr>
            <a:lvl9pPr marL="370391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4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CA1AA-FE21-40F4-ADAE-4A54B820AF4E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31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62991" indent="0">
              <a:buNone/>
              <a:defRPr sz="2800"/>
            </a:lvl2pPr>
            <a:lvl3pPr marL="925979" indent="0">
              <a:buNone/>
              <a:defRPr sz="2400"/>
            </a:lvl3pPr>
            <a:lvl4pPr marL="1388972" indent="0">
              <a:buNone/>
              <a:defRPr sz="2100"/>
            </a:lvl4pPr>
            <a:lvl5pPr marL="1851959" indent="0">
              <a:buNone/>
              <a:defRPr sz="2100"/>
            </a:lvl5pPr>
            <a:lvl6pPr marL="2314947" indent="0">
              <a:buNone/>
              <a:defRPr sz="2100"/>
            </a:lvl6pPr>
            <a:lvl7pPr marL="2777938" indent="0">
              <a:buNone/>
              <a:defRPr sz="2100"/>
            </a:lvl7pPr>
            <a:lvl8pPr marL="3240926" indent="0">
              <a:buNone/>
              <a:defRPr sz="2100"/>
            </a:lvl8pPr>
            <a:lvl9pPr marL="3703914" indent="0">
              <a:buNone/>
              <a:defRPr sz="21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53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62991" indent="0">
              <a:buNone/>
              <a:defRPr sz="1200"/>
            </a:lvl2pPr>
            <a:lvl3pPr marL="925979" indent="0">
              <a:buNone/>
              <a:defRPr sz="1000"/>
            </a:lvl3pPr>
            <a:lvl4pPr marL="1388972" indent="0">
              <a:buNone/>
              <a:defRPr sz="900"/>
            </a:lvl4pPr>
            <a:lvl5pPr marL="1851959" indent="0">
              <a:buNone/>
              <a:defRPr sz="900"/>
            </a:lvl5pPr>
            <a:lvl6pPr marL="2314947" indent="0">
              <a:buNone/>
              <a:defRPr sz="900"/>
            </a:lvl6pPr>
            <a:lvl7pPr marL="2777938" indent="0">
              <a:buNone/>
              <a:defRPr sz="900"/>
            </a:lvl7pPr>
            <a:lvl8pPr marL="3240926" indent="0">
              <a:buNone/>
              <a:defRPr sz="900"/>
            </a:lvl8pPr>
            <a:lvl9pPr marL="370391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23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06377"/>
            <a:ext cx="80264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81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1"/>
          <p:cNvSpPr/>
          <p:nvPr/>
        </p:nvSpPr>
        <p:spPr>
          <a:xfrm>
            <a:off x="709085" y="4776802"/>
            <a:ext cx="436033" cy="433387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5" name="Shape 32"/>
          <p:cNvSpPr/>
          <p:nvPr/>
        </p:nvSpPr>
        <p:spPr>
          <a:xfrm>
            <a:off x="1071034" y="2179638"/>
            <a:ext cx="372533" cy="361950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6" name="Shape 33"/>
          <p:cNvSpPr/>
          <p:nvPr/>
        </p:nvSpPr>
        <p:spPr>
          <a:xfrm rot="2077429">
            <a:off x="11017251" y="3133725"/>
            <a:ext cx="465667" cy="45243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7" name="Shape 34"/>
          <p:cNvSpPr/>
          <p:nvPr/>
        </p:nvSpPr>
        <p:spPr>
          <a:xfrm>
            <a:off x="9474200" y="1077918"/>
            <a:ext cx="425451" cy="441325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8" name="Shape 35"/>
          <p:cNvSpPr/>
          <p:nvPr/>
        </p:nvSpPr>
        <p:spPr>
          <a:xfrm rot="18747350" flipH="1">
            <a:off x="2396350" y="873390"/>
            <a:ext cx="547687" cy="1877484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9" name="Shape 36"/>
          <p:cNvSpPr/>
          <p:nvPr/>
        </p:nvSpPr>
        <p:spPr>
          <a:xfrm rot="7785253" flipH="1">
            <a:off x="8566151" y="5269985"/>
            <a:ext cx="450850" cy="1178983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0" name="Shape 37"/>
          <p:cNvSpPr/>
          <p:nvPr/>
        </p:nvSpPr>
        <p:spPr>
          <a:xfrm rot="19967199" flipH="1">
            <a:off x="2893484" y="989013"/>
            <a:ext cx="370416" cy="132715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1" name="Shape 38"/>
          <p:cNvSpPr/>
          <p:nvPr/>
        </p:nvSpPr>
        <p:spPr>
          <a:xfrm rot="16775087" flipH="1">
            <a:off x="2265099" y="1975657"/>
            <a:ext cx="852488" cy="1200151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2" name="Shape 39"/>
          <p:cNvSpPr/>
          <p:nvPr/>
        </p:nvSpPr>
        <p:spPr>
          <a:xfrm>
            <a:off x="10136736" y="5351477"/>
            <a:ext cx="639233" cy="490537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3" name="Shape 40"/>
          <p:cNvSpPr/>
          <p:nvPr/>
        </p:nvSpPr>
        <p:spPr>
          <a:xfrm>
            <a:off x="10037233" y="1870075"/>
            <a:ext cx="795867" cy="800100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4" name="Shape 41"/>
          <p:cNvSpPr/>
          <p:nvPr/>
        </p:nvSpPr>
        <p:spPr>
          <a:xfrm rot="18647683" flipH="1">
            <a:off x="2172495" y="4204507"/>
            <a:ext cx="1039812" cy="133350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5" name="Shape 42"/>
          <p:cNvSpPr/>
          <p:nvPr/>
        </p:nvSpPr>
        <p:spPr>
          <a:xfrm rot="4528936" flipH="1">
            <a:off x="8853752" y="4746361"/>
            <a:ext cx="639762" cy="1253067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6" name="Shape 43"/>
          <p:cNvSpPr/>
          <p:nvPr/>
        </p:nvSpPr>
        <p:spPr>
          <a:xfrm flipH="1">
            <a:off x="8743951" y="2597161"/>
            <a:ext cx="1885949" cy="533400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Shape 44"/>
          <p:cNvSpPr/>
          <p:nvPr/>
        </p:nvSpPr>
        <p:spPr>
          <a:xfrm flipH="1">
            <a:off x="1494385" y="3241683"/>
            <a:ext cx="2019300" cy="533400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Shape 45"/>
          <p:cNvSpPr/>
          <p:nvPr/>
        </p:nvSpPr>
        <p:spPr>
          <a:xfrm rot="4024582">
            <a:off x="8992148" y="3704168"/>
            <a:ext cx="549275" cy="187536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9" name="Shape 46"/>
          <p:cNvSpPr/>
          <p:nvPr/>
        </p:nvSpPr>
        <p:spPr>
          <a:xfrm rot="2865590" flipH="1">
            <a:off x="8967259" y="3429543"/>
            <a:ext cx="774700" cy="1500716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20" name="Shape 47"/>
          <p:cNvSpPr/>
          <p:nvPr/>
        </p:nvSpPr>
        <p:spPr>
          <a:xfrm>
            <a:off x="3346451" y="1165225"/>
            <a:ext cx="5499100" cy="4527550"/>
          </a:xfrm>
          <a:prstGeom prst="rect">
            <a:avLst/>
          </a:prstGeom>
          <a:solidFill>
            <a:srgbClr val="79C6C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21" name="Shape 48"/>
          <p:cNvSpPr/>
          <p:nvPr/>
        </p:nvSpPr>
        <p:spPr>
          <a:xfrm>
            <a:off x="3513668" y="1325564"/>
            <a:ext cx="5164667" cy="42068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22" name="Shape 51"/>
          <p:cNvSpPr/>
          <p:nvPr/>
        </p:nvSpPr>
        <p:spPr>
          <a:xfrm flipH="1">
            <a:off x="1689102" y="2955926"/>
            <a:ext cx="535517" cy="561975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261" tIns="91261" rIns="91261" bIns="91261" anchor="ctr"/>
          <a:lstStyle/>
          <a:p>
            <a:pPr defTabSz="925979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3506601" y="2212748"/>
            <a:ext cx="5178800" cy="1546399"/>
          </a:xfrm>
          <a:prstGeom prst="rect">
            <a:avLst/>
          </a:prstGeom>
        </p:spPr>
        <p:txBody>
          <a:bodyPr lIns="91261" tIns="91261" rIns="91261" bIns="91261" anchor="b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3522500" y="3583548"/>
            <a:ext cx="5147200" cy="1046399"/>
          </a:xfrm>
          <a:prstGeom prst="rect">
            <a:avLst/>
          </a:prstGeom>
        </p:spPr>
        <p:txBody>
          <a:bodyPr lIns="91261" tIns="91261" rIns="91261" bIns="91261"/>
          <a:lstStyle>
            <a:lvl1pPr lvl="0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7"/>
            <a:ext cx="1036319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2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5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86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96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199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25"/>
            <a:ext cx="10363199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632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64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897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29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6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94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27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20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00151"/>
            <a:ext cx="5384800" cy="33940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200151"/>
            <a:ext cx="5384800" cy="33940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59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3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1" y="1535114"/>
            <a:ext cx="53869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247" indent="0">
              <a:buNone/>
              <a:defRPr sz="2100" b="1"/>
            </a:lvl2pPr>
            <a:lvl3pPr marL="926492" indent="0">
              <a:buNone/>
              <a:defRPr sz="1800" b="1"/>
            </a:lvl3pPr>
            <a:lvl4pPr marL="1389741" indent="0">
              <a:buNone/>
              <a:defRPr sz="1700" b="1"/>
            </a:lvl4pPr>
            <a:lvl5pPr marL="1852984" indent="0">
              <a:buNone/>
              <a:defRPr sz="1700" b="1"/>
            </a:lvl5pPr>
            <a:lvl6pPr marL="2316229" indent="0">
              <a:buNone/>
              <a:defRPr sz="1700" b="1"/>
            </a:lvl6pPr>
            <a:lvl7pPr marL="2779475" indent="0">
              <a:buNone/>
              <a:defRPr sz="1700" b="1"/>
            </a:lvl7pPr>
            <a:lvl8pPr marL="3242721" indent="0">
              <a:buNone/>
              <a:defRPr sz="1700" b="1"/>
            </a:lvl8pPr>
            <a:lvl9pPr marL="370596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1" y="2174875"/>
            <a:ext cx="5386916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247" indent="0">
              <a:buNone/>
              <a:defRPr sz="2100" b="1"/>
            </a:lvl2pPr>
            <a:lvl3pPr marL="926492" indent="0">
              <a:buNone/>
              <a:defRPr sz="1800" b="1"/>
            </a:lvl3pPr>
            <a:lvl4pPr marL="1389741" indent="0">
              <a:buNone/>
              <a:defRPr sz="1700" b="1"/>
            </a:lvl4pPr>
            <a:lvl5pPr marL="1852984" indent="0">
              <a:buNone/>
              <a:defRPr sz="1700" b="1"/>
            </a:lvl5pPr>
            <a:lvl6pPr marL="2316229" indent="0">
              <a:buNone/>
              <a:defRPr sz="1700" b="1"/>
            </a:lvl6pPr>
            <a:lvl7pPr marL="2779475" indent="0">
              <a:buNone/>
              <a:defRPr sz="1700" b="1"/>
            </a:lvl7pPr>
            <a:lvl8pPr marL="3242721" indent="0">
              <a:buNone/>
              <a:defRPr sz="1700" b="1"/>
            </a:lvl8pPr>
            <a:lvl9pPr marL="370596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86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1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50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930" indent="0">
              <a:buNone/>
              <a:defRPr sz="1800"/>
            </a:lvl2pPr>
            <a:lvl3pPr marL="909858" indent="0">
              <a:buNone/>
              <a:defRPr sz="1600"/>
            </a:lvl3pPr>
            <a:lvl4pPr marL="1364783" indent="0">
              <a:buNone/>
              <a:defRPr sz="1400"/>
            </a:lvl4pPr>
            <a:lvl5pPr marL="1819709" indent="0">
              <a:buNone/>
              <a:defRPr sz="1400"/>
            </a:lvl5pPr>
            <a:lvl6pPr marL="2274635" indent="0">
              <a:buNone/>
              <a:defRPr sz="1400"/>
            </a:lvl6pPr>
            <a:lvl7pPr marL="2729564" indent="0">
              <a:buNone/>
              <a:defRPr sz="1400"/>
            </a:lvl7pPr>
            <a:lvl8pPr marL="3184490" indent="0">
              <a:buNone/>
              <a:defRPr sz="1400"/>
            </a:lvl8pPr>
            <a:lvl9pPr marL="36394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8E0AA-9F92-4AB8-9243-66B76A90F9DE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84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55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63247" indent="0">
              <a:buNone/>
              <a:defRPr sz="1200"/>
            </a:lvl2pPr>
            <a:lvl3pPr marL="926492" indent="0">
              <a:buNone/>
              <a:defRPr sz="1000"/>
            </a:lvl3pPr>
            <a:lvl4pPr marL="1389741" indent="0">
              <a:buNone/>
              <a:defRPr sz="900"/>
            </a:lvl4pPr>
            <a:lvl5pPr marL="1852984" indent="0">
              <a:buNone/>
              <a:defRPr sz="900"/>
            </a:lvl5pPr>
            <a:lvl6pPr marL="2316229" indent="0">
              <a:buNone/>
              <a:defRPr sz="900"/>
            </a:lvl6pPr>
            <a:lvl7pPr marL="2779475" indent="0">
              <a:buNone/>
              <a:defRPr sz="900"/>
            </a:lvl7pPr>
            <a:lvl8pPr marL="3242721" indent="0">
              <a:buNone/>
              <a:defRPr sz="900"/>
            </a:lvl8pPr>
            <a:lvl9pPr marL="3705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51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63247" indent="0">
              <a:buNone/>
              <a:defRPr sz="2800"/>
            </a:lvl2pPr>
            <a:lvl3pPr marL="926492" indent="0">
              <a:buNone/>
              <a:defRPr sz="2400"/>
            </a:lvl3pPr>
            <a:lvl4pPr marL="1389741" indent="0">
              <a:buNone/>
              <a:defRPr sz="2100"/>
            </a:lvl4pPr>
            <a:lvl5pPr marL="1852984" indent="0">
              <a:buNone/>
              <a:defRPr sz="2100"/>
            </a:lvl5pPr>
            <a:lvl6pPr marL="2316229" indent="0">
              <a:buNone/>
              <a:defRPr sz="2100"/>
            </a:lvl6pPr>
            <a:lvl7pPr marL="2779475" indent="0">
              <a:buNone/>
              <a:defRPr sz="2100"/>
            </a:lvl7pPr>
            <a:lvl8pPr marL="3242721" indent="0">
              <a:buNone/>
              <a:defRPr sz="2100"/>
            </a:lvl8pPr>
            <a:lvl9pPr marL="3705965" indent="0">
              <a:buNone/>
              <a:defRPr sz="21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63247" indent="0">
              <a:buNone/>
              <a:defRPr sz="1200"/>
            </a:lvl2pPr>
            <a:lvl3pPr marL="926492" indent="0">
              <a:buNone/>
              <a:defRPr sz="1000"/>
            </a:lvl3pPr>
            <a:lvl4pPr marL="1389741" indent="0">
              <a:buNone/>
              <a:defRPr sz="900"/>
            </a:lvl4pPr>
            <a:lvl5pPr marL="1852984" indent="0">
              <a:buNone/>
              <a:defRPr sz="900"/>
            </a:lvl5pPr>
            <a:lvl6pPr marL="2316229" indent="0">
              <a:buNone/>
              <a:defRPr sz="900"/>
            </a:lvl6pPr>
            <a:lvl7pPr marL="2779475" indent="0">
              <a:buNone/>
              <a:defRPr sz="900"/>
            </a:lvl7pPr>
            <a:lvl8pPr marL="3242721" indent="0">
              <a:buNone/>
              <a:defRPr sz="900"/>
            </a:lvl8pPr>
            <a:lvl9pPr marL="3705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59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04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06377"/>
            <a:ext cx="80264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03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1"/>
          <p:cNvSpPr/>
          <p:nvPr/>
        </p:nvSpPr>
        <p:spPr>
          <a:xfrm>
            <a:off x="709085" y="4776798"/>
            <a:ext cx="436033" cy="433387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5" name="Shape 32"/>
          <p:cNvSpPr/>
          <p:nvPr/>
        </p:nvSpPr>
        <p:spPr>
          <a:xfrm>
            <a:off x="1071034" y="2179638"/>
            <a:ext cx="372533" cy="361950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6" name="Shape 33"/>
          <p:cNvSpPr/>
          <p:nvPr/>
        </p:nvSpPr>
        <p:spPr>
          <a:xfrm rot="2077429">
            <a:off x="11017251" y="3133725"/>
            <a:ext cx="465667" cy="45243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7" name="Shape 34"/>
          <p:cNvSpPr/>
          <p:nvPr/>
        </p:nvSpPr>
        <p:spPr>
          <a:xfrm>
            <a:off x="9474200" y="1077918"/>
            <a:ext cx="425451" cy="441325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8" name="Shape 35"/>
          <p:cNvSpPr/>
          <p:nvPr/>
        </p:nvSpPr>
        <p:spPr>
          <a:xfrm rot="18747350" flipH="1">
            <a:off x="2396345" y="873390"/>
            <a:ext cx="547687" cy="1877484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9" name="Shape 36"/>
          <p:cNvSpPr/>
          <p:nvPr/>
        </p:nvSpPr>
        <p:spPr>
          <a:xfrm rot="7785253" flipH="1">
            <a:off x="8566151" y="5269981"/>
            <a:ext cx="450850" cy="1178983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0" name="Shape 37"/>
          <p:cNvSpPr/>
          <p:nvPr/>
        </p:nvSpPr>
        <p:spPr>
          <a:xfrm rot="19967199" flipH="1">
            <a:off x="2893484" y="989013"/>
            <a:ext cx="370416" cy="132715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1" name="Shape 38"/>
          <p:cNvSpPr/>
          <p:nvPr/>
        </p:nvSpPr>
        <p:spPr>
          <a:xfrm rot="16775087" flipH="1">
            <a:off x="2265099" y="1975653"/>
            <a:ext cx="852488" cy="1200151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2" name="Shape 39"/>
          <p:cNvSpPr/>
          <p:nvPr/>
        </p:nvSpPr>
        <p:spPr>
          <a:xfrm>
            <a:off x="10136730" y="5351473"/>
            <a:ext cx="639233" cy="490537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3" name="Shape 40"/>
          <p:cNvSpPr/>
          <p:nvPr/>
        </p:nvSpPr>
        <p:spPr>
          <a:xfrm>
            <a:off x="10037233" y="1870075"/>
            <a:ext cx="795867" cy="800100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4" name="Shape 41"/>
          <p:cNvSpPr/>
          <p:nvPr/>
        </p:nvSpPr>
        <p:spPr>
          <a:xfrm rot="18647683" flipH="1">
            <a:off x="2172495" y="4204503"/>
            <a:ext cx="1039812" cy="133350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5" name="Shape 42"/>
          <p:cNvSpPr/>
          <p:nvPr/>
        </p:nvSpPr>
        <p:spPr>
          <a:xfrm rot="4528936" flipH="1">
            <a:off x="8853752" y="4746361"/>
            <a:ext cx="639762" cy="1253067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6" name="Shape 43"/>
          <p:cNvSpPr/>
          <p:nvPr/>
        </p:nvSpPr>
        <p:spPr>
          <a:xfrm flipH="1">
            <a:off x="8743951" y="2597159"/>
            <a:ext cx="1885949" cy="533400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Shape 44"/>
          <p:cNvSpPr/>
          <p:nvPr/>
        </p:nvSpPr>
        <p:spPr>
          <a:xfrm flipH="1">
            <a:off x="1494379" y="3241683"/>
            <a:ext cx="2019300" cy="533400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Shape 45"/>
          <p:cNvSpPr/>
          <p:nvPr/>
        </p:nvSpPr>
        <p:spPr>
          <a:xfrm rot="4024582">
            <a:off x="8992143" y="3704168"/>
            <a:ext cx="549275" cy="187536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9" name="Shape 46"/>
          <p:cNvSpPr/>
          <p:nvPr/>
        </p:nvSpPr>
        <p:spPr>
          <a:xfrm rot="2865590" flipH="1">
            <a:off x="8967259" y="3429539"/>
            <a:ext cx="774700" cy="1500716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20" name="Shape 47"/>
          <p:cNvSpPr/>
          <p:nvPr/>
        </p:nvSpPr>
        <p:spPr>
          <a:xfrm>
            <a:off x="3346451" y="1165225"/>
            <a:ext cx="5499100" cy="4527550"/>
          </a:xfrm>
          <a:prstGeom prst="rect">
            <a:avLst/>
          </a:prstGeom>
          <a:solidFill>
            <a:srgbClr val="79C6C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21" name="Shape 48"/>
          <p:cNvSpPr/>
          <p:nvPr/>
        </p:nvSpPr>
        <p:spPr>
          <a:xfrm>
            <a:off x="3513668" y="1325564"/>
            <a:ext cx="5164667" cy="42068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22" name="Shape 51"/>
          <p:cNvSpPr/>
          <p:nvPr/>
        </p:nvSpPr>
        <p:spPr>
          <a:xfrm flipH="1">
            <a:off x="1689102" y="2955926"/>
            <a:ext cx="535517" cy="561975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311" tIns="91311" rIns="91311" bIns="91311" anchor="ctr"/>
          <a:lstStyle/>
          <a:p>
            <a:pPr defTabSz="926492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3506601" y="2212744"/>
            <a:ext cx="5178800" cy="1546399"/>
          </a:xfrm>
          <a:prstGeom prst="rect">
            <a:avLst/>
          </a:prstGeom>
        </p:spPr>
        <p:txBody>
          <a:bodyPr lIns="91311" tIns="91311" rIns="91311" bIns="91311" anchor="b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3522500" y="3583543"/>
            <a:ext cx="5147200" cy="1046399"/>
          </a:xfrm>
          <a:prstGeom prst="rect">
            <a:avLst/>
          </a:prstGeom>
        </p:spPr>
        <p:txBody>
          <a:bodyPr lIns="91311" tIns="91311" rIns="91311" bIns="91311"/>
          <a:lstStyle>
            <a:lvl1pPr lvl="0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2959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19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5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6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1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66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46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199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7"/>
            <a:ext cx="10363199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637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75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912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5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87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82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6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10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91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00151"/>
            <a:ext cx="5384800" cy="33940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200151"/>
            <a:ext cx="5384800" cy="33940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5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C04FB-1BFC-4C92-B38C-D04483ADA9F5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8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1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759" indent="0">
              <a:buNone/>
              <a:defRPr sz="2100" b="1"/>
            </a:lvl2pPr>
            <a:lvl3pPr marL="927518" indent="0">
              <a:buNone/>
              <a:defRPr sz="1800" b="1"/>
            </a:lvl3pPr>
            <a:lvl4pPr marL="1391278" indent="0">
              <a:buNone/>
              <a:defRPr sz="1700" b="1"/>
            </a:lvl4pPr>
            <a:lvl5pPr marL="1855036" indent="0">
              <a:buNone/>
              <a:defRPr sz="1700" b="1"/>
            </a:lvl5pPr>
            <a:lvl6pPr marL="2318796" indent="0">
              <a:buNone/>
              <a:defRPr sz="1700" b="1"/>
            </a:lvl6pPr>
            <a:lvl7pPr marL="2782555" indent="0">
              <a:buNone/>
              <a:defRPr sz="1700" b="1"/>
            </a:lvl7pPr>
            <a:lvl8pPr marL="3246314" indent="0">
              <a:buNone/>
              <a:defRPr sz="1700" b="1"/>
            </a:lvl8pPr>
            <a:lvl9pPr marL="3710073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6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759" indent="0">
              <a:buNone/>
              <a:defRPr sz="2100" b="1"/>
            </a:lvl2pPr>
            <a:lvl3pPr marL="927518" indent="0">
              <a:buNone/>
              <a:defRPr sz="1800" b="1"/>
            </a:lvl3pPr>
            <a:lvl4pPr marL="1391278" indent="0">
              <a:buNone/>
              <a:defRPr sz="1700" b="1"/>
            </a:lvl4pPr>
            <a:lvl5pPr marL="1855036" indent="0">
              <a:buNone/>
              <a:defRPr sz="1700" b="1"/>
            </a:lvl5pPr>
            <a:lvl6pPr marL="2318796" indent="0">
              <a:buNone/>
              <a:defRPr sz="1700" b="1"/>
            </a:lvl6pPr>
            <a:lvl7pPr marL="2782555" indent="0">
              <a:buNone/>
              <a:defRPr sz="1700" b="1"/>
            </a:lvl7pPr>
            <a:lvl8pPr marL="3246314" indent="0">
              <a:buNone/>
              <a:defRPr sz="1700" b="1"/>
            </a:lvl8pPr>
            <a:lvl9pPr marL="3710073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20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86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30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63759" indent="0">
              <a:buNone/>
              <a:defRPr sz="1200"/>
            </a:lvl2pPr>
            <a:lvl3pPr marL="927518" indent="0">
              <a:buNone/>
              <a:defRPr sz="1000"/>
            </a:lvl3pPr>
            <a:lvl4pPr marL="1391278" indent="0">
              <a:buNone/>
              <a:defRPr sz="900"/>
            </a:lvl4pPr>
            <a:lvl5pPr marL="1855036" indent="0">
              <a:buNone/>
              <a:defRPr sz="900"/>
            </a:lvl5pPr>
            <a:lvl6pPr marL="2318796" indent="0">
              <a:buNone/>
              <a:defRPr sz="900"/>
            </a:lvl6pPr>
            <a:lvl7pPr marL="2782555" indent="0">
              <a:buNone/>
              <a:defRPr sz="900"/>
            </a:lvl7pPr>
            <a:lvl8pPr marL="3246314" indent="0">
              <a:buNone/>
              <a:defRPr sz="900"/>
            </a:lvl8pPr>
            <a:lvl9pPr marL="37100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68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63759" indent="0">
              <a:buNone/>
              <a:defRPr sz="2800"/>
            </a:lvl2pPr>
            <a:lvl3pPr marL="927518" indent="0">
              <a:buNone/>
              <a:defRPr sz="2400"/>
            </a:lvl3pPr>
            <a:lvl4pPr marL="1391278" indent="0">
              <a:buNone/>
              <a:defRPr sz="2100"/>
            </a:lvl4pPr>
            <a:lvl5pPr marL="1855036" indent="0">
              <a:buNone/>
              <a:defRPr sz="2100"/>
            </a:lvl5pPr>
            <a:lvl6pPr marL="2318796" indent="0">
              <a:buNone/>
              <a:defRPr sz="2100"/>
            </a:lvl6pPr>
            <a:lvl7pPr marL="2782555" indent="0">
              <a:buNone/>
              <a:defRPr sz="2100"/>
            </a:lvl7pPr>
            <a:lvl8pPr marL="3246314" indent="0">
              <a:buNone/>
              <a:defRPr sz="2100"/>
            </a:lvl8pPr>
            <a:lvl9pPr marL="3710073" indent="0">
              <a:buNone/>
              <a:defRPr sz="21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1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63759" indent="0">
              <a:buNone/>
              <a:defRPr sz="1200"/>
            </a:lvl2pPr>
            <a:lvl3pPr marL="927518" indent="0">
              <a:buNone/>
              <a:defRPr sz="1000"/>
            </a:lvl3pPr>
            <a:lvl4pPr marL="1391278" indent="0">
              <a:buNone/>
              <a:defRPr sz="900"/>
            </a:lvl4pPr>
            <a:lvl5pPr marL="1855036" indent="0">
              <a:buNone/>
              <a:defRPr sz="900"/>
            </a:lvl5pPr>
            <a:lvl6pPr marL="2318796" indent="0">
              <a:buNone/>
              <a:defRPr sz="900"/>
            </a:lvl6pPr>
            <a:lvl7pPr marL="2782555" indent="0">
              <a:buNone/>
              <a:defRPr sz="900"/>
            </a:lvl7pPr>
            <a:lvl8pPr marL="3246314" indent="0">
              <a:buNone/>
              <a:defRPr sz="900"/>
            </a:lvl8pPr>
            <a:lvl9pPr marL="37100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53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40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06377"/>
            <a:ext cx="80264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61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1"/>
          <p:cNvSpPr/>
          <p:nvPr/>
        </p:nvSpPr>
        <p:spPr>
          <a:xfrm>
            <a:off x="709085" y="4776790"/>
            <a:ext cx="436033" cy="433387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5" name="Shape 32"/>
          <p:cNvSpPr/>
          <p:nvPr/>
        </p:nvSpPr>
        <p:spPr>
          <a:xfrm>
            <a:off x="1071034" y="2179638"/>
            <a:ext cx="372533" cy="361950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6" name="Shape 33"/>
          <p:cNvSpPr/>
          <p:nvPr/>
        </p:nvSpPr>
        <p:spPr>
          <a:xfrm rot="2077429">
            <a:off x="11017251" y="3133725"/>
            <a:ext cx="465667" cy="45243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7" name="Shape 34"/>
          <p:cNvSpPr/>
          <p:nvPr/>
        </p:nvSpPr>
        <p:spPr>
          <a:xfrm>
            <a:off x="9474200" y="1077915"/>
            <a:ext cx="425451" cy="441325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8" name="Shape 35"/>
          <p:cNvSpPr/>
          <p:nvPr/>
        </p:nvSpPr>
        <p:spPr>
          <a:xfrm rot="18747350" flipH="1">
            <a:off x="2396334" y="873390"/>
            <a:ext cx="547687" cy="1877484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9" name="Shape 36"/>
          <p:cNvSpPr/>
          <p:nvPr/>
        </p:nvSpPr>
        <p:spPr>
          <a:xfrm rot="7785253" flipH="1">
            <a:off x="8566151" y="5269973"/>
            <a:ext cx="450850" cy="1178983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0" name="Shape 37"/>
          <p:cNvSpPr/>
          <p:nvPr/>
        </p:nvSpPr>
        <p:spPr>
          <a:xfrm rot="19967199" flipH="1">
            <a:off x="2893484" y="989013"/>
            <a:ext cx="370416" cy="132715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1" name="Shape 38"/>
          <p:cNvSpPr/>
          <p:nvPr/>
        </p:nvSpPr>
        <p:spPr>
          <a:xfrm rot="16775087" flipH="1">
            <a:off x="2265099" y="1975645"/>
            <a:ext cx="852488" cy="1200151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2" name="Shape 39"/>
          <p:cNvSpPr/>
          <p:nvPr/>
        </p:nvSpPr>
        <p:spPr>
          <a:xfrm>
            <a:off x="10136720" y="5351465"/>
            <a:ext cx="639233" cy="490537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3" name="Shape 40"/>
          <p:cNvSpPr/>
          <p:nvPr/>
        </p:nvSpPr>
        <p:spPr>
          <a:xfrm>
            <a:off x="10037233" y="1870075"/>
            <a:ext cx="795867" cy="800100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4" name="Shape 41"/>
          <p:cNvSpPr/>
          <p:nvPr/>
        </p:nvSpPr>
        <p:spPr>
          <a:xfrm rot="18647683" flipH="1">
            <a:off x="2172495" y="4204495"/>
            <a:ext cx="1039812" cy="133350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5" name="Shape 42"/>
          <p:cNvSpPr/>
          <p:nvPr/>
        </p:nvSpPr>
        <p:spPr>
          <a:xfrm rot="4528936" flipH="1">
            <a:off x="8853752" y="4746361"/>
            <a:ext cx="639762" cy="1253067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6" name="Shape 43"/>
          <p:cNvSpPr/>
          <p:nvPr/>
        </p:nvSpPr>
        <p:spPr>
          <a:xfrm flipH="1">
            <a:off x="8743951" y="2597151"/>
            <a:ext cx="1885949" cy="533400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Shape 44"/>
          <p:cNvSpPr/>
          <p:nvPr/>
        </p:nvSpPr>
        <p:spPr>
          <a:xfrm flipH="1">
            <a:off x="1494369" y="3241676"/>
            <a:ext cx="2019300" cy="533400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Shape 45"/>
          <p:cNvSpPr/>
          <p:nvPr/>
        </p:nvSpPr>
        <p:spPr>
          <a:xfrm rot="4024582">
            <a:off x="8992132" y="3704168"/>
            <a:ext cx="549275" cy="187536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19" name="Shape 46"/>
          <p:cNvSpPr/>
          <p:nvPr/>
        </p:nvSpPr>
        <p:spPr>
          <a:xfrm rot="2865590" flipH="1">
            <a:off x="8967259" y="3429531"/>
            <a:ext cx="774700" cy="1500716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20" name="Shape 47"/>
          <p:cNvSpPr/>
          <p:nvPr/>
        </p:nvSpPr>
        <p:spPr>
          <a:xfrm>
            <a:off x="3346451" y="1165225"/>
            <a:ext cx="5499100" cy="4527550"/>
          </a:xfrm>
          <a:prstGeom prst="rect">
            <a:avLst/>
          </a:prstGeom>
          <a:solidFill>
            <a:srgbClr val="79C6C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21" name="Shape 48"/>
          <p:cNvSpPr/>
          <p:nvPr/>
        </p:nvSpPr>
        <p:spPr>
          <a:xfrm>
            <a:off x="3513668" y="1325564"/>
            <a:ext cx="5164667" cy="42068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22" name="Shape 51"/>
          <p:cNvSpPr/>
          <p:nvPr/>
        </p:nvSpPr>
        <p:spPr>
          <a:xfrm flipH="1">
            <a:off x="1689102" y="2955926"/>
            <a:ext cx="535517" cy="561975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12" tIns="91412" rIns="91412" bIns="91412" anchor="ctr"/>
          <a:lstStyle/>
          <a:p>
            <a:pPr defTabSz="927518"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3506601" y="2212736"/>
            <a:ext cx="5178800" cy="1546399"/>
          </a:xfrm>
          <a:prstGeom prst="rect">
            <a:avLst/>
          </a:prstGeom>
        </p:spPr>
        <p:txBody>
          <a:bodyPr lIns="91412" tIns="91412" rIns="91412" bIns="91412" anchor="b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3522500" y="3583536"/>
            <a:ext cx="5147200" cy="1046399"/>
          </a:xfrm>
          <a:prstGeom prst="rect">
            <a:avLst/>
          </a:prstGeom>
        </p:spPr>
        <p:txBody>
          <a:bodyPr lIns="91412" tIns="91412" rIns="91412" bIns="91412"/>
          <a:lstStyle>
            <a:lvl1pPr lvl="0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4336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CE53-2F80-A866-D620-090DFF8A4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8BF53-3F9C-7135-2701-88EE8C7A0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C953C-4F11-2F0E-2880-9035B070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339C6-0841-C807-2747-3F2FC40F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6DE41-2E83-9E4E-9BE4-3AF031E9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395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9D4C-568A-9954-13EE-AE165EEE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5C67A-380A-ACFA-A07E-2AA8C32C5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E594B-26C6-C726-82FA-02094791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26465-F142-E5FB-ECD0-50F4F956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8BC0D-8B0C-1815-5946-723011B6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3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30" indent="0">
              <a:buNone/>
              <a:defRPr sz="2000" b="1"/>
            </a:lvl2pPr>
            <a:lvl3pPr marL="909858" indent="0">
              <a:buNone/>
              <a:defRPr sz="1800" b="1"/>
            </a:lvl3pPr>
            <a:lvl4pPr marL="1364783" indent="0">
              <a:buNone/>
              <a:defRPr sz="1600" b="1"/>
            </a:lvl4pPr>
            <a:lvl5pPr marL="1819709" indent="0">
              <a:buNone/>
              <a:defRPr sz="1600" b="1"/>
            </a:lvl5pPr>
            <a:lvl6pPr marL="2274635" indent="0">
              <a:buNone/>
              <a:defRPr sz="1600" b="1"/>
            </a:lvl6pPr>
            <a:lvl7pPr marL="2729564" indent="0">
              <a:buNone/>
              <a:defRPr sz="1600" b="1"/>
            </a:lvl7pPr>
            <a:lvl8pPr marL="3184490" indent="0">
              <a:buNone/>
              <a:defRPr sz="1600" b="1"/>
            </a:lvl8pPr>
            <a:lvl9pPr marL="36394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30" indent="0">
              <a:buNone/>
              <a:defRPr sz="2000" b="1"/>
            </a:lvl2pPr>
            <a:lvl3pPr marL="909858" indent="0">
              <a:buNone/>
              <a:defRPr sz="1800" b="1"/>
            </a:lvl3pPr>
            <a:lvl4pPr marL="1364783" indent="0">
              <a:buNone/>
              <a:defRPr sz="1600" b="1"/>
            </a:lvl4pPr>
            <a:lvl5pPr marL="1819709" indent="0">
              <a:buNone/>
              <a:defRPr sz="1600" b="1"/>
            </a:lvl5pPr>
            <a:lvl6pPr marL="2274635" indent="0">
              <a:buNone/>
              <a:defRPr sz="1600" b="1"/>
            </a:lvl6pPr>
            <a:lvl7pPr marL="2729564" indent="0">
              <a:buNone/>
              <a:defRPr sz="1600" b="1"/>
            </a:lvl7pPr>
            <a:lvl8pPr marL="3184490" indent="0">
              <a:buNone/>
              <a:defRPr sz="1600" b="1"/>
            </a:lvl8pPr>
            <a:lvl9pPr marL="36394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B134-9046-4334-BAF0-8C401C23D485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92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923C-D9C5-875E-B83A-CBA050B2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748D-1CCA-F323-7D20-11FC7C705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1F527-4A74-A194-E6C0-8D9F4A4B1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E0C89-717E-C077-5B77-DC25D867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43DFE-CB15-97E1-C29C-36EA84D8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49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C005-84D2-75AC-3C01-A98554D2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2B218-0632-1F43-BFC8-594512D23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394AC-F2F7-C5A5-0BF3-38A734B89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99C73-92DC-5D5E-1677-4A8456451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B2437-8167-ADD6-3AD0-0A7BE15B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C5770-8DD7-4648-2711-A2096503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616B-5158-FCD6-82DC-58A15704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140AF-96AE-5CC9-024D-F16DD8D92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CA3BB-7DF8-6389-7084-A6B521031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CAE85-C4BB-0C18-489F-D3B8CC11B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03E78-DD24-86A4-C0C6-93E5E3E22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CF7D4-076E-0C2D-5312-AE63DCEC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37F11-CE58-58E8-A3C3-ED6D0B95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58D98-5446-ED99-07D4-5427F2D2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29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62A68-A7D8-547C-3CDC-CE96A78D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94301-9199-2397-1D7F-57B877C8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8CE20-6EC2-4AE1-4044-F968496E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FA9BE-A604-3592-5B74-754E7C49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595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C214C-A519-DCBD-4A35-9B8DF250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92C643-8146-15C1-BB64-59418492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771E6-3015-9260-4592-2CDC9890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64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5E39-2388-C114-5AA2-B560C28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C75C7-13FB-4777-C3B5-4CED50CFA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8A53D-123B-1F4B-E539-15BD6404F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FD831-F83F-3CDE-9BBA-4E2EF511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95BEA-EB83-38D8-2A90-98003FEF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78A78-3819-2FD0-F4ED-6D931237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86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938A-030F-9488-1C5B-A362A388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F08B2-5D08-42A3-BD55-A15A9F165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F19FE-2589-0A0C-3A67-D33C9F970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F7490-C728-8ACC-CF73-3F1A3FFC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14D40-86D3-93A5-F8CE-D780C8A3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A7EA5-1FD1-1BD2-A39B-2FE1502E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767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8F2B-FB0C-DC2E-F3E8-C1A867C8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F51CF-C3C2-FBBD-CB77-C24971AA8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431B5-3CD1-AE03-D924-B3E4B25F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593EA-F940-2473-0E05-6BC2B093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C9186-766A-CCEA-7E5E-37B7AF79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82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A6987B-01B1-E665-D086-540D6685E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8B277-99BF-0277-DAB3-98465D746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74BC6-A90D-47B5-967F-43212FEB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B4DD9-9C40-6AAB-DB5C-70A725C2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61DF4-6F84-8BD1-4FBE-A1C89FD2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7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246F2-F733-4908-B5FD-AA3DF2E0F68E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6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6CB1-4D0D-4C02-ACD7-F533EE7D2940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3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930" indent="0">
              <a:buNone/>
              <a:defRPr sz="1200"/>
            </a:lvl2pPr>
            <a:lvl3pPr marL="909858" indent="0">
              <a:buNone/>
              <a:defRPr sz="1000"/>
            </a:lvl3pPr>
            <a:lvl4pPr marL="1364783" indent="0">
              <a:buNone/>
              <a:defRPr sz="900"/>
            </a:lvl4pPr>
            <a:lvl5pPr marL="1819709" indent="0">
              <a:buNone/>
              <a:defRPr sz="900"/>
            </a:lvl5pPr>
            <a:lvl6pPr marL="2274635" indent="0">
              <a:buNone/>
              <a:defRPr sz="900"/>
            </a:lvl6pPr>
            <a:lvl7pPr marL="2729564" indent="0">
              <a:buNone/>
              <a:defRPr sz="900"/>
            </a:lvl7pPr>
            <a:lvl8pPr marL="3184490" indent="0">
              <a:buNone/>
              <a:defRPr sz="900"/>
            </a:lvl8pPr>
            <a:lvl9pPr marL="36394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2E8B2-F550-4398-AEA5-63FEE116B627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3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930" indent="0">
              <a:buNone/>
              <a:defRPr sz="2800"/>
            </a:lvl2pPr>
            <a:lvl3pPr marL="909858" indent="0">
              <a:buNone/>
              <a:defRPr sz="2400"/>
            </a:lvl3pPr>
            <a:lvl4pPr marL="1364783" indent="0">
              <a:buNone/>
              <a:defRPr sz="2000"/>
            </a:lvl4pPr>
            <a:lvl5pPr marL="1819709" indent="0">
              <a:buNone/>
              <a:defRPr sz="2000"/>
            </a:lvl5pPr>
            <a:lvl6pPr marL="2274635" indent="0">
              <a:buNone/>
              <a:defRPr sz="2000"/>
            </a:lvl6pPr>
            <a:lvl7pPr marL="2729564" indent="0">
              <a:buNone/>
              <a:defRPr sz="2000"/>
            </a:lvl7pPr>
            <a:lvl8pPr marL="3184490" indent="0">
              <a:buNone/>
              <a:defRPr sz="2000"/>
            </a:lvl8pPr>
            <a:lvl9pPr marL="36394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930" indent="0">
              <a:buNone/>
              <a:defRPr sz="1200"/>
            </a:lvl2pPr>
            <a:lvl3pPr marL="909858" indent="0">
              <a:buNone/>
              <a:defRPr sz="1000"/>
            </a:lvl3pPr>
            <a:lvl4pPr marL="1364783" indent="0">
              <a:buNone/>
              <a:defRPr sz="900"/>
            </a:lvl4pPr>
            <a:lvl5pPr marL="1819709" indent="0">
              <a:buNone/>
              <a:defRPr sz="900"/>
            </a:lvl5pPr>
            <a:lvl6pPr marL="2274635" indent="0">
              <a:buNone/>
              <a:defRPr sz="900"/>
            </a:lvl6pPr>
            <a:lvl7pPr marL="2729564" indent="0">
              <a:buNone/>
              <a:defRPr sz="900"/>
            </a:lvl7pPr>
            <a:lvl8pPr marL="3184490" indent="0">
              <a:buNone/>
              <a:defRPr sz="900"/>
            </a:lvl8pPr>
            <a:lvl9pPr marL="36394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EBB84-4F8E-4D16-87EF-BFB68077307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2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4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86" tIns="45493" rIns="90986" bIns="454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3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86" tIns="45493" rIns="90986" bIns="45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86" tIns="45493" rIns="90986" bIns="454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86" tIns="45493" rIns="90986" bIns="4549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86" tIns="45493" rIns="90986" bIns="454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2CEC33-B4C6-421C-9A4B-89C83D45EC48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8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4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098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647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197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180" indent="-34118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259" indent="-28433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7317" indent="-22746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2246" indent="-22746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7179" indent="-22746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2105" indent="-2274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7031" indent="-2274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1955" indent="-2274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6881" indent="-2274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98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30" algn="l" defTabSz="9098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58" algn="l" defTabSz="9098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783" algn="l" defTabSz="9098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709" algn="l" defTabSz="9098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635" algn="l" defTabSz="9098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564" algn="l" defTabSz="9098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490" algn="l" defTabSz="9098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420" algn="l" defTabSz="9098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3"/>
            <a:ext cx="10972800" cy="1143000"/>
          </a:xfrm>
          <a:prstGeom prst="rect">
            <a:avLst/>
          </a:prstGeom>
        </p:spPr>
        <p:txBody>
          <a:bodyPr vert="horz" lIns="92598" tIns="46300" rIns="92598" bIns="463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2"/>
          </a:xfrm>
          <a:prstGeom prst="rect">
            <a:avLst/>
          </a:prstGeom>
        </p:spPr>
        <p:txBody>
          <a:bodyPr vert="horz" lIns="92598" tIns="46300" rIns="92598" bIns="463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3" y="6356366"/>
            <a:ext cx="2844800" cy="365125"/>
          </a:xfrm>
          <a:prstGeom prst="rect">
            <a:avLst/>
          </a:prstGeom>
        </p:spPr>
        <p:txBody>
          <a:bodyPr vert="horz" lIns="92598" tIns="46300" rIns="92598" bIns="463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5979"/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25979"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66"/>
            <a:ext cx="3860800" cy="365125"/>
          </a:xfrm>
          <a:prstGeom prst="rect">
            <a:avLst/>
          </a:prstGeom>
        </p:spPr>
        <p:txBody>
          <a:bodyPr vert="horz" lIns="92598" tIns="46300" rIns="92598" bIns="463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5979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vert="horz" lIns="92598" tIns="46300" rIns="92598" bIns="463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5979"/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25979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3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defTabSz="925979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243" indent="-347243" algn="l" defTabSz="9259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2358" indent="-289369" algn="l" defTabSz="9259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474" indent="-231495" algn="l" defTabSz="9259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462" indent="-231495" algn="l" defTabSz="92597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457" indent="-231495" algn="l" defTabSz="92597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441" indent="-231495" algn="l" defTabSz="9259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431" indent="-231495" algn="l" defTabSz="9259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422" indent="-231495" algn="l" defTabSz="9259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411" indent="-231495" algn="l" defTabSz="9259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25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991" algn="l" defTabSz="925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979" algn="l" defTabSz="925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8972" algn="l" defTabSz="925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959" algn="l" defTabSz="925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4947" algn="l" defTabSz="925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7938" algn="l" defTabSz="925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926" algn="l" defTabSz="925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3914" algn="l" defTabSz="925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3"/>
            <a:ext cx="10972800" cy="1143000"/>
          </a:xfrm>
          <a:prstGeom prst="rect">
            <a:avLst/>
          </a:prstGeom>
        </p:spPr>
        <p:txBody>
          <a:bodyPr vert="horz" lIns="92649" tIns="46325" rIns="92649" bIns="4632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2"/>
          </a:xfrm>
          <a:prstGeom prst="rect">
            <a:avLst/>
          </a:prstGeom>
        </p:spPr>
        <p:txBody>
          <a:bodyPr vert="horz" lIns="92649" tIns="46325" rIns="92649" bIns="463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3" y="6356362"/>
            <a:ext cx="2844800" cy="365125"/>
          </a:xfrm>
          <a:prstGeom prst="rect">
            <a:avLst/>
          </a:prstGeom>
        </p:spPr>
        <p:txBody>
          <a:bodyPr vert="horz" lIns="92649" tIns="46325" rIns="92649" bIns="4632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6492"/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26492"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62"/>
            <a:ext cx="3860800" cy="365125"/>
          </a:xfrm>
          <a:prstGeom prst="rect">
            <a:avLst/>
          </a:prstGeom>
        </p:spPr>
        <p:txBody>
          <a:bodyPr vert="horz" lIns="92649" tIns="46325" rIns="92649" bIns="4632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6492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92649" tIns="46325" rIns="92649" bIns="4632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6492"/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26492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3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926492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435" indent="-347435" algn="l" defTabSz="9264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2774" indent="-289529" algn="l" defTabSz="9264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115" indent="-231623" algn="l" defTabSz="9264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1359" indent="-231623" algn="l" defTabSz="92649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10" indent="-231623" algn="l" defTabSz="92649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851" indent="-231623" algn="l" defTabSz="9264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098" indent="-231623" algn="l" defTabSz="9264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345" indent="-231623" algn="l" defTabSz="9264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37590" indent="-231623" algn="l" defTabSz="9264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26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247" algn="l" defTabSz="926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492" algn="l" defTabSz="926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741" algn="l" defTabSz="926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984" algn="l" defTabSz="926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6229" algn="l" defTabSz="926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9475" algn="l" defTabSz="926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2721" algn="l" defTabSz="926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5965" algn="l" defTabSz="926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1"/>
            <a:ext cx="10972800" cy="1143000"/>
          </a:xfrm>
          <a:prstGeom prst="rect">
            <a:avLst/>
          </a:prstGeom>
        </p:spPr>
        <p:txBody>
          <a:bodyPr vert="horz" lIns="92752" tIns="46376" rIns="92752" bIns="4637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2"/>
          </a:xfrm>
          <a:prstGeom prst="rect">
            <a:avLst/>
          </a:prstGeom>
        </p:spPr>
        <p:txBody>
          <a:bodyPr vert="horz" lIns="92752" tIns="46376" rIns="92752" bIns="463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2752" tIns="46376" rIns="92752" bIns="463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7518"/>
            <a:fld id="{F93E3DDA-6886-4198-BCFF-25313129A5D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27518"/>
              <a:t>20/08/2023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4"/>
            <a:ext cx="3860800" cy="365125"/>
          </a:xfrm>
          <a:prstGeom prst="rect">
            <a:avLst/>
          </a:prstGeom>
        </p:spPr>
        <p:txBody>
          <a:bodyPr vert="horz" lIns="92752" tIns="46376" rIns="92752" bIns="463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751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2752" tIns="46376" rIns="92752" bIns="463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7518"/>
            <a:fld id="{DEC71AA3-7047-4FEA-B94D-7B9F03B0A04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2751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0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defTabSz="92751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819" indent="-347819" algn="l" defTabSz="9275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3608" indent="-289850" algn="l" defTabSz="9275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9398" indent="-231879" algn="l" defTabSz="9275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157" indent="-231879" algn="l" defTabSz="92751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916" indent="-231879" algn="l" defTabSz="92751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50675" indent="-231879" algn="l" defTabSz="9275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14435" indent="-231879" algn="l" defTabSz="9275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4" indent="-231879" algn="l" defTabSz="9275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41953" indent="-231879" algn="l" defTabSz="9275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27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759" algn="l" defTabSz="927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7518" algn="l" defTabSz="927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1278" algn="l" defTabSz="927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5036" algn="l" defTabSz="927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796" algn="l" defTabSz="927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2555" algn="l" defTabSz="927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6314" algn="l" defTabSz="927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0073" algn="l" defTabSz="9275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303A8-AA81-2E4B-A4B3-EEDD7BBE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07184-C87E-CB4B-3022-5048FE0C8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7A900-B5BC-6637-FCFC-513617392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0C725-36A5-CBC0-6859-2A5D5381E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9E40B-9D71-25F4-130C-A3EC91F1D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2CEC33-B4C6-421C-9A4B-89C83D45EC48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5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4.jpeg"/><Relationship Id="rId4" Type="http://schemas.openxmlformats.org/officeDocument/2006/relationships/image" Target="https://vietjack.com/giao-an/images/giao-an-vat-li-hoc-8-ket-noi-2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/>
          <p:nvPr/>
        </p:nvSpPr>
        <p:spPr>
          <a:xfrm>
            <a:off x="3295996" y="218211"/>
            <a:ext cx="6440609" cy="10688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2800" b="1" dirty="0"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TRÒ CHƠI </a:t>
            </a:r>
          </a:p>
          <a:p>
            <a:pPr algn="ctr" defTabSz="1219170"/>
            <a:r>
              <a:rPr lang="en-US" altLang="zh-CN" sz="36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“</a:t>
            </a:r>
            <a:r>
              <a:rPr lang="vi-VN" altLang="zh-CN" sz="36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BÍ ẨN”</a:t>
            </a:r>
          </a:p>
        </p:txBody>
      </p:sp>
      <p:sp>
        <p:nvSpPr>
          <p:cNvPr id="6" name="圆角矩形 27"/>
          <p:cNvSpPr/>
          <p:nvPr/>
        </p:nvSpPr>
        <p:spPr>
          <a:xfrm>
            <a:off x="3668751" y="243417"/>
            <a:ext cx="5935764" cy="1204834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椭圆 35">
            <a:extLst>
              <a:ext uri="{FF2B5EF4-FFF2-40B4-BE49-F238E27FC236}">
                <a16:creationId xmlns:a16="http://schemas.microsoft.com/office/drawing/2014/main" id="{7FB7425D-BA2F-40DF-8E09-35ABC71346D7}"/>
              </a:ext>
            </a:extLst>
          </p:cNvPr>
          <p:cNvSpPr/>
          <p:nvPr/>
        </p:nvSpPr>
        <p:spPr>
          <a:xfrm>
            <a:off x="11349863" y="830140"/>
            <a:ext cx="695164" cy="618111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椭圆 36">
            <a:extLst>
              <a:ext uri="{FF2B5EF4-FFF2-40B4-BE49-F238E27FC236}">
                <a16:creationId xmlns:a16="http://schemas.microsoft.com/office/drawing/2014/main" id="{6FBB957F-3F05-4F57-BEAB-207F7F715099}"/>
              </a:ext>
            </a:extLst>
          </p:cNvPr>
          <p:cNvSpPr/>
          <p:nvPr/>
        </p:nvSpPr>
        <p:spPr>
          <a:xfrm>
            <a:off x="10504043" y="626493"/>
            <a:ext cx="705154" cy="618111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5" name="Picture 4" descr="C:\Users\user\Desktop\暂存图\rBACFFMuW76juUJBAAJdRSyq8ZM495.png">
            <a:extLst>
              <a:ext uri="{FF2B5EF4-FFF2-40B4-BE49-F238E27FC236}">
                <a16:creationId xmlns:a16="http://schemas.microsoft.com/office/drawing/2014/main" id="{9C25CBAB-C03C-48D4-98DF-4281D9B89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" y="44351"/>
            <a:ext cx="1077765" cy="91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椭圆 23">
            <a:extLst>
              <a:ext uri="{FF2B5EF4-FFF2-40B4-BE49-F238E27FC236}">
                <a16:creationId xmlns:a16="http://schemas.microsoft.com/office/drawing/2014/main" id="{C87B704E-D1C5-4648-B6D7-958882CD0B29}"/>
              </a:ext>
            </a:extLst>
          </p:cNvPr>
          <p:cNvSpPr/>
          <p:nvPr/>
        </p:nvSpPr>
        <p:spPr>
          <a:xfrm>
            <a:off x="10979589" y="241001"/>
            <a:ext cx="1013235" cy="89577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7A22ED-B0B4-489F-8BDB-10383C8398DD}"/>
              </a:ext>
            </a:extLst>
          </p:cNvPr>
          <p:cNvSpPr txBox="1"/>
          <p:nvPr/>
        </p:nvSpPr>
        <p:spPr>
          <a:xfrm>
            <a:off x="231326" y="1524000"/>
            <a:ext cx="7388674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891" indent="-342891" algn="just" defTabSz="121917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trình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 defTabSz="121917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891" indent="-342891" algn="just" defTabSz="121917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891" indent="-342891" algn="just" defTabSz="121917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C1AC92-FEC4-4CBB-A367-869AE554A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6553" y="1966357"/>
            <a:ext cx="2127732" cy="25740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FCBEE6-4528-4A99-9A51-08159DBA5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0356" y="1954537"/>
            <a:ext cx="2334438" cy="22524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757A4F-6288-4132-9422-0CB5B8956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8725" y="4131958"/>
            <a:ext cx="2305207" cy="21642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1A2744-0D82-481C-8D31-C763BC640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1579" y1="49597" x2="31579" y2="49597"/>
                        <a14:foregroundMark x1="57895" y1="39516" x2="57895" y2="39516"/>
                        <a14:foregroundMark x1="57895" y1="39516" x2="59474" y2="39516"/>
                        <a14:foregroundMark x1="67895" y1="43548" x2="67895" y2="43548"/>
                        <a14:foregroundMark x1="67368" y1="58468" x2="67368" y2="58468"/>
                        <a14:foregroundMark x1="62105" y1="70161" x2="62105" y2="70161"/>
                        <a14:foregroundMark x1="51053" y1="72177" x2="51053" y2="72177"/>
                        <a14:foregroundMark x1="51053" y1="72177" x2="60000" y2="78226"/>
                        <a14:foregroundMark x1="65263" y1="79032" x2="60526" y2="78629"/>
                        <a14:foregroundMark x1="25263" y1="84274" x2="25263" y2="84274"/>
                        <a14:foregroundMark x1="42105" y1="84274" x2="57368" y2="83468"/>
                        <a14:foregroundMark x1="82632" y1="73387" x2="85263" y2="72177"/>
                        <a14:foregroundMark x1="85263" y1="72177" x2="84737" y2="52016"/>
                        <a14:foregroundMark x1="84737" y1="45565" x2="84737" y2="45565"/>
                        <a14:foregroundMark x1="83158" y1="34677" x2="83158" y2="34677"/>
                        <a14:foregroundMark x1="73684" y1="27016" x2="50000" y2="25000"/>
                        <a14:foregroundMark x1="44211" y1="23790" x2="44211" y2="23790"/>
                        <a14:foregroundMark x1="33684" y1="24597" x2="31053" y2="24597"/>
                        <a14:foregroundMark x1="12632" y1="24597" x2="10000" y2="24597"/>
                        <a14:foregroundMark x1="8421" y1="24597" x2="8421" y2="24597"/>
                        <a14:foregroundMark x1="17368" y1="31048" x2="17368" y2="31048"/>
                        <a14:foregroundMark x1="18421" y1="48387" x2="20526" y2="50403"/>
                        <a14:foregroundMark x1="24737" y1="54032" x2="28421" y2="61290"/>
                        <a14:foregroundMark x1="27368" y1="66935" x2="24211" y2="70565"/>
                        <a14:foregroundMark x1="17895" y1="73790" x2="15263" y2="76210"/>
                        <a14:foregroundMark x1="3158" y1="80645" x2="3158" y2="80645"/>
                        <a14:foregroundMark x1="82105" y1="72177" x2="82105" y2="72177"/>
                        <a14:foregroundMark x1="92632" y1="90726" x2="92632" y2="90726"/>
                        <a14:foregroundMark x1="81579" y1="91129" x2="76316" y2="91935"/>
                        <a14:foregroundMark x1="55789" y1="93548" x2="55789" y2="93548"/>
                        <a14:foregroundMark x1="56316" y1="93145" x2="71053" y2="85887"/>
                        <a14:foregroundMark x1="84211" y1="61694" x2="91053" y2="45161"/>
                        <a14:foregroundMark x1="91579" y1="26613" x2="91579" y2="26613"/>
                        <a14:foregroundMark x1="90000" y1="21371" x2="86842" y2="21371"/>
                        <a14:foregroundMark x1="84211" y1="20968" x2="77895" y2="22177"/>
                        <a14:foregroundMark x1="70000" y1="23387" x2="65263" y2="23387"/>
                        <a14:foregroundMark x1="51053" y1="16935" x2="51053" y2="16935"/>
                        <a14:foregroundMark x1="52105" y1="14516" x2="52105" y2="14516"/>
                        <a14:foregroundMark x1="54737" y1="10887" x2="54737" y2="10887"/>
                        <a14:foregroundMark x1="54737" y1="10887" x2="54737" y2="10887"/>
                        <a14:foregroundMark x1="53684" y1="10887" x2="54737" y2="19758"/>
                        <a14:foregroundMark x1="53684" y1="25806" x2="53684" y2="25806"/>
                        <a14:foregroundMark x1="53684" y1="26210" x2="43158" y2="46371"/>
                        <a14:foregroundMark x1="43158" y1="46371" x2="43158" y2="46371"/>
                        <a14:foregroundMark x1="41053" y1="43952" x2="41053" y2="43952"/>
                        <a14:foregroundMark x1="34211" y1="34677" x2="34211" y2="34677"/>
                        <a14:foregroundMark x1="20000" y1="33468" x2="20000" y2="33468"/>
                        <a14:foregroundMark x1="9474" y1="21774" x2="12105" y2="21774"/>
                        <a14:foregroundMark x1="18947" y1="20968" x2="18947" y2="20968"/>
                        <a14:foregroundMark x1="25789" y1="20968" x2="28421" y2="20968"/>
                        <a14:foregroundMark x1="30000" y1="20968" x2="47368" y2="21774"/>
                        <a14:foregroundMark x1="63158" y1="22177" x2="66316" y2="22177"/>
                        <a14:foregroundMark x1="69474" y1="22177" x2="80000" y2="22177"/>
                        <a14:foregroundMark x1="81579" y1="22177" x2="81579" y2="22177"/>
                        <a14:foregroundMark x1="87368" y1="35887" x2="87895" y2="40726"/>
                        <a14:foregroundMark x1="87895" y1="40726" x2="80526" y2="62097"/>
                        <a14:foregroundMark x1="78421" y1="64919" x2="78421" y2="75806"/>
                        <a14:foregroundMark x1="81579" y1="77823" x2="86316" y2="81452"/>
                        <a14:foregroundMark x1="88421" y1="83065" x2="88421" y2="83065"/>
                        <a14:foregroundMark x1="88947" y1="83871" x2="36316" y2="96371"/>
                        <a14:foregroundMark x1="13158" y1="94758" x2="13158" y2="94758"/>
                        <a14:foregroundMark x1="32105" y1="84274" x2="37368" y2="82258"/>
                        <a14:foregroundMark x1="37368" y1="82258" x2="43158" y2="79435"/>
                        <a14:foregroundMark x1="52105" y1="72581" x2="52105" y2="72581"/>
                        <a14:foregroundMark x1="49474" y1="68145" x2="49474" y2="68145"/>
                        <a14:foregroundMark x1="48947" y1="51210" x2="48947" y2="51210"/>
                        <a14:foregroundMark x1="48947" y1="51210" x2="48947" y2="51210"/>
                        <a14:foregroundMark x1="48947" y1="51210" x2="48947" y2="51210"/>
                        <a14:foregroundMark x1="48947" y1="51210" x2="48947" y2="51210"/>
                        <a14:foregroundMark x1="48947" y1="51210" x2="48947" y2="51210"/>
                        <a14:backgroundMark x1="26842" y1="6452" x2="26842" y2="6452"/>
                        <a14:backgroundMark x1="71053" y1="5242" x2="71053" y2="5242"/>
                        <a14:backgroundMark x1="71053" y1="5242" x2="71053" y2="5242"/>
                        <a14:backgroundMark x1="71053" y1="5242" x2="71053" y2="5242"/>
                        <a14:backgroundMark x1="5263" y1="59677" x2="5263" y2="59677"/>
                        <a14:backgroundMark x1="5263" y1="59677" x2="5263" y2="59677"/>
                        <a14:backgroundMark x1="5263" y1="59677" x2="5263" y2="59677"/>
                        <a14:backgroundMark x1="5263" y1="58065" x2="5263" y2="58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3866" y="3841288"/>
            <a:ext cx="1970933" cy="245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A94A9B-59EA-1D9A-8988-6D1331C6C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81000"/>
            <a:ext cx="1043939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5" name="TextBox 1"/>
          <p:cNvSpPr txBox="1">
            <a:spLocks noChangeArrowheads="1"/>
          </p:cNvSpPr>
          <p:nvPr/>
        </p:nvSpPr>
        <p:spPr bwMode="auto">
          <a:xfrm>
            <a:off x="1524000" y="-76177"/>
            <a:ext cx="8763000" cy="76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86" tIns="45493" rIns="90986" bIns="4549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vi-VN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1" y="922643"/>
            <a:ext cx="8470392" cy="15395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986" tIns="45493" rIns="90986" bIns="45493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Dùng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cân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tử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để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xác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khối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lượng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từng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thỏi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sắt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tương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ứng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dirty="0">
                <a:latin typeface="Times New Roman"/>
                <a:ea typeface="Calibri"/>
                <a:cs typeface="Times New Roman"/>
              </a:rPr>
              <a:t>m</a:t>
            </a:r>
            <a:r>
              <a:rPr lang="en-US" sz="3200" b="1" i="1" baseline="-25000" dirty="0">
                <a:latin typeface="Times New Roman"/>
                <a:ea typeface="Calibri"/>
                <a:cs typeface="Times New Roman"/>
              </a:rPr>
              <a:t>1</a:t>
            </a:r>
            <a:r>
              <a:rPr lang="en-US" sz="3200" b="1" i="1" dirty="0">
                <a:latin typeface="Times New Roman"/>
                <a:ea typeface="Calibri"/>
                <a:cs typeface="Times New Roman"/>
              </a:rPr>
              <a:t>, m</a:t>
            </a:r>
            <a:r>
              <a:rPr lang="en-US" sz="3200" b="1" i="1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sz="3200" b="1" i="1" dirty="0">
                <a:latin typeface="Times New Roman"/>
                <a:ea typeface="Calibri"/>
                <a:cs typeface="Times New Roman"/>
              </a:rPr>
              <a:t>, m</a:t>
            </a:r>
            <a:r>
              <a:rPr lang="en-US" sz="3200" b="1" i="1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en-US" sz="3200" b="1" i="1" dirty="0">
                <a:latin typeface="Times New Roman"/>
                <a:ea typeface="Calibri"/>
                <a:cs typeface="Times New Roman"/>
              </a:rPr>
              <a:t>.</a:t>
            </a:r>
            <a:endParaRPr lang="en-US" sz="24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1" y="2951163"/>
            <a:ext cx="8458199" cy="15395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986" tIns="45493" rIns="90986" bIns="45493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Ghi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số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liệu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tính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tỉ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số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khối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lượng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tích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theo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mẫu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Bảng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13.1</a:t>
            </a:r>
            <a:endParaRPr lang="en-US" sz="24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018088" y="4495800"/>
            <a:ext cx="620712" cy="492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6" tIns="45493" rIns="90986" bIns="4549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srgbClr val="FFFF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19201" y="5016259"/>
            <a:ext cx="8534399" cy="15395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986" tIns="45493" rIns="90986" bIns="4549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endParaRPr lang="vi-V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953000" y="2487165"/>
            <a:ext cx="620712" cy="492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6" tIns="45493" rIns="90986" bIns="4549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srgbClr val="FFFFFF"/>
              </a:solidFill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CB843022-CC57-91B8-0F21-5CEC844379EA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28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CCF5971F-1B55-B8D3-7219-D56501C35E3E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BB0A76C5-D954-645D-0676-27D3AA22DD08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8041A2E6-97E5-203B-FEA8-A8B382C2D5A3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A1247CEF-7F2E-D81C-9AF0-BBDF5D995229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4D592B8C-6A61-775F-DF63-A29A9CC4507D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2883F741-3169-DB41-31DA-34FC6BD1C139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2FD9C913-8E0C-9A07-072B-498030E265AC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DEEF040D-1195-2363-76EE-56054AB5AEA1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231D6925-0892-CD0F-D34B-84B80095E247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070BC55E-D9E3-7A01-DC87-2832FECBF973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25174E54-ED11-002E-2913-F75460BC42D2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7" name="Rectangle: Rounded Corners 15">
            <a:extLst>
              <a:ext uri="{FF2B5EF4-FFF2-40B4-BE49-F238E27FC236}">
                <a16:creationId xmlns:a16="http://schemas.microsoft.com/office/drawing/2014/main" id="{3EC927F4-843F-81E2-37F5-1F84BBCAB199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18427096-906E-58A3-423B-796E235B1B74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9" name="Rectangle: Rounded Corners 17">
            <a:extLst>
              <a:ext uri="{FF2B5EF4-FFF2-40B4-BE49-F238E27FC236}">
                <a16:creationId xmlns:a16="http://schemas.microsoft.com/office/drawing/2014/main" id="{F0A8E9F3-323A-7E12-723A-A76AA9FD2ED7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20" name="Rectangle: Rounded Corners 18">
            <a:extLst>
              <a:ext uri="{FF2B5EF4-FFF2-40B4-BE49-F238E27FC236}">
                <a16:creationId xmlns:a16="http://schemas.microsoft.com/office/drawing/2014/main" id="{1E08425A-F9F1-FDC1-0415-A6CAAB5DA347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4BCB20B5-CD42-2CB6-EFD7-A161830F1F57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0224DAED-57D2-07E7-A85B-14E4F6923E22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3" name="Rectangle: Rounded Corners 21">
            <a:extLst>
              <a:ext uri="{FF2B5EF4-FFF2-40B4-BE49-F238E27FC236}">
                <a16:creationId xmlns:a16="http://schemas.microsoft.com/office/drawing/2014/main" id="{76816560-B94D-0EE5-21D2-2A318913FB3A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4" name="Rectangle: Rounded Corners 22">
            <a:extLst>
              <a:ext uri="{FF2B5EF4-FFF2-40B4-BE49-F238E27FC236}">
                <a16:creationId xmlns:a16="http://schemas.microsoft.com/office/drawing/2014/main" id="{90033B8E-1CE7-E678-3A93-1CEF59B4EFEA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5" name="Rectangle: Rounded Corners 23">
            <a:extLst>
              <a:ext uri="{FF2B5EF4-FFF2-40B4-BE49-F238E27FC236}">
                <a16:creationId xmlns:a16="http://schemas.microsoft.com/office/drawing/2014/main" id="{627E2775-2D97-DEDE-C368-3A6EDA85C350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6" name="Rectangle: Rounded Corners 24">
            <a:extLst>
              <a:ext uri="{FF2B5EF4-FFF2-40B4-BE49-F238E27FC236}">
                <a16:creationId xmlns:a16="http://schemas.microsoft.com/office/drawing/2014/main" id="{F6EE8336-65F3-8094-5882-492EB34418A4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9" name="Rectangle: Rounded Corners 25">
            <a:extLst>
              <a:ext uri="{FF2B5EF4-FFF2-40B4-BE49-F238E27FC236}">
                <a16:creationId xmlns:a16="http://schemas.microsoft.com/office/drawing/2014/main" id="{437AA6A0-0100-E09C-8093-DE11BC142F79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30" name="Rectangle: Rounded Corners 26">
            <a:extLst>
              <a:ext uri="{FF2B5EF4-FFF2-40B4-BE49-F238E27FC236}">
                <a16:creationId xmlns:a16="http://schemas.microsoft.com/office/drawing/2014/main" id="{92783D4D-DF81-BA6A-1D79-9A53A94BB662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31" name="Rectangle: Rounded Corners 27">
            <a:extLst>
              <a:ext uri="{FF2B5EF4-FFF2-40B4-BE49-F238E27FC236}">
                <a16:creationId xmlns:a16="http://schemas.microsoft.com/office/drawing/2014/main" id="{AA6147C8-86DE-0F15-F02D-69BA3E026EEF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32" name="Rectangle: Rounded Corners 28">
            <a:extLst>
              <a:ext uri="{FF2B5EF4-FFF2-40B4-BE49-F238E27FC236}">
                <a16:creationId xmlns:a16="http://schemas.microsoft.com/office/drawing/2014/main" id="{62EFF298-2113-17B0-D9C9-36FAC2DD3D46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3" name="Rectangle: Rounded Corners 29">
            <a:extLst>
              <a:ext uri="{FF2B5EF4-FFF2-40B4-BE49-F238E27FC236}">
                <a16:creationId xmlns:a16="http://schemas.microsoft.com/office/drawing/2014/main" id="{732E9EBA-6062-892F-0B65-B16222E99DA3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4" name="Rectangle: Rounded Corners 30">
            <a:extLst>
              <a:ext uri="{FF2B5EF4-FFF2-40B4-BE49-F238E27FC236}">
                <a16:creationId xmlns:a16="http://schemas.microsoft.com/office/drawing/2014/main" id="{6D7D2BE2-B4AC-9E43-DEBA-1381014CEA7A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5" name="Rectangle: Rounded Corners 31">
            <a:extLst>
              <a:ext uri="{FF2B5EF4-FFF2-40B4-BE49-F238E27FC236}">
                <a16:creationId xmlns:a16="http://schemas.microsoft.com/office/drawing/2014/main" id="{8206F058-AE00-EE16-36C8-BC01E27690E9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6" name="Rectangle: Rounded Corners 32">
            <a:extLst>
              <a:ext uri="{FF2B5EF4-FFF2-40B4-BE49-F238E27FC236}">
                <a16:creationId xmlns:a16="http://schemas.microsoft.com/office/drawing/2014/main" id="{E5CA45E2-9834-F8B1-E63A-CE65C92C9C9E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7" name="Rectangle: Rounded Corners 33">
            <a:extLst>
              <a:ext uri="{FF2B5EF4-FFF2-40B4-BE49-F238E27FC236}">
                <a16:creationId xmlns:a16="http://schemas.microsoft.com/office/drawing/2014/main" id="{FD536268-582C-6BFF-E48D-32B21CE36C89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8" name="Rectangle: Rounded Corners 34">
            <a:extLst>
              <a:ext uri="{FF2B5EF4-FFF2-40B4-BE49-F238E27FC236}">
                <a16:creationId xmlns:a16="http://schemas.microsoft.com/office/drawing/2014/main" id="{BE4643A1-6E24-F854-B484-A94D2E7ACC43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9" name="Rectangle: Rounded Corners 35">
            <a:extLst>
              <a:ext uri="{FF2B5EF4-FFF2-40B4-BE49-F238E27FC236}">
                <a16:creationId xmlns:a16="http://schemas.microsoft.com/office/drawing/2014/main" id="{98C49155-1B34-6EDF-28CE-84B92CF54069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0" name="Rectangle: Rounded Corners 36">
            <a:extLst>
              <a:ext uri="{FF2B5EF4-FFF2-40B4-BE49-F238E27FC236}">
                <a16:creationId xmlns:a16="http://schemas.microsoft.com/office/drawing/2014/main" id="{A299E3CB-724F-117E-F7F3-8BE3B98245C0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1" name="Rectangle: Rounded Corners 37">
            <a:extLst>
              <a:ext uri="{FF2B5EF4-FFF2-40B4-BE49-F238E27FC236}">
                <a16:creationId xmlns:a16="http://schemas.microsoft.com/office/drawing/2014/main" id="{4D8B202F-9FB2-0139-ACDA-058945305BAD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2" name="Rectangle: Rounded Corners 38">
            <a:extLst>
              <a:ext uri="{FF2B5EF4-FFF2-40B4-BE49-F238E27FC236}">
                <a16:creationId xmlns:a16="http://schemas.microsoft.com/office/drawing/2014/main" id="{490478BB-6647-BDF3-F86C-F94545F36964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3" name="Rectangle: Rounded Corners 39">
            <a:extLst>
              <a:ext uri="{FF2B5EF4-FFF2-40B4-BE49-F238E27FC236}">
                <a16:creationId xmlns:a16="http://schemas.microsoft.com/office/drawing/2014/main" id="{74062D8F-05A9-29EC-A8B3-03AB7567747C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4" name="Rectangle: Rounded Corners 40">
            <a:extLst>
              <a:ext uri="{FF2B5EF4-FFF2-40B4-BE49-F238E27FC236}">
                <a16:creationId xmlns:a16="http://schemas.microsoft.com/office/drawing/2014/main" id="{1679548F-AE5D-DCDE-8D23-E3945CF86251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5" name="Rectangle: Rounded Corners 41">
            <a:extLst>
              <a:ext uri="{FF2B5EF4-FFF2-40B4-BE49-F238E27FC236}">
                <a16:creationId xmlns:a16="http://schemas.microsoft.com/office/drawing/2014/main" id="{6F7707B0-377C-CC36-863E-EA2DC59B31EE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6" name="Rectangle: Rounded Corners 42">
            <a:extLst>
              <a:ext uri="{FF2B5EF4-FFF2-40B4-BE49-F238E27FC236}">
                <a16:creationId xmlns:a16="http://schemas.microsoft.com/office/drawing/2014/main" id="{60B60FC3-FABE-049A-B7A1-23B2A7EA818B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7" name="Rectangle: Rounded Corners 43">
            <a:extLst>
              <a:ext uri="{FF2B5EF4-FFF2-40B4-BE49-F238E27FC236}">
                <a16:creationId xmlns:a16="http://schemas.microsoft.com/office/drawing/2014/main" id="{D9BDFAF0-B031-6BAB-DA87-D506ADEC1340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8" name="Rectangle: Rounded Corners 44">
            <a:extLst>
              <a:ext uri="{FF2B5EF4-FFF2-40B4-BE49-F238E27FC236}">
                <a16:creationId xmlns:a16="http://schemas.microsoft.com/office/drawing/2014/main" id="{7EA2CB9F-AB94-C9E5-0F1D-F4A10D12A2FD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9" name="Rectangle: Rounded Corners 45">
            <a:extLst>
              <a:ext uri="{FF2B5EF4-FFF2-40B4-BE49-F238E27FC236}">
                <a16:creationId xmlns:a16="http://schemas.microsoft.com/office/drawing/2014/main" id="{6F6A7919-E397-66CF-242E-887C4741693C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50" name="Rectangle: Rounded Corners 46">
            <a:extLst>
              <a:ext uri="{FF2B5EF4-FFF2-40B4-BE49-F238E27FC236}">
                <a16:creationId xmlns:a16="http://schemas.microsoft.com/office/drawing/2014/main" id="{CC59FCC2-CD6D-0DEB-18D4-A06F376B2A93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51" name="Rectangle: Rounded Corners 47">
            <a:extLst>
              <a:ext uri="{FF2B5EF4-FFF2-40B4-BE49-F238E27FC236}">
                <a16:creationId xmlns:a16="http://schemas.microsoft.com/office/drawing/2014/main" id="{B8F9F080-2F1E-DF61-DA56-E3FAD93FC4A9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52" name="Rectangle: Rounded Corners 48">
            <a:extLst>
              <a:ext uri="{FF2B5EF4-FFF2-40B4-BE49-F238E27FC236}">
                <a16:creationId xmlns:a16="http://schemas.microsoft.com/office/drawing/2014/main" id="{CA28B577-11AF-A11F-6393-FB70C2A3E437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3" name="Rectangle: Rounded Corners 49">
            <a:extLst>
              <a:ext uri="{FF2B5EF4-FFF2-40B4-BE49-F238E27FC236}">
                <a16:creationId xmlns:a16="http://schemas.microsoft.com/office/drawing/2014/main" id="{F308492C-6DE1-B6C4-AF1C-472F10AE6676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4" name="Rectangle: Rounded Corners 50">
            <a:extLst>
              <a:ext uri="{FF2B5EF4-FFF2-40B4-BE49-F238E27FC236}">
                <a16:creationId xmlns:a16="http://schemas.microsoft.com/office/drawing/2014/main" id="{01B49EE9-43DA-E080-5D70-54D339A3C9CD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5" name="Rectangle: Rounded Corners 51">
            <a:extLst>
              <a:ext uri="{FF2B5EF4-FFF2-40B4-BE49-F238E27FC236}">
                <a16:creationId xmlns:a16="http://schemas.microsoft.com/office/drawing/2014/main" id="{867352DB-7F40-0F3A-4761-3D3C278B0F97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6" name="Rectangle: Rounded Corners 52">
            <a:extLst>
              <a:ext uri="{FF2B5EF4-FFF2-40B4-BE49-F238E27FC236}">
                <a16:creationId xmlns:a16="http://schemas.microsoft.com/office/drawing/2014/main" id="{4E0BEAA8-A6C8-BD21-82DA-A77CA210513F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7" name="Rectangle: Rounded Corners 53">
            <a:extLst>
              <a:ext uri="{FF2B5EF4-FFF2-40B4-BE49-F238E27FC236}">
                <a16:creationId xmlns:a16="http://schemas.microsoft.com/office/drawing/2014/main" id="{FF2D3FD8-E375-472F-4647-34CCD2B2AD96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8" name="Rectangle: Rounded Corners 54">
            <a:extLst>
              <a:ext uri="{FF2B5EF4-FFF2-40B4-BE49-F238E27FC236}">
                <a16:creationId xmlns:a16="http://schemas.microsoft.com/office/drawing/2014/main" id="{AD87D422-636C-3FB7-7F96-EC2B58FA85A3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9" name="Rectangle: Rounded Corners 55">
            <a:extLst>
              <a:ext uri="{FF2B5EF4-FFF2-40B4-BE49-F238E27FC236}">
                <a16:creationId xmlns:a16="http://schemas.microsoft.com/office/drawing/2014/main" id="{AA8BFE7B-40D8-3506-7C3F-75CAC20040CF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60" name="Rectangle: Rounded Corners 56">
            <a:extLst>
              <a:ext uri="{FF2B5EF4-FFF2-40B4-BE49-F238E27FC236}">
                <a16:creationId xmlns:a16="http://schemas.microsoft.com/office/drawing/2014/main" id="{130B59E4-8860-EEE4-DEEB-B54914E3B060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61" name="Rectangle: Rounded Corners 57">
            <a:extLst>
              <a:ext uri="{FF2B5EF4-FFF2-40B4-BE49-F238E27FC236}">
                <a16:creationId xmlns:a16="http://schemas.microsoft.com/office/drawing/2014/main" id="{F265B753-FA84-17E4-32C8-3EA178F9C614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62" name="Rectangle: Rounded Corners 58">
            <a:extLst>
              <a:ext uri="{FF2B5EF4-FFF2-40B4-BE49-F238E27FC236}">
                <a16:creationId xmlns:a16="http://schemas.microsoft.com/office/drawing/2014/main" id="{CDAC3E0F-BA21-BCA7-AC3E-92A62A646394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3" name="Rectangle: Rounded Corners 59">
            <a:extLst>
              <a:ext uri="{FF2B5EF4-FFF2-40B4-BE49-F238E27FC236}">
                <a16:creationId xmlns:a16="http://schemas.microsoft.com/office/drawing/2014/main" id="{FA2D6F1C-E5F5-040B-2C34-D1084D22A2D8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8432" name="Rectangle: Rounded Corners 60">
            <a:extLst>
              <a:ext uri="{FF2B5EF4-FFF2-40B4-BE49-F238E27FC236}">
                <a16:creationId xmlns:a16="http://schemas.microsoft.com/office/drawing/2014/main" id="{14526D9B-610E-2DC5-6724-7FE48DF9667A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8433" name="Rectangle: Rounded Corners 61">
            <a:extLst>
              <a:ext uri="{FF2B5EF4-FFF2-40B4-BE49-F238E27FC236}">
                <a16:creationId xmlns:a16="http://schemas.microsoft.com/office/drawing/2014/main" id="{8C5417DD-118D-CB05-EE4C-D74ABB9D3EB1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8434" name="Rectangle: Rounded Corners 62">
            <a:extLst>
              <a:ext uri="{FF2B5EF4-FFF2-40B4-BE49-F238E27FC236}">
                <a16:creationId xmlns:a16="http://schemas.microsoft.com/office/drawing/2014/main" id="{4803D553-B1EE-6450-BD66-299107618DBC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8435" name="Rectangle: Rounded Corners 63">
            <a:extLst>
              <a:ext uri="{FF2B5EF4-FFF2-40B4-BE49-F238E27FC236}">
                <a16:creationId xmlns:a16="http://schemas.microsoft.com/office/drawing/2014/main" id="{7240D040-211F-89A1-6144-4D46B9A8C6D4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8436" name="Rectangle: Rounded Corners 64">
            <a:extLst>
              <a:ext uri="{FF2B5EF4-FFF2-40B4-BE49-F238E27FC236}">
                <a16:creationId xmlns:a16="http://schemas.microsoft.com/office/drawing/2014/main" id="{258142AE-A2C6-A6CD-6AC0-AC916DA6592E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8437" name="Rectangle: Rounded Corners 65">
            <a:extLst>
              <a:ext uri="{FF2B5EF4-FFF2-40B4-BE49-F238E27FC236}">
                <a16:creationId xmlns:a16="http://schemas.microsoft.com/office/drawing/2014/main" id="{D20CD437-17C0-DF4E-023B-51D6CEB34D24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8438" name="Rectangle: Rounded Corners 66">
            <a:extLst>
              <a:ext uri="{FF2B5EF4-FFF2-40B4-BE49-F238E27FC236}">
                <a16:creationId xmlns:a16="http://schemas.microsoft.com/office/drawing/2014/main" id="{13A6C0C4-33AA-E349-5814-3E6051994E8E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8439" name="Rectangle: Rounded Corners 67">
            <a:extLst>
              <a:ext uri="{FF2B5EF4-FFF2-40B4-BE49-F238E27FC236}">
                <a16:creationId xmlns:a16="http://schemas.microsoft.com/office/drawing/2014/main" id="{05B6D602-80B8-FDB8-B13F-201D6ED23471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8440" name="Rectangle: Rounded Corners 68">
            <a:extLst>
              <a:ext uri="{FF2B5EF4-FFF2-40B4-BE49-F238E27FC236}">
                <a16:creationId xmlns:a16="http://schemas.microsoft.com/office/drawing/2014/main" id="{8E82EC22-3CA2-253D-F7A1-02270BB44747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8441" name="Rectangle: Rounded Corners 69">
            <a:extLst>
              <a:ext uri="{FF2B5EF4-FFF2-40B4-BE49-F238E27FC236}">
                <a16:creationId xmlns:a16="http://schemas.microsoft.com/office/drawing/2014/main" id="{5580A986-F624-B6AD-A0C7-0674143E5A39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8442" name="Rectangle: Rounded Corners 70">
            <a:extLst>
              <a:ext uri="{FF2B5EF4-FFF2-40B4-BE49-F238E27FC236}">
                <a16:creationId xmlns:a16="http://schemas.microsoft.com/office/drawing/2014/main" id="{1AE95AA8-30B2-6958-5897-B6D84CC9993B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8443" name="Rectangle: Rounded Corners 71">
            <a:extLst>
              <a:ext uri="{FF2B5EF4-FFF2-40B4-BE49-F238E27FC236}">
                <a16:creationId xmlns:a16="http://schemas.microsoft.com/office/drawing/2014/main" id="{10E6A412-F678-6FB0-81F8-16FF64163970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8444" name="Rectangle: Rounded Corners 72">
            <a:extLst>
              <a:ext uri="{FF2B5EF4-FFF2-40B4-BE49-F238E27FC236}">
                <a16:creationId xmlns:a16="http://schemas.microsoft.com/office/drawing/2014/main" id="{9F5759CD-7DB2-03D3-7936-BEC79BD8F035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8445" name="Rectangle: Rounded Corners 73">
            <a:extLst>
              <a:ext uri="{FF2B5EF4-FFF2-40B4-BE49-F238E27FC236}">
                <a16:creationId xmlns:a16="http://schemas.microsoft.com/office/drawing/2014/main" id="{8C33096C-B42D-D55A-C7DD-8EF8257C1CA8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8446" name="Rectangle: Rounded Corners 74">
            <a:extLst>
              <a:ext uri="{FF2B5EF4-FFF2-40B4-BE49-F238E27FC236}">
                <a16:creationId xmlns:a16="http://schemas.microsoft.com/office/drawing/2014/main" id="{A9C46DFE-2D9D-7C46-BEE6-D354DE0FCB6E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8447" name="Rectangle: Rounded Corners 75">
            <a:extLst>
              <a:ext uri="{FF2B5EF4-FFF2-40B4-BE49-F238E27FC236}">
                <a16:creationId xmlns:a16="http://schemas.microsoft.com/office/drawing/2014/main" id="{1778FFCD-B636-1B5D-272F-B4840510A674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8448" name="Rectangle: Rounded Corners 76">
            <a:extLst>
              <a:ext uri="{FF2B5EF4-FFF2-40B4-BE49-F238E27FC236}">
                <a16:creationId xmlns:a16="http://schemas.microsoft.com/office/drawing/2014/main" id="{6B21BF22-B4B0-61E2-788D-76B8BBE40230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8449" name="Rectangle: Rounded Corners 77">
            <a:extLst>
              <a:ext uri="{FF2B5EF4-FFF2-40B4-BE49-F238E27FC236}">
                <a16:creationId xmlns:a16="http://schemas.microsoft.com/office/drawing/2014/main" id="{778E938F-6B8E-868C-2322-C7BEF8B89E1C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8450" name="Rectangle: Rounded Corners 78">
            <a:extLst>
              <a:ext uri="{FF2B5EF4-FFF2-40B4-BE49-F238E27FC236}">
                <a16:creationId xmlns:a16="http://schemas.microsoft.com/office/drawing/2014/main" id="{4A783339-47AC-6F0F-85B7-C5F264E46418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8451" name="Rectangle: Rounded Corners 79">
            <a:extLst>
              <a:ext uri="{FF2B5EF4-FFF2-40B4-BE49-F238E27FC236}">
                <a16:creationId xmlns:a16="http://schemas.microsoft.com/office/drawing/2014/main" id="{10E3610D-8674-0237-DABC-E62BE761C501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8452" name="Rectangle: Rounded Corners 80">
            <a:extLst>
              <a:ext uri="{FF2B5EF4-FFF2-40B4-BE49-F238E27FC236}">
                <a16:creationId xmlns:a16="http://schemas.microsoft.com/office/drawing/2014/main" id="{90E80E6D-B3C7-5868-33D2-49241093964D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8453" name="Rectangle: Rounded Corners 81">
            <a:extLst>
              <a:ext uri="{FF2B5EF4-FFF2-40B4-BE49-F238E27FC236}">
                <a16:creationId xmlns:a16="http://schemas.microsoft.com/office/drawing/2014/main" id="{40593FD4-F46E-F3A1-6D76-77035072C126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8454" name="Rectangle: Rounded Corners 82">
            <a:extLst>
              <a:ext uri="{FF2B5EF4-FFF2-40B4-BE49-F238E27FC236}">
                <a16:creationId xmlns:a16="http://schemas.microsoft.com/office/drawing/2014/main" id="{36176DA0-C4DF-9EFC-F829-0D61C13C4FAE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8456" name="Rectangle: Rounded Corners 83">
            <a:extLst>
              <a:ext uri="{FF2B5EF4-FFF2-40B4-BE49-F238E27FC236}">
                <a16:creationId xmlns:a16="http://schemas.microsoft.com/office/drawing/2014/main" id="{8BD26E41-1E90-B162-085F-348BA108D19C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8457" name="Rectangle: Rounded Corners 84">
            <a:extLst>
              <a:ext uri="{FF2B5EF4-FFF2-40B4-BE49-F238E27FC236}">
                <a16:creationId xmlns:a16="http://schemas.microsoft.com/office/drawing/2014/main" id="{5C76C941-43B0-66D6-BBA6-99833D103F2A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8458" name="Rectangle: Rounded Corners 85">
            <a:extLst>
              <a:ext uri="{FF2B5EF4-FFF2-40B4-BE49-F238E27FC236}">
                <a16:creationId xmlns:a16="http://schemas.microsoft.com/office/drawing/2014/main" id="{B83580CF-EAD2-8D3D-F87D-D64905990E19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8459" name="Rectangle: Rounded Corners 86">
            <a:extLst>
              <a:ext uri="{FF2B5EF4-FFF2-40B4-BE49-F238E27FC236}">
                <a16:creationId xmlns:a16="http://schemas.microsoft.com/office/drawing/2014/main" id="{BD8A888B-F621-A7E2-3205-2DB0A90971C5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8460" name="Rectangle: Rounded Corners 87">
            <a:extLst>
              <a:ext uri="{FF2B5EF4-FFF2-40B4-BE49-F238E27FC236}">
                <a16:creationId xmlns:a16="http://schemas.microsoft.com/office/drawing/2014/main" id="{1EE3ED10-AE0F-FB2B-F34F-B96942BF24ED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8461" name="Rectangle: Rounded Corners 88">
            <a:extLst>
              <a:ext uri="{FF2B5EF4-FFF2-40B4-BE49-F238E27FC236}">
                <a16:creationId xmlns:a16="http://schemas.microsoft.com/office/drawing/2014/main" id="{44DD1E52-EE68-63D2-BA6C-1DA265288A05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8462" name="Rectangle: Rounded Corners 89">
            <a:extLst>
              <a:ext uri="{FF2B5EF4-FFF2-40B4-BE49-F238E27FC236}">
                <a16:creationId xmlns:a16="http://schemas.microsoft.com/office/drawing/2014/main" id="{CC1883A1-B049-DEBF-3CAE-1EC019366087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8463" name="Rectangle: Rounded Corners 90">
            <a:extLst>
              <a:ext uri="{FF2B5EF4-FFF2-40B4-BE49-F238E27FC236}">
                <a16:creationId xmlns:a16="http://schemas.microsoft.com/office/drawing/2014/main" id="{590EA665-C97E-68C4-C8BD-4E48B1464111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8464" name="Rectangle: Rounded Corners 91">
            <a:extLst>
              <a:ext uri="{FF2B5EF4-FFF2-40B4-BE49-F238E27FC236}">
                <a16:creationId xmlns:a16="http://schemas.microsoft.com/office/drawing/2014/main" id="{5AAC95FF-0B2C-E981-9554-FCE8D78677BB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8465" name="Rectangle: Rounded Corners 92">
            <a:extLst>
              <a:ext uri="{FF2B5EF4-FFF2-40B4-BE49-F238E27FC236}">
                <a16:creationId xmlns:a16="http://schemas.microsoft.com/office/drawing/2014/main" id="{623E09AF-26D0-86BE-F640-EE796BDA4F57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8466" name="Rectangle: Rounded Corners 93">
            <a:extLst>
              <a:ext uri="{FF2B5EF4-FFF2-40B4-BE49-F238E27FC236}">
                <a16:creationId xmlns:a16="http://schemas.microsoft.com/office/drawing/2014/main" id="{72F1DC0C-02B3-6B0B-341F-87DDA40C6754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8467" name="Rectangle: Rounded Corners 94">
            <a:extLst>
              <a:ext uri="{FF2B5EF4-FFF2-40B4-BE49-F238E27FC236}">
                <a16:creationId xmlns:a16="http://schemas.microsoft.com/office/drawing/2014/main" id="{57737ADB-9585-A9B4-6DB7-34D4CB51E826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8468" name="Rectangle: Rounded Corners 95">
            <a:extLst>
              <a:ext uri="{FF2B5EF4-FFF2-40B4-BE49-F238E27FC236}">
                <a16:creationId xmlns:a16="http://schemas.microsoft.com/office/drawing/2014/main" id="{4109C8AE-E036-28E3-4AA1-B8093903D6AA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8469" name="Rectangle: Rounded Corners 96">
            <a:extLst>
              <a:ext uri="{FF2B5EF4-FFF2-40B4-BE49-F238E27FC236}">
                <a16:creationId xmlns:a16="http://schemas.microsoft.com/office/drawing/2014/main" id="{5D95DB06-1F06-333F-D94A-B673204E90F2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8470" name="Rectangle: Rounded Corners 97">
            <a:extLst>
              <a:ext uri="{FF2B5EF4-FFF2-40B4-BE49-F238E27FC236}">
                <a16:creationId xmlns:a16="http://schemas.microsoft.com/office/drawing/2014/main" id="{9CC27AD8-4FC0-9F7E-76E5-065BF28BF92E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8471" name="Rectangle: Rounded Corners 98">
            <a:extLst>
              <a:ext uri="{FF2B5EF4-FFF2-40B4-BE49-F238E27FC236}">
                <a16:creationId xmlns:a16="http://schemas.microsoft.com/office/drawing/2014/main" id="{CFF5D565-AAC8-94A9-ED7F-F10F7DB5E4CE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8472" name="Rectangle: Rounded Corners 99">
            <a:extLst>
              <a:ext uri="{FF2B5EF4-FFF2-40B4-BE49-F238E27FC236}">
                <a16:creationId xmlns:a16="http://schemas.microsoft.com/office/drawing/2014/main" id="{2136C275-1904-6696-4316-B4547D112480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8473" name="Rectangle: Rounded Corners 100">
            <a:extLst>
              <a:ext uri="{FF2B5EF4-FFF2-40B4-BE49-F238E27FC236}">
                <a16:creationId xmlns:a16="http://schemas.microsoft.com/office/drawing/2014/main" id="{DDA1A6F5-44E6-5D85-6DA9-114DF0E0542A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8474" name="Rectangle: Rounded Corners 101">
            <a:extLst>
              <a:ext uri="{FF2B5EF4-FFF2-40B4-BE49-F238E27FC236}">
                <a16:creationId xmlns:a16="http://schemas.microsoft.com/office/drawing/2014/main" id="{DBBF85FE-82B6-5EE5-B953-EC77097B7EF6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8475" name="Rectangle: Rounded Corners 102">
            <a:extLst>
              <a:ext uri="{FF2B5EF4-FFF2-40B4-BE49-F238E27FC236}">
                <a16:creationId xmlns:a16="http://schemas.microsoft.com/office/drawing/2014/main" id="{2842C5C3-B59F-FF98-4BAC-A24E1EC7063C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8476" name="Rectangle: Rounded Corners 103">
            <a:extLst>
              <a:ext uri="{FF2B5EF4-FFF2-40B4-BE49-F238E27FC236}">
                <a16:creationId xmlns:a16="http://schemas.microsoft.com/office/drawing/2014/main" id="{FF017A2E-74EC-E917-CB1C-72A3ECE159F5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8477" name="Rectangle: Rounded Corners 104">
            <a:extLst>
              <a:ext uri="{FF2B5EF4-FFF2-40B4-BE49-F238E27FC236}">
                <a16:creationId xmlns:a16="http://schemas.microsoft.com/office/drawing/2014/main" id="{8A874D67-F61B-00C3-8B6B-BB2BDE24B038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8478" name="Rectangle: Rounded Corners 105">
            <a:extLst>
              <a:ext uri="{FF2B5EF4-FFF2-40B4-BE49-F238E27FC236}">
                <a16:creationId xmlns:a16="http://schemas.microsoft.com/office/drawing/2014/main" id="{0732847C-18EF-7DD9-FC8E-035165628D7D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8479" name="Rectangle: Rounded Corners 106">
            <a:extLst>
              <a:ext uri="{FF2B5EF4-FFF2-40B4-BE49-F238E27FC236}">
                <a16:creationId xmlns:a16="http://schemas.microsoft.com/office/drawing/2014/main" id="{5E28B771-6138-48CD-D3CD-F906B7E94028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8480" name="Rectangle: Rounded Corners 107">
            <a:extLst>
              <a:ext uri="{FF2B5EF4-FFF2-40B4-BE49-F238E27FC236}">
                <a16:creationId xmlns:a16="http://schemas.microsoft.com/office/drawing/2014/main" id="{CFB9EB0B-2082-3697-A9ED-D0AA7A44A60F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8481" name="Rectangle: Rounded Corners 108">
            <a:extLst>
              <a:ext uri="{FF2B5EF4-FFF2-40B4-BE49-F238E27FC236}">
                <a16:creationId xmlns:a16="http://schemas.microsoft.com/office/drawing/2014/main" id="{6900C6B7-644B-8303-1DC1-520EFB5DB605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8482" name="Rectangle: Rounded Corners 109">
            <a:extLst>
              <a:ext uri="{FF2B5EF4-FFF2-40B4-BE49-F238E27FC236}">
                <a16:creationId xmlns:a16="http://schemas.microsoft.com/office/drawing/2014/main" id="{F157F8B2-24B1-29D0-B355-E83077077DDF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8483" name="Rectangle: Rounded Corners 110">
            <a:extLst>
              <a:ext uri="{FF2B5EF4-FFF2-40B4-BE49-F238E27FC236}">
                <a16:creationId xmlns:a16="http://schemas.microsoft.com/office/drawing/2014/main" id="{7D924922-67BA-3B98-7A11-D57E4783E31B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8484" name="Rectangle: Rounded Corners 111">
            <a:extLst>
              <a:ext uri="{FF2B5EF4-FFF2-40B4-BE49-F238E27FC236}">
                <a16:creationId xmlns:a16="http://schemas.microsoft.com/office/drawing/2014/main" id="{9DD91148-C41C-03B2-64E3-C53A09A809A8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8485" name="Rectangle: Rounded Corners 112">
            <a:extLst>
              <a:ext uri="{FF2B5EF4-FFF2-40B4-BE49-F238E27FC236}">
                <a16:creationId xmlns:a16="http://schemas.microsoft.com/office/drawing/2014/main" id="{3067D12F-ED05-0646-2997-C0B465443566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8486" name="Rectangle: Rounded Corners 113">
            <a:extLst>
              <a:ext uri="{FF2B5EF4-FFF2-40B4-BE49-F238E27FC236}">
                <a16:creationId xmlns:a16="http://schemas.microsoft.com/office/drawing/2014/main" id="{75820871-B571-B43F-E79A-CEAAA88789F9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8487" name="Rectangle: Rounded Corners 114">
            <a:extLst>
              <a:ext uri="{FF2B5EF4-FFF2-40B4-BE49-F238E27FC236}">
                <a16:creationId xmlns:a16="http://schemas.microsoft.com/office/drawing/2014/main" id="{CC279DD5-9DA0-967A-7FDD-74FD757F9084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8488" name="Rectangle: Rounded Corners 115">
            <a:extLst>
              <a:ext uri="{FF2B5EF4-FFF2-40B4-BE49-F238E27FC236}">
                <a16:creationId xmlns:a16="http://schemas.microsoft.com/office/drawing/2014/main" id="{1C20EC31-701D-165F-AB6A-B8E61F7B33FA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8489" name="Rectangle: Rounded Corners 116">
            <a:extLst>
              <a:ext uri="{FF2B5EF4-FFF2-40B4-BE49-F238E27FC236}">
                <a16:creationId xmlns:a16="http://schemas.microsoft.com/office/drawing/2014/main" id="{395FBD3D-6004-82E7-9B36-6F5B6F41EF54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8490" name="Rectangle: Rounded Corners 117">
            <a:extLst>
              <a:ext uri="{FF2B5EF4-FFF2-40B4-BE49-F238E27FC236}">
                <a16:creationId xmlns:a16="http://schemas.microsoft.com/office/drawing/2014/main" id="{D8362178-A2FC-7E6D-2529-35FCE605ACAE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8491" name="Rectangle: Rounded Corners 118">
            <a:extLst>
              <a:ext uri="{FF2B5EF4-FFF2-40B4-BE49-F238E27FC236}">
                <a16:creationId xmlns:a16="http://schemas.microsoft.com/office/drawing/2014/main" id="{BD4B59AF-E160-9E61-942D-0BB89CAC593D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8492" name="Rectangle: Rounded Corners 119">
            <a:extLst>
              <a:ext uri="{FF2B5EF4-FFF2-40B4-BE49-F238E27FC236}">
                <a16:creationId xmlns:a16="http://schemas.microsoft.com/office/drawing/2014/main" id="{10BF6BAD-B25B-29DD-7A55-7700988B926B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8493" name="Rectangle: Rounded Corners 120">
            <a:extLst>
              <a:ext uri="{FF2B5EF4-FFF2-40B4-BE49-F238E27FC236}">
                <a16:creationId xmlns:a16="http://schemas.microsoft.com/office/drawing/2014/main" id="{3B673542-2F35-3790-51D7-E4935F6D7DA9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8494" name="Rectangle: Rounded Corners 121">
            <a:extLst>
              <a:ext uri="{FF2B5EF4-FFF2-40B4-BE49-F238E27FC236}">
                <a16:creationId xmlns:a16="http://schemas.microsoft.com/office/drawing/2014/main" id="{BF63669B-A3A0-A6AF-59E1-80C63F6687ED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8495" name="Rectangle: Rounded Corners 122">
            <a:extLst>
              <a:ext uri="{FF2B5EF4-FFF2-40B4-BE49-F238E27FC236}">
                <a16:creationId xmlns:a16="http://schemas.microsoft.com/office/drawing/2014/main" id="{91FDAEA6-7C01-BD93-A8EC-45A47C0C4649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8496" name="Rectangle: Rounded Corners 123">
            <a:extLst>
              <a:ext uri="{FF2B5EF4-FFF2-40B4-BE49-F238E27FC236}">
                <a16:creationId xmlns:a16="http://schemas.microsoft.com/office/drawing/2014/main" id="{CD7FD1C2-C755-CA4F-EF6A-C2C4E9586C98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8497" name="Rectangle: Rounded Corners 124">
            <a:extLst>
              <a:ext uri="{FF2B5EF4-FFF2-40B4-BE49-F238E27FC236}">
                <a16:creationId xmlns:a16="http://schemas.microsoft.com/office/drawing/2014/main" id="{8DA1E9AB-01C5-7B3F-9C04-0F41B2B63F82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8498" name="Rectangle: Rounded Corners 125">
            <a:extLst>
              <a:ext uri="{FF2B5EF4-FFF2-40B4-BE49-F238E27FC236}">
                <a16:creationId xmlns:a16="http://schemas.microsoft.com/office/drawing/2014/main" id="{8F11A64B-00AF-C381-2FA1-5DC8481A89F1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8499" name="Rectangle: Rounded Corners 126">
            <a:extLst>
              <a:ext uri="{FF2B5EF4-FFF2-40B4-BE49-F238E27FC236}">
                <a16:creationId xmlns:a16="http://schemas.microsoft.com/office/drawing/2014/main" id="{A8DED321-C457-AACA-9D29-6A6159393FA7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8500" name="Rectangle: Rounded Corners 127">
            <a:extLst>
              <a:ext uri="{FF2B5EF4-FFF2-40B4-BE49-F238E27FC236}">
                <a16:creationId xmlns:a16="http://schemas.microsoft.com/office/drawing/2014/main" id="{9EC00203-7E2A-ABD3-411C-F8FA52FEA6D2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8501" name="Rectangle: Rounded Corners 128">
            <a:extLst>
              <a:ext uri="{FF2B5EF4-FFF2-40B4-BE49-F238E27FC236}">
                <a16:creationId xmlns:a16="http://schemas.microsoft.com/office/drawing/2014/main" id="{5694B724-6472-2344-A6BD-448D5C3F4D9C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8502" name="Rectangle: Rounded Corners 129">
            <a:extLst>
              <a:ext uri="{FF2B5EF4-FFF2-40B4-BE49-F238E27FC236}">
                <a16:creationId xmlns:a16="http://schemas.microsoft.com/office/drawing/2014/main" id="{A4726355-D793-2D7D-6299-76EF1627344B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8503" name="Rectangle: Rounded Corners 130">
            <a:extLst>
              <a:ext uri="{FF2B5EF4-FFF2-40B4-BE49-F238E27FC236}">
                <a16:creationId xmlns:a16="http://schemas.microsoft.com/office/drawing/2014/main" id="{F47D4427-27E7-7898-05C6-2D390721B183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8504" name="Rectangle: Rounded Corners 131">
            <a:extLst>
              <a:ext uri="{FF2B5EF4-FFF2-40B4-BE49-F238E27FC236}">
                <a16:creationId xmlns:a16="http://schemas.microsoft.com/office/drawing/2014/main" id="{8CCE8672-BEF6-D6EF-5690-7B323793F172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8505" name="Rectangle: Rounded Corners 132">
            <a:extLst>
              <a:ext uri="{FF2B5EF4-FFF2-40B4-BE49-F238E27FC236}">
                <a16:creationId xmlns:a16="http://schemas.microsoft.com/office/drawing/2014/main" id="{A16B518A-9C6C-F8B2-9B3A-4E56AB828F0B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8506" name="Rectangle: Rounded Corners 133">
            <a:extLst>
              <a:ext uri="{FF2B5EF4-FFF2-40B4-BE49-F238E27FC236}">
                <a16:creationId xmlns:a16="http://schemas.microsoft.com/office/drawing/2014/main" id="{BB09BBA7-2E9E-72F1-4FE3-53BB469BBF91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8507" name="Rectangle: Rounded Corners 134">
            <a:extLst>
              <a:ext uri="{FF2B5EF4-FFF2-40B4-BE49-F238E27FC236}">
                <a16:creationId xmlns:a16="http://schemas.microsoft.com/office/drawing/2014/main" id="{596D48A5-692D-B77E-0ADC-5BB45E47AF9F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8508" name="Rectangle: Rounded Corners 135">
            <a:extLst>
              <a:ext uri="{FF2B5EF4-FFF2-40B4-BE49-F238E27FC236}">
                <a16:creationId xmlns:a16="http://schemas.microsoft.com/office/drawing/2014/main" id="{FC3A4294-CA9C-3AE5-6EB3-DA956D9629C2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8509" name="Rectangle: Rounded Corners 136">
            <a:extLst>
              <a:ext uri="{FF2B5EF4-FFF2-40B4-BE49-F238E27FC236}">
                <a16:creationId xmlns:a16="http://schemas.microsoft.com/office/drawing/2014/main" id="{38C3ED0C-CB29-82E5-A06F-60022423C71E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8510" name="Rectangle: Rounded Corners 137">
            <a:extLst>
              <a:ext uri="{FF2B5EF4-FFF2-40B4-BE49-F238E27FC236}">
                <a16:creationId xmlns:a16="http://schemas.microsoft.com/office/drawing/2014/main" id="{08C14A71-A462-EDE6-6B51-135963B6A934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8511" name="Rectangle: Rounded Corners 138">
            <a:extLst>
              <a:ext uri="{FF2B5EF4-FFF2-40B4-BE49-F238E27FC236}">
                <a16:creationId xmlns:a16="http://schemas.microsoft.com/office/drawing/2014/main" id="{2AE3B622-B212-60CE-DE40-8567233CDF41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8512" name="Rectangle: Rounded Corners 139">
            <a:extLst>
              <a:ext uri="{FF2B5EF4-FFF2-40B4-BE49-F238E27FC236}">
                <a16:creationId xmlns:a16="http://schemas.microsoft.com/office/drawing/2014/main" id="{A4CF28B9-6EC2-823E-9003-B67D08B5E518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8513" name="Rectangle: Rounded Corners 140">
            <a:extLst>
              <a:ext uri="{FF2B5EF4-FFF2-40B4-BE49-F238E27FC236}">
                <a16:creationId xmlns:a16="http://schemas.microsoft.com/office/drawing/2014/main" id="{FBF262CD-EF5C-D2FF-3E44-0035A3A01CC0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8514" name="Rectangle: Rounded Corners 141">
            <a:extLst>
              <a:ext uri="{FF2B5EF4-FFF2-40B4-BE49-F238E27FC236}">
                <a16:creationId xmlns:a16="http://schemas.microsoft.com/office/drawing/2014/main" id="{BE5546AC-998F-B60A-6E51-208D415D3343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8515" name="Rectangle: Rounded Corners 142">
            <a:extLst>
              <a:ext uri="{FF2B5EF4-FFF2-40B4-BE49-F238E27FC236}">
                <a16:creationId xmlns:a16="http://schemas.microsoft.com/office/drawing/2014/main" id="{BA3F9B29-B0ED-6E20-929C-D0EC2DD2454C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8516" name="Rectangle: Rounded Corners 143">
            <a:extLst>
              <a:ext uri="{FF2B5EF4-FFF2-40B4-BE49-F238E27FC236}">
                <a16:creationId xmlns:a16="http://schemas.microsoft.com/office/drawing/2014/main" id="{3B59C2A1-0CE1-3283-DE84-BA8BFE1573DF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8517" name="Rectangle: Rounded Corners 144">
            <a:extLst>
              <a:ext uri="{FF2B5EF4-FFF2-40B4-BE49-F238E27FC236}">
                <a16:creationId xmlns:a16="http://schemas.microsoft.com/office/drawing/2014/main" id="{87EF9AF9-BAE5-F7F7-AD23-D4B980DA2DF7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8518" name="Rectangle: Rounded Corners 145">
            <a:extLst>
              <a:ext uri="{FF2B5EF4-FFF2-40B4-BE49-F238E27FC236}">
                <a16:creationId xmlns:a16="http://schemas.microsoft.com/office/drawing/2014/main" id="{2D240D3F-8DBD-EBFF-6A2D-7D6AF7D41ADA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8519" name="Rectangle: Rounded Corners 146">
            <a:extLst>
              <a:ext uri="{FF2B5EF4-FFF2-40B4-BE49-F238E27FC236}">
                <a16:creationId xmlns:a16="http://schemas.microsoft.com/office/drawing/2014/main" id="{AA212A33-6C54-CD3F-6906-425A9D2F0C26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8520" name="Rectangle: Rounded Corners 147">
            <a:extLst>
              <a:ext uri="{FF2B5EF4-FFF2-40B4-BE49-F238E27FC236}">
                <a16:creationId xmlns:a16="http://schemas.microsoft.com/office/drawing/2014/main" id="{3677AD99-E82E-7FA8-7705-644641C94E02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8521" name="Rectangle: Rounded Corners 148">
            <a:extLst>
              <a:ext uri="{FF2B5EF4-FFF2-40B4-BE49-F238E27FC236}">
                <a16:creationId xmlns:a16="http://schemas.microsoft.com/office/drawing/2014/main" id="{D4DB1551-C41C-BB51-A579-4243164FFCC5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8522" name="Rectangle: Rounded Corners 149">
            <a:extLst>
              <a:ext uri="{FF2B5EF4-FFF2-40B4-BE49-F238E27FC236}">
                <a16:creationId xmlns:a16="http://schemas.microsoft.com/office/drawing/2014/main" id="{5266247C-F037-398A-8C6B-6FCCB2A30D6E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8523" name="Rectangle: Rounded Corners 150">
            <a:extLst>
              <a:ext uri="{FF2B5EF4-FFF2-40B4-BE49-F238E27FC236}">
                <a16:creationId xmlns:a16="http://schemas.microsoft.com/office/drawing/2014/main" id="{8F0423F5-A16A-2007-79CB-DD80C344FB8A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8524" name="Rectangle: Rounded Corners 151">
            <a:extLst>
              <a:ext uri="{FF2B5EF4-FFF2-40B4-BE49-F238E27FC236}">
                <a16:creationId xmlns:a16="http://schemas.microsoft.com/office/drawing/2014/main" id="{E282FD5F-987E-EEF8-9DF3-670FED9B46B7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8525" name="Rectangle: Rounded Corners 152">
            <a:extLst>
              <a:ext uri="{FF2B5EF4-FFF2-40B4-BE49-F238E27FC236}">
                <a16:creationId xmlns:a16="http://schemas.microsoft.com/office/drawing/2014/main" id="{A8271589-765E-48AC-5318-DFDCB6678F61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8526" name="Rectangle: Rounded Corners 153">
            <a:extLst>
              <a:ext uri="{FF2B5EF4-FFF2-40B4-BE49-F238E27FC236}">
                <a16:creationId xmlns:a16="http://schemas.microsoft.com/office/drawing/2014/main" id="{0539D5FE-A0F5-CEA0-9AAB-92C3ADA36395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8527" name="Rectangle: Rounded Corners 154">
            <a:extLst>
              <a:ext uri="{FF2B5EF4-FFF2-40B4-BE49-F238E27FC236}">
                <a16:creationId xmlns:a16="http://schemas.microsoft.com/office/drawing/2014/main" id="{992047B2-1422-8FB7-4057-BCEE95CE5FF3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8528" name="Rectangle: Rounded Corners 155">
            <a:extLst>
              <a:ext uri="{FF2B5EF4-FFF2-40B4-BE49-F238E27FC236}">
                <a16:creationId xmlns:a16="http://schemas.microsoft.com/office/drawing/2014/main" id="{0E973EAC-1FB5-3CAD-B9D7-2341FC58668E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8529" name="Rectangle: Rounded Corners 156">
            <a:extLst>
              <a:ext uri="{FF2B5EF4-FFF2-40B4-BE49-F238E27FC236}">
                <a16:creationId xmlns:a16="http://schemas.microsoft.com/office/drawing/2014/main" id="{17799A6E-E31C-40CC-B6A3-4AB244B39F60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8530" name="Rectangle: Rounded Corners 157">
            <a:extLst>
              <a:ext uri="{FF2B5EF4-FFF2-40B4-BE49-F238E27FC236}">
                <a16:creationId xmlns:a16="http://schemas.microsoft.com/office/drawing/2014/main" id="{4655B131-171D-2888-448B-FEDC34E52BE3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8531" name="Rectangle: Rounded Corners 158">
            <a:extLst>
              <a:ext uri="{FF2B5EF4-FFF2-40B4-BE49-F238E27FC236}">
                <a16:creationId xmlns:a16="http://schemas.microsoft.com/office/drawing/2014/main" id="{B54DB614-2F2B-33F3-6BA6-75D67BB33581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8532" name="Rectangle: Rounded Corners 159">
            <a:extLst>
              <a:ext uri="{FF2B5EF4-FFF2-40B4-BE49-F238E27FC236}">
                <a16:creationId xmlns:a16="http://schemas.microsoft.com/office/drawing/2014/main" id="{6BFAD585-EEF0-4351-2096-D72D1819CE20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8533" name="Rectangle: Rounded Corners 160">
            <a:extLst>
              <a:ext uri="{FF2B5EF4-FFF2-40B4-BE49-F238E27FC236}">
                <a16:creationId xmlns:a16="http://schemas.microsoft.com/office/drawing/2014/main" id="{5B1687A4-E9F5-B2DB-F39B-FF5C37633883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8534" name="Rectangle: Rounded Corners 161">
            <a:extLst>
              <a:ext uri="{FF2B5EF4-FFF2-40B4-BE49-F238E27FC236}">
                <a16:creationId xmlns:a16="http://schemas.microsoft.com/office/drawing/2014/main" id="{27147067-49A8-8DC5-C08A-CC063D31C892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8535" name="Rectangle: Rounded Corners 162">
            <a:extLst>
              <a:ext uri="{FF2B5EF4-FFF2-40B4-BE49-F238E27FC236}">
                <a16:creationId xmlns:a16="http://schemas.microsoft.com/office/drawing/2014/main" id="{87F4C093-42BD-F6C7-23C1-8A3DA30AE0D9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8536" name="Rectangle: Rounded Corners 163">
            <a:extLst>
              <a:ext uri="{FF2B5EF4-FFF2-40B4-BE49-F238E27FC236}">
                <a16:creationId xmlns:a16="http://schemas.microsoft.com/office/drawing/2014/main" id="{60DEEBE5-5948-9EAA-EB13-063B200AFDFB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8537" name="Rectangle: Rounded Corners 164">
            <a:extLst>
              <a:ext uri="{FF2B5EF4-FFF2-40B4-BE49-F238E27FC236}">
                <a16:creationId xmlns:a16="http://schemas.microsoft.com/office/drawing/2014/main" id="{F4EEE1F3-0FEB-58D5-8A92-FB2E66FB3035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8538" name="Rectangle: Rounded Corners 165">
            <a:extLst>
              <a:ext uri="{FF2B5EF4-FFF2-40B4-BE49-F238E27FC236}">
                <a16:creationId xmlns:a16="http://schemas.microsoft.com/office/drawing/2014/main" id="{5D2B7B0A-8A84-A78E-AF7B-8D003A671195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8539" name="Rectangle: Rounded Corners 166">
            <a:extLst>
              <a:ext uri="{FF2B5EF4-FFF2-40B4-BE49-F238E27FC236}">
                <a16:creationId xmlns:a16="http://schemas.microsoft.com/office/drawing/2014/main" id="{9E752B4B-889B-1754-5C4E-41FA2DC6DEA1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8540" name="Rectangle: Rounded Corners 167">
            <a:extLst>
              <a:ext uri="{FF2B5EF4-FFF2-40B4-BE49-F238E27FC236}">
                <a16:creationId xmlns:a16="http://schemas.microsoft.com/office/drawing/2014/main" id="{77F742B2-07E8-CFBB-1443-9AE8D3325D3D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8541" name="Rectangle: Rounded Corners 168">
            <a:extLst>
              <a:ext uri="{FF2B5EF4-FFF2-40B4-BE49-F238E27FC236}">
                <a16:creationId xmlns:a16="http://schemas.microsoft.com/office/drawing/2014/main" id="{ABC2D3E2-AEE1-44CD-AE66-9DB84C669CDA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8542" name="Rectangle: Rounded Corners 169">
            <a:extLst>
              <a:ext uri="{FF2B5EF4-FFF2-40B4-BE49-F238E27FC236}">
                <a16:creationId xmlns:a16="http://schemas.microsoft.com/office/drawing/2014/main" id="{D0807B21-D305-86E6-23E5-2ABFC6C9E605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8543" name="Rectangle: Rounded Corners 170">
            <a:extLst>
              <a:ext uri="{FF2B5EF4-FFF2-40B4-BE49-F238E27FC236}">
                <a16:creationId xmlns:a16="http://schemas.microsoft.com/office/drawing/2014/main" id="{46F594B4-2504-6EB1-6695-747C9740BE8B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8544" name="Rectangle: Rounded Corners 171">
            <a:extLst>
              <a:ext uri="{FF2B5EF4-FFF2-40B4-BE49-F238E27FC236}">
                <a16:creationId xmlns:a16="http://schemas.microsoft.com/office/drawing/2014/main" id="{3B071E4D-B54B-7987-A542-A8E065188A12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8545" name="Rectangle: Rounded Corners 172">
            <a:extLst>
              <a:ext uri="{FF2B5EF4-FFF2-40B4-BE49-F238E27FC236}">
                <a16:creationId xmlns:a16="http://schemas.microsoft.com/office/drawing/2014/main" id="{EA95476C-AFFD-CA9F-4503-8550195345CC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8546" name="Rectangle: Rounded Corners 173">
            <a:extLst>
              <a:ext uri="{FF2B5EF4-FFF2-40B4-BE49-F238E27FC236}">
                <a16:creationId xmlns:a16="http://schemas.microsoft.com/office/drawing/2014/main" id="{6E21E232-500E-3391-5C88-B857C82C80E5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8547" name="Rectangle: Rounded Corners 174">
            <a:extLst>
              <a:ext uri="{FF2B5EF4-FFF2-40B4-BE49-F238E27FC236}">
                <a16:creationId xmlns:a16="http://schemas.microsoft.com/office/drawing/2014/main" id="{6374E39C-8E8C-096A-B00E-8DAABDBE2E51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8548" name="Rectangle: Rounded Corners 175">
            <a:extLst>
              <a:ext uri="{FF2B5EF4-FFF2-40B4-BE49-F238E27FC236}">
                <a16:creationId xmlns:a16="http://schemas.microsoft.com/office/drawing/2014/main" id="{5DF3854B-5EC5-A861-8A66-5273C76B132D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8549" name="Rectangle: Rounded Corners 176">
            <a:extLst>
              <a:ext uri="{FF2B5EF4-FFF2-40B4-BE49-F238E27FC236}">
                <a16:creationId xmlns:a16="http://schemas.microsoft.com/office/drawing/2014/main" id="{3AB731AE-4608-D25F-2AE1-12C628245FEA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8550" name="Rectangle: Rounded Corners 177">
            <a:extLst>
              <a:ext uri="{FF2B5EF4-FFF2-40B4-BE49-F238E27FC236}">
                <a16:creationId xmlns:a16="http://schemas.microsoft.com/office/drawing/2014/main" id="{45DB608D-2B85-02D3-7AA8-3B32D768FAC5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8551" name="Rectangle: Rounded Corners 178">
            <a:extLst>
              <a:ext uri="{FF2B5EF4-FFF2-40B4-BE49-F238E27FC236}">
                <a16:creationId xmlns:a16="http://schemas.microsoft.com/office/drawing/2014/main" id="{312B86CD-A06B-206F-0291-94958ED9A947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552" name="Rectangle: Rounded Corners 179">
            <a:extLst>
              <a:ext uri="{FF2B5EF4-FFF2-40B4-BE49-F238E27FC236}">
                <a16:creationId xmlns:a16="http://schemas.microsoft.com/office/drawing/2014/main" id="{55AFD40E-06C5-DFD1-0AA7-95A94BC7DE6C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553" name="Rectangle: Rounded Corners 180">
            <a:extLst>
              <a:ext uri="{FF2B5EF4-FFF2-40B4-BE49-F238E27FC236}">
                <a16:creationId xmlns:a16="http://schemas.microsoft.com/office/drawing/2014/main" id="{DDAF5C31-8852-8D67-E8C2-C98D9358ED26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554" name="Rectangle: Rounded Corners 181">
            <a:extLst>
              <a:ext uri="{FF2B5EF4-FFF2-40B4-BE49-F238E27FC236}">
                <a16:creationId xmlns:a16="http://schemas.microsoft.com/office/drawing/2014/main" id="{36AA3966-F386-BDCE-4233-65179E2F9659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555" name="Rectangle: Rounded Corners 182">
            <a:extLst>
              <a:ext uri="{FF2B5EF4-FFF2-40B4-BE49-F238E27FC236}">
                <a16:creationId xmlns:a16="http://schemas.microsoft.com/office/drawing/2014/main" id="{9F66B0F6-6D04-310C-B1FD-3B6E8466D444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556" name="Rectangle: Rounded Corners 183">
            <a:extLst>
              <a:ext uri="{FF2B5EF4-FFF2-40B4-BE49-F238E27FC236}">
                <a16:creationId xmlns:a16="http://schemas.microsoft.com/office/drawing/2014/main" id="{A3D06ED6-4B65-BA61-80C5-B9CECAC3A80E}"/>
              </a:ext>
            </a:extLst>
          </p:cNvPr>
          <p:cNvSpPr/>
          <p:nvPr/>
        </p:nvSpPr>
        <p:spPr>
          <a:xfrm>
            <a:off x="9677401" y="153660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57" name="Rectangle: Rounded Corners 184">
            <a:extLst>
              <a:ext uri="{FF2B5EF4-FFF2-40B4-BE49-F238E27FC236}">
                <a16:creationId xmlns:a16="http://schemas.microsoft.com/office/drawing/2014/main" id="{81B2E2D2-5A96-B70F-7E62-43C90A177BDB}"/>
              </a:ext>
            </a:extLst>
          </p:cNvPr>
          <p:cNvSpPr/>
          <p:nvPr/>
        </p:nvSpPr>
        <p:spPr>
          <a:xfrm>
            <a:off x="9677400" y="153660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558" name="Rectangle: Rounded Corners 186">
            <a:extLst>
              <a:ext uri="{FF2B5EF4-FFF2-40B4-BE49-F238E27FC236}">
                <a16:creationId xmlns:a16="http://schemas.microsoft.com/office/drawing/2014/main" id="{8CDD547A-86C4-6525-F1D2-DA7715781489}"/>
              </a:ext>
            </a:extLst>
          </p:cNvPr>
          <p:cNvSpPr/>
          <p:nvPr/>
        </p:nvSpPr>
        <p:spPr>
          <a:xfrm>
            <a:off x="9689592" y="192218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058883031"/>
      </p:ext>
    </p:extLst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3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3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6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0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3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6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0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3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65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35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6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455" grpId="0"/>
      <p:bldP spid="4" grpId="0" animBg="1"/>
      <p:bldP spid="5" grpId="0" animBg="1"/>
      <p:bldP spid="6" grpId="0" animBg="1"/>
      <p:bldP spid="27" grpId="0" animBg="1"/>
      <p:bldP spid="28" grpId="0" animBg="1"/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8432" grpId="0" animBg="1"/>
      <p:bldP spid="18433" grpId="0" animBg="1"/>
      <p:bldP spid="18434" grpId="0" animBg="1"/>
      <p:bldP spid="18435" grpId="0" animBg="1"/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6" grpId="0" animBg="1"/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18465" grpId="0" animBg="1"/>
      <p:bldP spid="18466" grpId="0" animBg="1"/>
      <p:bldP spid="18467" grpId="0" animBg="1"/>
      <p:bldP spid="18468" grpId="0" animBg="1"/>
      <p:bldP spid="18469" grpId="0" animBg="1"/>
      <p:bldP spid="18470" grpId="0" animBg="1"/>
      <p:bldP spid="18471" grpId="0" animBg="1"/>
      <p:bldP spid="18472" grpId="0" animBg="1"/>
      <p:bldP spid="18473" grpId="0" animBg="1"/>
      <p:bldP spid="18474" grpId="0" animBg="1"/>
      <p:bldP spid="18475" grpId="0" animBg="1"/>
      <p:bldP spid="18476" grpId="0" animBg="1"/>
      <p:bldP spid="18477" grpId="0" animBg="1"/>
      <p:bldP spid="18478" grpId="0" animBg="1"/>
      <p:bldP spid="18479" grpId="0" animBg="1"/>
      <p:bldP spid="18480" grpId="0" animBg="1"/>
      <p:bldP spid="18481" grpId="0" animBg="1"/>
      <p:bldP spid="18482" grpId="0" animBg="1"/>
      <p:bldP spid="18483" grpId="0" animBg="1"/>
      <p:bldP spid="18484" grpId="0" animBg="1"/>
      <p:bldP spid="18485" grpId="0" animBg="1"/>
      <p:bldP spid="18486" grpId="0" animBg="1"/>
      <p:bldP spid="18487" grpId="0" animBg="1"/>
      <p:bldP spid="18488" grpId="0" animBg="1"/>
      <p:bldP spid="18489" grpId="0" animBg="1"/>
      <p:bldP spid="18490" grpId="0" animBg="1"/>
      <p:bldP spid="18491" grpId="0" animBg="1"/>
      <p:bldP spid="18492" grpId="0" animBg="1"/>
      <p:bldP spid="18493" grpId="0" animBg="1"/>
      <p:bldP spid="18494" grpId="0" animBg="1"/>
      <p:bldP spid="18495" grpId="0" animBg="1"/>
      <p:bldP spid="18496" grpId="0" animBg="1"/>
      <p:bldP spid="18497" grpId="0" animBg="1"/>
      <p:bldP spid="18498" grpId="0" animBg="1"/>
      <p:bldP spid="18499" grpId="0" animBg="1"/>
      <p:bldP spid="18500" grpId="0" animBg="1"/>
      <p:bldP spid="18501" grpId="0" animBg="1"/>
      <p:bldP spid="18502" grpId="0" animBg="1"/>
      <p:bldP spid="18503" grpId="0" animBg="1"/>
      <p:bldP spid="18504" grpId="0" animBg="1"/>
      <p:bldP spid="18505" grpId="0" animBg="1"/>
      <p:bldP spid="18506" grpId="0" animBg="1"/>
      <p:bldP spid="18507" grpId="0" animBg="1"/>
      <p:bldP spid="18508" grpId="0" animBg="1"/>
      <p:bldP spid="18509" grpId="0" animBg="1"/>
      <p:bldP spid="18510" grpId="0" animBg="1"/>
      <p:bldP spid="18511" grpId="0" animBg="1"/>
      <p:bldP spid="18512" grpId="0" animBg="1"/>
      <p:bldP spid="18513" grpId="0" animBg="1"/>
      <p:bldP spid="18514" grpId="0" animBg="1"/>
      <p:bldP spid="18515" grpId="0" animBg="1"/>
      <p:bldP spid="18516" grpId="0" animBg="1"/>
      <p:bldP spid="18517" grpId="0" animBg="1"/>
      <p:bldP spid="18518" grpId="0" animBg="1"/>
      <p:bldP spid="18519" grpId="0" animBg="1"/>
      <p:bldP spid="18520" grpId="0" animBg="1"/>
      <p:bldP spid="18521" grpId="0" animBg="1"/>
      <p:bldP spid="18522" grpId="0" animBg="1"/>
      <p:bldP spid="18523" grpId="0" animBg="1"/>
      <p:bldP spid="18524" grpId="0" animBg="1"/>
      <p:bldP spid="18525" grpId="0" animBg="1"/>
      <p:bldP spid="18526" grpId="0" animBg="1"/>
      <p:bldP spid="18527" grpId="0" animBg="1"/>
      <p:bldP spid="18528" grpId="0" animBg="1"/>
      <p:bldP spid="18529" grpId="0" animBg="1"/>
      <p:bldP spid="18530" grpId="0" animBg="1"/>
      <p:bldP spid="18531" grpId="0" animBg="1"/>
      <p:bldP spid="18532" grpId="0" animBg="1"/>
      <p:bldP spid="18533" grpId="0" animBg="1"/>
      <p:bldP spid="18534" grpId="0" animBg="1"/>
      <p:bldP spid="18535" grpId="0" animBg="1"/>
      <p:bldP spid="18536" grpId="0" animBg="1"/>
      <p:bldP spid="18537" grpId="0" animBg="1"/>
      <p:bldP spid="18538" grpId="0" animBg="1"/>
      <p:bldP spid="18539" grpId="0" animBg="1"/>
      <p:bldP spid="18540" grpId="0" animBg="1"/>
      <p:bldP spid="18541" grpId="0" animBg="1"/>
      <p:bldP spid="18542" grpId="0" animBg="1"/>
      <p:bldP spid="18543" grpId="0" animBg="1"/>
      <p:bldP spid="18544" grpId="0" animBg="1"/>
      <p:bldP spid="18545" grpId="0" animBg="1"/>
      <p:bldP spid="18546" grpId="0" animBg="1"/>
      <p:bldP spid="18547" grpId="0" animBg="1"/>
      <p:bldP spid="18548" grpId="0" animBg="1"/>
      <p:bldP spid="18549" grpId="0" animBg="1"/>
      <p:bldP spid="18550" grpId="0" animBg="1"/>
      <p:bldP spid="18551" grpId="0" animBg="1"/>
      <p:bldP spid="18552" grpId="0" animBg="1"/>
      <p:bldP spid="18553" grpId="0" animBg="1"/>
      <p:bldP spid="18554" grpId="0" animBg="1"/>
      <p:bldP spid="18555" grpId="0" animBg="1"/>
      <p:bldP spid="18556" grpId="0" animBg="1"/>
      <p:bldP spid="18557" grpId="0" animBg="1"/>
      <p:bldP spid="185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914400" y="381018"/>
            <a:ext cx="9982199" cy="119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86" tIns="45493" rIns="90986" bIns="45493">
            <a:spAutoFit/>
          </a:bodyPr>
          <a:lstStyle/>
          <a:p>
            <a:pPr lvl="0"/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Hãy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xét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tỉ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khối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lượng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thỏi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sắt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36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1143000" y="1828800"/>
            <a:ext cx="9753599" cy="119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86" tIns="45493" rIns="90986" bIns="45493">
            <a:spAutoFit/>
          </a:bodyPr>
          <a:lstStyle/>
          <a:p>
            <a:pPr marL="30319" marR="30319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 số giữa khối lượng và thể tích của ba thỏi sắt có giá trị như nhau.</a:t>
            </a:r>
            <a:endParaRPr lang="en-US" alt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947928" y="3217000"/>
            <a:ext cx="10363237" cy="64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86" tIns="45493" rIns="90986" bIns="45493">
            <a:spAutoFit/>
          </a:bodyPr>
          <a:lstStyle/>
          <a:p>
            <a:pPr lvl="0"/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</a:rPr>
              <a:t>Dự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</a:rPr>
              <a:t>đoán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</a:rPr>
              <a:t>về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</a:rPr>
              <a:t>tỉ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</a:rPr>
              <a:t>này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</a:rPr>
              <a:t>liệu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</a:rPr>
              <a:t>khác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</a:rPr>
              <a:t>? 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2625E6-008D-4FCA-7023-4346E9C50B4A}"/>
                  </a:ext>
                </a:extLst>
              </p:cNvPr>
              <p:cNvSpPr txBox="1"/>
              <p:nvPr/>
            </p:nvSpPr>
            <p:spPr>
              <a:xfrm>
                <a:off x="569741" y="1297148"/>
                <a:ext cx="11201400" cy="1569202"/>
              </a:xfrm>
              <a:prstGeom prst="rect">
                <a:avLst/>
              </a:prstGeom>
              <a:noFill/>
            </p:spPr>
            <p:txBody>
              <a:bodyPr wrap="square" lIns="90986" tIns="45493" rIns="90986" bIns="45493" rtlCol="0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cụ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thí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+ Ba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thỏi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sắt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nhôm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V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32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2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/>
                      </a:rPr>
                      <m:t>V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tử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2625E6-008D-4FCA-7023-4346E9C50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41" y="1297148"/>
                <a:ext cx="11201400" cy="1569202"/>
              </a:xfrm>
              <a:prstGeom prst="rect">
                <a:avLst/>
              </a:prstGeom>
              <a:blipFill>
                <a:blip r:embed="rId3"/>
                <a:stretch>
                  <a:fillRect l="-1360" t="-5447" b="-116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33400" y="302581"/>
            <a:ext cx="2869273" cy="584317"/>
          </a:xfrm>
          <a:prstGeom prst="rect">
            <a:avLst/>
          </a:prstGeom>
        </p:spPr>
        <p:txBody>
          <a:bodyPr wrap="square" lIns="90986" tIns="45493" rIns="90986" bIns="45493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46" y="3124200"/>
            <a:ext cx="4870554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ân điện tử Electronic Kitchen 5kg | Kho nguyên liệu pha chế">
            <a:extLst>
              <a:ext uri="{FF2B5EF4-FFF2-40B4-BE49-F238E27FC236}">
                <a16:creationId xmlns:a16="http://schemas.microsoft.com/office/drawing/2014/main" id="{5BB5B733-5F0C-4C77-B99F-EA11EB738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971800"/>
            <a:ext cx="4000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5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5AD56-EA9E-3F6A-A868-7E44CB7FC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"/>
            <a:ext cx="9982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5" name="TextBox 1"/>
          <p:cNvSpPr txBox="1">
            <a:spLocks noChangeArrowheads="1"/>
          </p:cNvSpPr>
          <p:nvPr/>
        </p:nvSpPr>
        <p:spPr bwMode="auto">
          <a:xfrm>
            <a:off x="1524000" y="-76177"/>
            <a:ext cx="8763000" cy="76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6" tIns="45493" rIns="90986" bIns="4549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vi-VN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914400"/>
            <a:ext cx="9067800" cy="15478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986" tIns="45493" rIns="90986" bIns="45493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Dùng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cân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tử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để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xác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khối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lượng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thỏi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sắt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nhôm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đồng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tương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ứng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  </a:t>
            </a:r>
            <a:r>
              <a:rPr lang="en-US" sz="3200" b="1" i="1" dirty="0">
                <a:latin typeface="Times New Roman"/>
                <a:ea typeface="Calibri"/>
                <a:cs typeface="Times New Roman"/>
              </a:rPr>
              <a:t>m</a:t>
            </a:r>
            <a:r>
              <a:rPr lang="en-US" sz="3200" b="1" i="1" baseline="-25000" dirty="0">
                <a:latin typeface="Times New Roman"/>
                <a:ea typeface="Calibri"/>
                <a:cs typeface="Times New Roman"/>
              </a:rPr>
              <a:t>1</a:t>
            </a:r>
            <a:r>
              <a:rPr lang="en-US" sz="3200" b="1" i="1" dirty="0">
                <a:latin typeface="Times New Roman"/>
                <a:ea typeface="Calibri"/>
                <a:cs typeface="Times New Roman"/>
              </a:rPr>
              <a:t>, m</a:t>
            </a:r>
            <a:r>
              <a:rPr lang="en-US" sz="3200" b="1" i="1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sz="3200" b="1" i="1" dirty="0">
                <a:latin typeface="Times New Roman"/>
                <a:ea typeface="Calibri"/>
                <a:cs typeface="Times New Roman"/>
              </a:rPr>
              <a:t>, m</a:t>
            </a:r>
            <a:r>
              <a:rPr lang="en-US" sz="3200" b="1" i="1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en-US" sz="3200" b="1" i="1" dirty="0">
                <a:latin typeface="Times New Roman"/>
                <a:ea typeface="Calibri"/>
                <a:cs typeface="Times New Roman"/>
              </a:rPr>
              <a:t>.</a:t>
            </a:r>
            <a:endParaRPr lang="en-US" sz="2400" b="1" dirty="0"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914400" y="2951163"/>
                <a:ext cx="9067800" cy="1809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0986" tIns="45493" rIns="90986" bIns="45493" anchor="ctr"/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Bước 2: </a:t>
                </a:r>
                <a:r>
                  <a:rPr lang="en-US" sz="3200" b="1" dirty="0" err="1">
                    <a:latin typeface="Times New Roman"/>
                    <a:ea typeface="Calibri"/>
                  </a:rPr>
                  <a:t>Tính</a:t>
                </a:r>
                <a:r>
                  <a:rPr lang="en-US" sz="3200" b="1" dirty="0">
                    <a:latin typeface="Times New Roman"/>
                    <a:ea typeface="Calibri"/>
                  </a:rPr>
                  <a:t> </a:t>
                </a:r>
                <a:r>
                  <a:rPr lang="en-US" sz="3200" b="1" dirty="0" err="1">
                    <a:latin typeface="Times New Roman"/>
                    <a:ea typeface="Calibri"/>
                  </a:rPr>
                  <a:t>tỉ</a:t>
                </a:r>
                <a:r>
                  <a:rPr lang="en-US" sz="3200" b="1" dirty="0">
                    <a:latin typeface="Times New Roman"/>
                    <a:ea typeface="Calibri"/>
                  </a:rPr>
                  <a:t> </a:t>
                </a:r>
                <a:r>
                  <a:rPr lang="en-US" sz="3200" b="1" dirty="0" err="1">
                    <a:latin typeface="Times New Roman"/>
                    <a:ea typeface="Calibri"/>
                  </a:rPr>
                  <a:t>số</a:t>
                </a:r>
                <a:r>
                  <a:rPr lang="en-US" sz="3200" b="1" dirty="0">
                    <a:latin typeface="Times New Roman"/>
                    <a:ea typeface="Calibri"/>
                  </a:rPr>
                  <a:t> </a:t>
                </a:r>
                <a:r>
                  <a:rPr lang="en-US" sz="3200" b="1" dirty="0" err="1">
                    <a:latin typeface="Times New Roman"/>
                    <a:ea typeface="Calibri"/>
                  </a:rPr>
                  <a:t>giữa</a:t>
                </a:r>
                <a:r>
                  <a:rPr lang="en-US" sz="3200" b="1" dirty="0">
                    <a:latin typeface="Times New Roman"/>
                    <a:ea typeface="Calibri"/>
                  </a:rPr>
                  <a:t> </a:t>
                </a:r>
                <a:r>
                  <a:rPr lang="en-US" sz="3200" b="1" dirty="0" err="1">
                    <a:latin typeface="Times New Roman"/>
                    <a:ea typeface="Calibri"/>
                  </a:rPr>
                  <a:t>khối</a:t>
                </a:r>
                <a:r>
                  <a:rPr lang="en-US" sz="3200" b="1" dirty="0">
                    <a:latin typeface="Times New Roman"/>
                    <a:ea typeface="Calibri"/>
                  </a:rPr>
                  <a:t> </a:t>
                </a:r>
                <a:r>
                  <a:rPr lang="en-US" sz="3200" b="1" dirty="0" err="1">
                    <a:latin typeface="Times New Roman"/>
                    <a:ea typeface="Calibri"/>
                  </a:rPr>
                  <a:t>lượng</a:t>
                </a:r>
                <a:r>
                  <a:rPr lang="en-US" sz="3200" b="1" dirty="0">
                    <a:latin typeface="Times New Roman"/>
                    <a:ea typeface="Calibri"/>
                  </a:rPr>
                  <a:t> </a:t>
                </a:r>
                <a:r>
                  <a:rPr lang="en-US" sz="3200" b="1" dirty="0" err="1">
                    <a:latin typeface="Times New Roman"/>
                    <a:ea typeface="Calibri"/>
                  </a:rPr>
                  <a:t>và</a:t>
                </a:r>
                <a:r>
                  <a:rPr lang="en-US" sz="3200" b="1" dirty="0">
                    <a:latin typeface="Times New Roman"/>
                    <a:ea typeface="Calibri"/>
                  </a:rPr>
                  <a:t> </a:t>
                </a:r>
                <a:r>
                  <a:rPr lang="en-US" sz="3200" b="1" dirty="0" err="1">
                    <a:latin typeface="Times New Roman"/>
                    <a:ea typeface="Calibri"/>
                  </a:rPr>
                  <a:t>thể</a:t>
                </a:r>
                <a:r>
                  <a:rPr lang="en-US" sz="3200" b="1" dirty="0">
                    <a:latin typeface="Times New Roman"/>
                    <a:ea typeface="Calibri"/>
                  </a:rPr>
                  <a:t> </a:t>
                </a:r>
                <a:r>
                  <a:rPr lang="en-US" sz="3200" b="1" dirty="0" err="1">
                    <a:latin typeface="Times New Roman"/>
                    <a:ea typeface="Calibri"/>
                  </a:rPr>
                  <a:t>tích</a:t>
                </a:r>
                <a:r>
                  <a:rPr lang="en-US" sz="3200" b="1" dirty="0">
                    <a:latin typeface="Times New Roman"/>
                    <a:ea typeface="Calibri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/>
                    <a:ea typeface="Calibri"/>
                  </a:rPr>
                  <a:t> , </a:t>
                </a:r>
                <a:r>
                  <a:rPr lang="en-US" sz="3200" b="1" dirty="0" err="1">
                    <a:latin typeface="Times New Roman"/>
                    <a:ea typeface="Calibri"/>
                  </a:rPr>
                  <a:t>ghi</a:t>
                </a:r>
                <a:r>
                  <a:rPr lang="en-US" sz="3200" b="1" dirty="0">
                    <a:latin typeface="Times New Roman"/>
                    <a:ea typeface="Calibri"/>
                  </a:rPr>
                  <a:t> </a:t>
                </a:r>
                <a:r>
                  <a:rPr lang="en-US" sz="3200" b="1" dirty="0" err="1">
                    <a:latin typeface="Times New Roman"/>
                    <a:ea typeface="Calibri"/>
                  </a:rPr>
                  <a:t>số</a:t>
                </a:r>
                <a:r>
                  <a:rPr lang="en-US" sz="3200" b="1" dirty="0">
                    <a:latin typeface="Times New Roman"/>
                    <a:ea typeface="Calibri"/>
                  </a:rPr>
                  <a:t> </a:t>
                </a:r>
                <a:r>
                  <a:rPr lang="en-US" sz="3200" b="1" dirty="0" err="1">
                    <a:latin typeface="Times New Roman"/>
                    <a:ea typeface="Calibri"/>
                  </a:rPr>
                  <a:t>liệu</a:t>
                </a:r>
                <a:r>
                  <a:rPr lang="en-US" sz="3200" b="1" dirty="0">
                    <a:latin typeface="Times New Roman"/>
                    <a:ea typeface="Calibri"/>
                  </a:rPr>
                  <a:t> </a:t>
                </a:r>
                <a:r>
                  <a:rPr lang="en-US" sz="3200" b="1" dirty="0" err="1">
                    <a:latin typeface="Times New Roman"/>
                    <a:ea typeface="Calibri"/>
                  </a:rPr>
                  <a:t>vào</a:t>
                </a:r>
                <a:r>
                  <a:rPr lang="en-US" sz="3200" b="1" dirty="0">
                    <a:latin typeface="Times New Roman"/>
                    <a:ea typeface="Calibri"/>
                  </a:rPr>
                  <a:t> </a:t>
                </a:r>
                <a:r>
                  <a:rPr lang="en-US" sz="3200" b="1" dirty="0" err="1">
                    <a:latin typeface="Times New Roman"/>
                    <a:ea typeface="Calibri"/>
                  </a:rPr>
                  <a:t>bảng</a:t>
                </a:r>
                <a:r>
                  <a:rPr lang="en-US" sz="3200" b="1" dirty="0">
                    <a:latin typeface="Times New Roman"/>
                    <a:ea typeface="Calibri"/>
                  </a:rPr>
                  <a:t> 13.2</a:t>
                </a:r>
                <a:endParaRPr lang="en-US" sz="2400" b="1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51163"/>
                <a:ext cx="9067800" cy="1809750"/>
              </a:xfrm>
              <a:prstGeom prst="roundRect">
                <a:avLst/>
              </a:prstGeom>
              <a:blipFill>
                <a:blip r:embed="rId4"/>
                <a:stretch>
                  <a:fillRect l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>
            <a:off x="5094288" y="4780684"/>
            <a:ext cx="620712" cy="492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6" tIns="45493" rIns="90986" bIns="4549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srgbClr val="FFFF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14400" y="5272809"/>
            <a:ext cx="9144000" cy="1279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986" tIns="45493" rIns="90986" bIns="4549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endParaRPr lang="vi-V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5029200" y="2446808"/>
            <a:ext cx="620712" cy="492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6" tIns="45493" rIns="90986" bIns="4549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srgbClr val="FFFFFF"/>
              </a:solidFill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DF99E41F-593E-F7B7-358A-1342F3EAEFE6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28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71654AC6-1309-90EB-B308-B138D3C1003F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309492A6-DFBF-7E5B-5FC0-AA60F52E4E0E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8BA70CD6-0419-C3F7-C8EC-6295E2860F48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65C281B9-59B8-713A-5C61-76E4E50A453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798E4B4B-5AB1-AF32-0CB1-888205F7A0A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DB9905F3-3168-9991-AE15-E6F31CF5E9D1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34B0F82F-FDE0-617C-0217-5A94D9A1085C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F0B97D51-485D-4C44-B930-6842A6744E8F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5AFAAAF0-E27D-DB2C-28B2-F57F8C2E8B16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5EC40E3E-4839-B6BB-66EB-32512CED7F2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8D337A68-8F61-CCB6-8D35-D993D2F2E8D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7" name="Rectangle: Rounded Corners 15">
            <a:extLst>
              <a:ext uri="{FF2B5EF4-FFF2-40B4-BE49-F238E27FC236}">
                <a16:creationId xmlns:a16="http://schemas.microsoft.com/office/drawing/2014/main" id="{ED0E7AF1-39D9-0425-99F4-C6FAEEE3E24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E17B83BA-63A9-A554-95D5-9D1453C8B251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9" name="Rectangle: Rounded Corners 17">
            <a:extLst>
              <a:ext uri="{FF2B5EF4-FFF2-40B4-BE49-F238E27FC236}">
                <a16:creationId xmlns:a16="http://schemas.microsoft.com/office/drawing/2014/main" id="{EBFE4331-FFEF-B2E1-B471-784C4CD33875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20" name="Rectangle: Rounded Corners 18">
            <a:extLst>
              <a:ext uri="{FF2B5EF4-FFF2-40B4-BE49-F238E27FC236}">
                <a16:creationId xmlns:a16="http://schemas.microsoft.com/office/drawing/2014/main" id="{E6906F79-1B64-3BA0-1100-261C6BA2F0C7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3FEEB5F5-0A10-18A8-3A6D-6B4030D5BA0B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BE1D3489-64A5-14D2-0996-1BC6A3E8EDAE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3" name="Rectangle: Rounded Corners 21">
            <a:extLst>
              <a:ext uri="{FF2B5EF4-FFF2-40B4-BE49-F238E27FC236}">
                <a16:creationId xmlns:a16="http://schemas.microsoft.com/office/drawing/2014/main" id="{E1868308-2D2D-9379-7AF6-B65A1D50E1F6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4" name="Rectangle: Rounded Corners 22">
            <a:extLst>
              <a:ext uri="{FF2B5EF4-FFF2-40B4-BE49-F238E27FC236}">
                <a16:creationId xmlns:a16="http://schemas.microsoft.com/office/drawing/2014/main" id="{E1BB013D-1CF4-C6EB-BD1F-C6F5523BE25C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5" name="Rectangle: Rounded Corners 23">
            <a:extLst>
              <a:ext uri="{FF2B5EF4-FFF2-40B4-BE49-F238E27FC236}">
                <a16:creationId xmlns:a16="http://schemas.microsoft.com/office/drawing/2014/main" id="{73D6FE38-D4E0-5657-5E3D-9020AD3964C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6" name="Rectangle: Rounded Corners 24">
            <a:extLst>
              <a:ext uri="{FF2B5EF4-FFF2-40B4-BE49-F238E27FC236}">
                <a16:creationId xmlns:a16="http://schemas.microsoft.com/office/drawing/2014/main" id="{AE6AE01D-C4FC-446D-6B1B-E83A54718470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9" name="Rectangle: Rounded Corners 25">
            <a:extLst>
              <a:ext uri="{FF2B5EF4-FFF2-40B4-BE49-F238E27FC236}">
                <a16:creationId xmlns:a16="http://schemas.microsoft.com/office/drawing/2014/main" id="{8B5BD394-E656-1566-34B4-D70EDFFF9B21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30" name="Rectangle: Rounded Corners 26">
            <a:extLst>
              <a:ext uri="{FF2B5EF4-FFF2-40B4-BE49-F238E27FC236}">
                <a16:creationId xmlns:a16="http://schemas.microsoft.com/office/drawing/2014/main" id="{C9F82415-9F88-8630-BDF3-B2F0E800E59D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31" name="Rectangle: Rounded Corners 27">
            <a:extLst>
              <a:ext uri="{FF2B5EF4-FFF2-40B4-BE49-F238E27FC236}">
                <a16:creationId xmlns:a16="http://schemas.microsoft.com/office/drawing/2014/main" id="{A1842E2F-1D99-7E2E-E8B6-CC4BA6B74950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32" name="Rectangle: Rounded Corners 28">
            <a:extLst>
              <a:ext uri="{FF2B5EF4-FFF2-40B4-BE49-F238E27FC236}">
                <a16:creationId xmlns:a16="http://schemas.microsoft.com/office/drawing/2014/main" id="{0BD3B582-09D0-2EA5-8807-8AC14F02D215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3" name="Rectangle: Rounded Corners 29">
            <a:extLst>
              <a:ext uri="{FF2B5EF4-FFF2-40B4-BE49-F238E27FC236}">
                <a16:creationId xmlns:a16="http://schemas.microsoft.com/office/drawing/2014/main" id="{CB78B5E7-B449-F20D-762C-40096B6C1036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4" name="Rectangle: Rounded Corners 30">
            <a:extLst>
              <a:ext uri="{FF2B5EF4-FFF2-40B4-BE49-F238E27FC236}">
                <a16:creationId xmlns:a16="http://schemas.microsoft.com/office/drawing/2014/main" id="{2FD12BC2-77D6-8636-7842-FAC50C29EF73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5" name="Rectangle: Rounded Corners 31">
            <a:extLst>
              <a:ext uri="{FF2B5EF4-FFF2-40B4-BE49-F238E27FC236}">
                <a16:creationId xmlns:a16="http://schemas.microsoft.com/office/drawing/2014/main" id="{999B00F0-B7A5-4FF8-D894-A35A2EDE197F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6" name="Rectangle: Rounded Corners 32">
            <a:extLst>
              <a:ext uri="{FF2B5EF4-FFF2-40B4-BE49-F238E27FC236}">
                <a16:creationId xmlns:a16="http://schemas.microsoft.com/office/drawing/2014/main" id="{21346A39-F78D-EA85-A8DE-8316815A532C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7" name="Rectangle: Rounded Corners 33">
            <a:extLst>
              <a:ext uri="{FF2B5EF4-FFF2-40B4-BE49-F238E27FC236}">
                <a16:creationId xmlns:a16="http://schemas.microsoft.com/office/drawing/2014/main" id="{4B8B4E7E-5A3F-5526-0FE4-85EA0EA55FA5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8" name="Rectangle: Rounded Corners 34">
            <a:extLst>
              <a:ext uri="{FF2B5EF4-FFF2-40B4-BE49-F238E27FC236}">
                <a16:creationId xmlns:a16="http://schemas.microsoft.com/office/drawing/2014/main" id="{6E6A167A-A1A9-F66A-40B6-183C736DEBE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9" name="Rectangle: Rounded Corners 35">
            <a:extLst>
              <a:ext uri="{FF2B5EF4-FFF2-40B4-BE49-F238E27FC236}">
                <a16:creationId xmlns:a16="http://schemas.microsoft.com/office/drawing/2014/main" id="{6D529C0E-4D55-65CD-EF76-22A4C1D11C50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0" name="Rectangle: Rounded Corners 36">
            <a:extLst>
              <a:ext uri="{FF2B5EF4-FFF2-40B4-BE49-F238E27FC236}">
                <a16:creationId xmlns:a16="http://schemas.microsoft.com/office/drawing/2014/main" id="{FA5E1B67-3B1E-31A0-EE9B-0310EAA5452E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1" name="Rectangle: Rounded Corners 37">
            <a:extLst>
              <a:ext uri="{FF2B5EF4-FFF2-40B4-BE49-F238E27FC236}">
                <a16:creationId xmlns:a16="http://schemas.microsoft.com/office/drawing/2014/main" id="{5180914A-24AC-0431-9455-74DD3AE0D872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2" name="Rectangle: Rounded Corners 38">
            <a:extLst>
              <a:ext uri="{FF2B5EF4-FFF2-40B4-BE49-F238E27FC236}">
                <a16:creationId xmlns:a16="http://schemas.microsoft.com/office/drawing/2014/main" id="{66CF53D2-2A00-C183-8AD0-33ED8CEE0F26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3" name="Rectangle: Rounded Corners 39">
            <a:extLst>
              <a:ext uri="{FF2B5EF4-FFF2-40B4-BE49-F238E27FC236}">
                <a16:creationId xmlns:a16="http://schemas.microsoft.com/office/drawing/2014/main" id="{C15BB976-BF96-BC56-1486-677BC37351A6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4" name="Rectangle: Rounded Corners 40">
            <a:extLst>
              <a:ext uri="{FF2B5EF4-FFF2-40B4-BE49-F238E27FC236}">
                <a16:creationId xmlns:a16="http://schemas.microsoft.com/office/drawing/2014/main" id="{B983E1E6-75C9-015F-D3FD-78D1EAD0C908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5" name="Rectangle: Rounded Corners 41">
            <a:extLst>
              <a:ext uri="{FF2B5EF4-FFF2-40B4-BE49-F238E27FC236}">
                <a16:creationId xmlns:a16="http://schemas.microsoft.com/office/drawing/2014/main" id="{C0B05F98-CC9F-6FED-8F6E-7E9DD0FA216C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6" name="Rectangle: Rounded Corners 42">
            <a:extLst>
              <a:ext uri="{FF2B5EF4-FFF2-40B4-BE49-F238E27FC236}">
                <a16:creationId xmlns:a16="http://schemas.microsoft.com/office/drawing/2014/main" id="{97FFFBF2-D3F4-5130-3409-878CE3B73A2B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7" name="Rectangle: Rounded Corners 43">
            <a:extLst>
              <a:ext uri="{FF2B5EF4-FFF2-40B4-BE49-F238E27FC236}">
                <a16:creationId xmlns:a16="http://schemas.microsoft.com/office/drawing/2014/main" id="{F9481BC5-5E77-0749-873C-C4E557851601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8" name="Rectangle: Rounded Corners 44">
            <a:extLst>
              <a:ext uri="{FF2B5EF4-FFF2-40B4-BE49-F238E27FC236}">
                <a16:creationId xmlns:a16="http://schemas.microsoft.com/office/drawing/2014/main" id="{1BFA0FFB-D8F2-52E2-DD8F-72E08C710086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9" name="Rectangle: Rounded Corners 45">
            <a:extLst>
              <a:ext uri="{FF2B5EF4-FFF2-40B4-BE49-F238E27FC236}">
                <a16:creationId xmlns:a16="http://schemas.microsoft.com/office/drawing/2014/main" id="{00CDD384-DC34-6405-54A8-70EF2D08AE08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50" name="Rectangle: Rounded Corners 46">
            <a:extLst>
              <a:ext uri="{FF2B5EF4-FFF2-40B4-BE49-F238E27FC236}">
                <a16:creationId xmlns:a16="http://schemas.microsoft.com/office/drawing/2014/main" id="{E999D9BB-213D-9D3E-4E2F-369C369301C1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51" name="Rectangle: Rounded Corners 47">
            <a:extLst>
              <a:ext uri="{FF2B5EF4-FFF2-40B4-BE49-F238E27FC236}">
                <a16:creationId xmlns:a16="http://schemas.microsoft.com/office/drawing/2014/main" id="{D9D86F16-5744-AE6E-BB7F-062D76CEE238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52" name="Rectangle: Rounded Corners 48">
            <a:extLst>
              <a:ext uri="{FF2B5EF4-FFF2-40B4-BE49-F238E27FC236}">
                <a16:creationId xmlns:a16="http://schemas.microsoft.com/office/drawing/2014/main" id="{B919E519-3D4B-12C7-47E9-E1DBA5058E5D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3" name="Rectangle: Rounded Corners 49">
            <a:extLst>
              <a:ext uri="{FF2B5EF4-FFF2-40B4-BE49-F238E27FC236}">
                <a16:creationId xmlns:a16="http://schemas.microsoft.com/office/drawing/2014/main" id="{3C601BB5-07BC-F604-CC92-CF0414DD2C26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4" name="Rectangle: Rounded Corners 50">
            <a:extLst>
              <a:ext uri="{FF2B5EF4-FFF2-40B4-BE49-F238E27FC236}">
                <a16:creationId xmlns:a16="http://schemas.microsoft.com/office/drawing/2014/main" id="{700865A1-EC58-26C1-31FD-01032E80B007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5" name="Rectangle: Rounded Corners 51">
            <a:extLst>
              <a:ext uri="{FF2B5EF4-FFF2-40B4-BE49-F238E27FC236}">
                <a16:creationId xmlns:a16="http://schemas.microsoft.com/office/drawing/2014/main" id="{F69110E1-870F-BEC7-8DBB-E63182B2E593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6" name="Rectangle: Rounded Corners 52">
            <a:extLst>
              <a:ext uri="{FF2B5EF4-FFF2-40B4-BE49-F238E27FC236}">
                <a16:creationId xmlns:a16="http://schemas.microsoft.com/office/drawing/2014/main" id="{C7FA9F0C-D843-7D4B-4428-7DA58949BE61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7" name="Rectangle: Rounded Corners 53">
            <a:extLst>
              <a:ext uri="{FF2B5EF4-FFF2-40B4-BE49-F238E27FC236}">
                <a16:creationId xmlns:a16="http://schemas.microsoft.com/office/drawing/2014/main" id="{E35A8643-2FD7-A9C2-7400-BC46B18F1575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8" name="Rectangle: Rounded Corners 54">
            <a:extLst>
              <a:ext uri="{FF2B5EF4-FFF2-40B4-BE49-F238E27FC236}">
                <a16:creationId xmlns:a16="http://schemas.microsoft.com/office/drawing/2014/main" id="{62818ABB-686D-884A-4713-A96866CB9DF7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9" name="Rectangle: Rounded Corners 55">
            <a:extLst>
              <a:ext uri="{FF2B5EF4-FFF2-40B4-BE49-F238E27FC236}">
                <a16:creationId xmlns:a16="http://schemas.microsoft.com/office/drawing/2014/main" id="{5F3A6004-D2D6-C87E-4E9E-9A20476FF272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60" name="Rectangle: Rounded Corners 56">
            <a:extLst>
              <a:ext uri="{FF2B5EF4-FFF2-40B4-BE49-F238E27FC236}">
                <a16:creationId xmlns:a16="http://schemas.microsoft.com/office/drawing/2014/main" id="{8EEF0136-A8FE-A030-0697-00AE0B468B98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61" name="Rectangle: Rounded Corners 57">
            <a:extLst>
              <a:ext uri="{FF2B5EF4-FFF2-40B4-BE49-F238E27FC236}">
                <a16:creationId xmlns:a16="http://schemas.microsoft.com/office/drawing/2014/main" id="{80CD7485-1FEE-5747-0E27-8F96CFC06675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62" name="Rectangle: Rounded Corners 58">
            <a:extLst>
              <a:ext uri="{FF2B5EF4-FFF2-40B4-BE49-F238E27FC236}">
                <a16:creationId xmlns:a16="http://schemas.microsoft.com/office/drawing/2014/main" id="{51EE7432-7D50-3D20-9304-AD04A1651411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3" name="Rectangle: Rounded Corners 59">
            <a:extLst>
              <a:ext uri="{FF2B5EF4-FFF2-40B4-BE49-F238E27FC236}">
                <a16:creationId xmlns:a16="http://schemas.microsoft.com/office/drawing/2014/main" id="{E79C5A90-CAFC-4438-6DF5-089EDF75AFC0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8432" name="Rectangle: Rounded Corners 60">
            <a:extLst>
              <a:ext uri="{FF2B5EF4-FFF2-40B4-BE49-F238E27FC236}">
                <a16:creationId xmlns:a16="http://schemas.microsoft.com/office/drawing/2014/main" id="{51899E3C-8192-B700-A6B4-A093DDA1F551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8433" name="Rectangle: Rounded Corners 61">
            <a:extLst>
              <a:ext uri="{FF2B5EF4-FFF2-40B4-BE49-F238E27FC236}">
                <a16:creationId xmlns:a16="http://schemas.microsoft.com/office/drawing/2014/main" id="{BBDC8B9C-DB20-AFB4-107B-A1D73C9B27A7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8434" name="Rectangle: Rounded Corners 62">
            <a:extLst>
              <a:ext uri="{FF2B5EF4-FFF2-40B4-BE49-F238E27FC236}">
                <a16:creationId xmlns:a16="http://schemas.microsoft.com/office/drawing/2014/main" id="{21B1C7C1-16E0-235E-2305-4DB03A33A82C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8435" name="Rectangle: Rounded Corners 63">
            <a:extLst>
              <a:ext uri="{FF2B5EF4-FFF2-40B4-BE49-F238E27FC236}">
                <a16:creationId xmlns:a16="http://schemas.microsoft.com/office/drawing/2014/main" id="{E4F49C6D-51D4-859B-1B55-C260DB2785F3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8436" name="Rectangle: Rounded Corners 64">
            <a:extLst>
              <a:ext uri="{FF2B5EF4-FFF2-40B4-BE49-F238E27FC236}">
                <a16:creationId xmlns:a16="http://schemas.microsoft.com/office/drawing/2014/main" id="{D647A933-96C8-1CD8-6F42-DA2295A3EC5B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8437" name="Rectangle: Rounded Corners 65">
            <a:extLst>
              <a:ext uri="{FF2B5EF4-FFF2-40B4-BE49-F238E27FC236}">
                <a16:creationId xmlns:a16="http://schemas.microsoft.com/office/drawing/2014/main" id="{846E7CAC-29D9-3EE4-4CB2-F42CFE9E364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8438" name="Rectangle: Rounded Corners 66">
            <a:extLst>
              <a:ext uri="{FF2B5EF4-FFF2-40B4-BE49-F238E27FC236}">
                <a16:creationId xmlns:a16="http://schemas.microsoft.com/office/drawing/2014/main" id="{000D608E-AD37-CDB4-B586-43BECA5D37FE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8439" name="Rectangle: Rounded Corners 67">
            <a:extLst>
              <a:ext uri="{FF2B5EF4-FFF2-40B4-BE49-F238E27FC236}">
                <a16:creationId xmlns:a16="http://schemas.microsoft.com/office/drawing/2014/main" id="{1B2DF02D-77EB-0DA2-111E-567AA47381B3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8440" name="Rectangle: Rounded Corners 68">
            <a:extLst>
              <a:ext uri="{FF2B5EF4-FFF2-40B4-BE49-F238E27FC236}">
                <a16:creationId xmlns:a16="http://schemas.microsoft.com/office/drawing/2014/main" id="{18673D30-4B06-9387-A8D3-50F2E90A168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8441" name="Rectangle: Rounded Corners 69">
            <a:extLst>
              <a:ext uri="{FF2B5EF4-FFF2-40B4-BE49-F238E27FC236}">
                <a16:creationId xmlns:a16="http://schemas.microsoft.com/office/drawing/2014/main" id="{FFEFE045-B301-4491-F49A-666108CFCD42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8442" name="Rectangle: Rounded Corners 70">
            <a:extLst>
              <a:ext uri="{FF2B5EF4-FFF2-40B4-BE49-F238E27FC236}">
                <a16:creationId xmlns:a16="http://schemas.microsoft.com/office/drawing/2014/main" id="{F88B137A-8285-149C-AB26-32CC1AA77D4E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8443" name="Rectangle: Rounded Corners 71">
            <a:extLst>
              <a:ext uri="{FF2B5EF4-FFF2-40B4-BE49-F238E27FC236}">
                <a16:creationId xmlns:a16="http://schemas.microsoft.com/office/drawing/2014/main" id="{EE960EA6-6501-5B24-2429-9197C7C02933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8444" name="Rectangle: Rounded Corners 72">
            <a:extLst>
              <a:ext uri="{FF2B5EF4-FFF2-40B4-BE49-F238E27FC236}">
                <a16:creationId xmlns:a16="http://schemas.microsoft.com/office/drawing/2014/main" id="{E023582E-3CC7-09D4-5BD5-CF84F925C6EC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8445" name="Rectangle: Rounded Corners 73">
            <a:extLst>
              <a:ext uri="{FF2B5EF4-FFF2-40B4-BE49-F238E27FC236}">
                <a16:creationId xmlns:a16="http://schemas.microsoft.com/office/drawing/2014/main" id="{16E6F83C-DD3B-5B27-CA91-189C5E966F7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8446" name="Rectangle: Rounded Corners 74">
            <a:extLst>
              <a:ext uri="{FF2B5EF4-FFF2-40B4-BE49-F238E27FC236}">
                <a16:creationId xmlns:a16="http://schemas.microsoft.com/office/drawing/2014/main" id="{95BEBCAD-D5F7-C3FA-7A23-34C2FA812DBF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8447" name="Rectangle: Rounded Corners 75">
            <a:extLst>
              <a:ext uri="{FF2B5EF4-FFF2-40B4-BE49-F238E27FC236}">
                <a16:creationId xmlns:a16="http://schemas.microsoft.com/office/drawing/2014/main" id="{768B5EED-DABC-6331-979C-D3C889AF925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8448" name="Rectangle: Rounded Corners 76">
            <a:extLst>
              <a:ext uri="{FF2B5EF4-FFF2-40B4-BE49-F238E27FC236}">
                <a16:creationId xmlns:a16="http://schemas.microsoft.com/office/drawing/2014/main" id="{C7D3584B-C896-42C8-3629-A4DDCCB7DA5F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8449" name="Rectangle: Rounded Corners 77">
            <a:extLst>
              <a:ext uri="{FF2B5EF4-FFF2-40B4-BE49-F238E27FC236}">
                <a16:creationId xmlns:a16="http://schemas.microsoft.com/office/drawing/2014/main" id="{16FF9052-3B2C-3BBE-24CB-799AEA498AD7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8450" name="Rectangle: Rounded Corners 78">
            <a:extLst>
              <a:ext uri="{FF2B5EF4-FFF2-40B4-BE49-F238E27FC236}">
                <a16:creationId xmlns:a16="http://schemas.microsoft.com/office/drawing/2014/main" id="{275DA799-5D1F-118A-9DA9-F3FC79AD6C73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8451" name="Rectangle: Rounded Corners 79">
            <a:extLst>
              <a:ext uri="{FF2B5EF4-FFF2-40B4-BE49-F238E27FC236}">
                <a16:creationId xmlns:a16="http://schemas.microsoft.com/office/drawing/2014/main" id="{46B4B8BA-C05A-FF95-9030-FB5E8A3705A5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8452" name="Rectangle: Rounded Corners 80">
            <a:extLst>
              <a:ext uri="{FF2B5EF4-FFF2-40B4-BE49-F238E27FC236}">
                <a16:creationId xmlns:a16="http://schemas.microsoft.com/office/drawing/2014/main" id="{7F93109B-EBBA-0F59-B1BC-77B6BEC14E0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8453" name="Rectangle: Rounded Corners 81">
            <a:extLst>
              <a:ext uri="{FF2B5EF4-FFF2-40B4-BE49-F238E27FC236}">
                <a16:creationId xmlns:a16="http://schemas.microsoft.com/office/drawing/2014/main" id="{A7A925CA-6F4A-8AB9-A647-99BF51EB3FF3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8454" name="Rectangle: Rounded Corners 82">
            <a:extLst>
              <a:ext uri="{FF2B5EF4-FFF2-40B4-BE49-F238E27FC236}">
                <a16:creationId xmlns:a16="http://schemas.microsoft.com/office/drawing/2014/main" id="{F8B68492-21D9-A1DB-148A-AB6A7620E545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8456" name="Rectangle: Rounded Corners 83">
            <a:extLst>
              <a:ext uri="{FF2B5EF4-FFF2-40B4-BE49-F238E27FC236}">
                <a16:creationId xmlns:a16="http://schemas.microsoft.com/office/drawing/2014/main" id="{65E2089A-93D9-B552-208E-F96FE208177B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8457" name="Rectangle: Rounded Corners 84">
            <a:extLst>
              <a:ext uri="{FF2B5EF4-FFF2-40B4-BE49-F238E27FC236}">
                <a16:creationId xmlns:a16="http://schemas.microsoft.com/office/drawing/2014/main" id="{900EAD7B-2F88-7E7C-0A4F-267CF0E782AC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8458" name="Rectangle: Rounded Corners 85">
            <a:extLst>
              <a:ext uri="{FF2B5EF4-FFF2-40B4-BE49-F238E27FC236}">
                <a16:creationId xmlns:a16="http://schemas.microsoft.com/office/drawing/2014/main" id="{17DE9523-CD5F-7856-AFE5-92436935F3AC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8459" name="Rectangle: Rounded Corners 86">
            <a:extLst>
              <a:ext uri="{FF2B5EF4-FFF2-40B4-BE49-F238E27FC236}">
                <a16:creationId xmlns:a16="http://schemas.microsoft.com/office/drawing/2014/main" id="{64317510-6A69-31DC-3801-05D644E9BBD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8460" name="Rectangle: Rounded Corners 87">
            <a:extLst>
              <a:ext uri="{FF2B5EF4-FFF2-40B4-BE49-F238E27FC236}">
                <a16:creationId xmlns:a16="http://schemas.microsoft.com/office/drawing/2014/main" id="{1DDED476-94E3-DF35-D040-95CA1765C05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8461" name="Rectangle: Rounded Corners 88">
            <a:extLst>
              <a:ext uri="{FF2B5EF4-FFF2-40B4-BE49-F238E27FC236}">
                <a16:creationId xmlns:a16="http://schemas.microsoft.com/office/drawing/2014/main" id="{E6A5E2E2-0BE2-F79E-383C-A9C79CAB7ADE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8462" name="Rectangle: Rounded Corners 89">
            <a:extLst>
              <a:ext uri="{FF2B5EF4-FFF2-40B4-BE49-F238E27FC236}">
                <a16:creationId xmlns:a16="http://schemas.microsoft.com/office/drawing/2014/main" id="{68A1E19D-BAD6-C548-3DC2-430BE2B2D7F2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8463" name="Rectangle: Rounded Corners 90">
            <a:extLst>
              <a:ext uri="{FF2B5EF4-FFF2-40B4-BE49-F238E27FC236}">
                <a16:creationId xmlns:a16="http://schemas.microsoft.com/office/drawing/2014/main" id="{37860E0B-9E48-A6A6-5F76-09A140788735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8464" name="Rectangle: Rounded Corners 91">
            <a:extLst>
              <a:ext uri="{FF2B5EF4-FFF2-40B4-BE49-F238E27FC236}">
                <a16:creationId xmlns:a16="http://schemas.microsoft.com/office/drawing/2014/main" id="{ABF3DDE1-EC44-5EE2-599F-BDD6D4059E2D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8465" name="Rectangle: Rounded Corners 92">
            <a:extLst>
              <a:ext uri="{FF2B5EF4-FFF2-40B4-BE49-F238E27FC236}">
                <a16:creationId xmlns:a16="http://schemas.microsoft.com/office/drawing/2014/main" id="{5B81E644-3D30-3328-C9C6-70FE5BB77708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8466" name="Rectangle: Rounded Corners 93">
            <a:extLst>
              <a:ext uri="{FF2B5EF4-FFF2-40B4-BE49-F238E27FC236}">
                <a16:creationId xmlns:a16="http://schemas.microsoft.com/office/drawing/2014/main" id="{BA6E13EA-B48A-7F4C-20B1-DECA5C17B2D8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8467" name="Rectangle: Rounded Corners 94">
            <a:extLst>
              <a:ext uri="{FF2B5EF4-FFF2-40B4-BE49-F238E27FC236}">
                <a16:creationId xmlns:a16="http://schemas.microsoft.com/office/drawing/2014/main" id="{E8127318-36AB-0434-23A8-AC0C82C1F40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8468" name="Rectangle: Rounded Corners 95">
            <a:extLst>
              <a:ext uri="{FF2B5EF4-FFF2-40B4-BE49-F238E27FC236}">
                <a16:creationId xmlns:a16="http://schemas.microsoft.com/office/drawing/2014/main" id="{72EFE8B2-7A57-791E-342C-2973B6A7032E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8469" name="Rectangle: Rounded Corners 96">
            <a:extLst>
              <a:ext uri="{FF2B5EF4-FFF2-40B4-BE49-F238E27FC236}">
                <a16:creationId xmlns:a16="http://schemas.microsoft.com/office/drawing/2014/main" id="{62FE7B4D-242A-A887-C89C-273BE0693526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8470" name="Rectangle: Rounded Corners 97">
            <a:extLst>
              <a:ext uri="{FF2B5EF4-FFF2-40B4-BE49-F238E27FC236}">
                <a16:creationId xmlns:a16="http://schemas.microsoft.com/office/drawing/2014/main" id="{9A30AD89-7426-2D56-4A84-477C0992B7FF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8471" name="Rectangle: Rounded Corners 98">
            <a:extLst>
              <a:ext uri="{FF2B5EF4-FFF2-40B4-BE49-F238E27FC236}">
                <a16:creationId xmlns:a16="http://schemas.microsoft.com/office/drawing/2014/main" id="{6CA3255F-53A2-3777-D454-2A301327ED13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8472" name="Rectangle: Rounded Corners 99">
            <a:extLst>
              <a:ext uri="{FF2B5EF4-FFF2-40B4-BE49-F238E27FC236}">
                <a16:creationId xmlns:a16="http://schemas.microsoft.com/office/drawing/2014/main" id="{6F464972-6CB0-0058-ED6A-64E3B1555091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8473" name="Rectangle: Rounded Corners 100">
            <a:extLst>
              <a:ext uri="{FF2B5EF4-FFF2-40B4-BE49-F238E27FC236}">
                <a16:creationId xmlns:a16="http://schemas.microsoft.com/office/drawing/2014/main" id="{9322091F-28D9-CF09-BE31-0D9ADDA56FAB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8474" name="Rectangle: Rounded Corners 101">
            <a:extLst>
              <a:ext uri="{FF2B5EF4-FFF2-40B4-BE49-F238E27FC236}">
                <a16:creationId xmlns:a16="http://schemas.microsoft.com/office/drawing/2014/main" id="{60081C77-1AB2-759D-0E4C-6B9488EF86F5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8475" name="Rectangle: Rounded Corners 102">
            <a:extLst>
              <a:ext uri="{FF2B5EF4-FFF2-40B4-BE49-F238E27FC236}">
                <a16:creationId xmlns:a16="http://schemas.microsoft.com/office/drawing/2014/main" id="{67BD273F-DE8C-77C8-39F7-9E06CDBCAA3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8476" name="Rectangle: Rounded Corners 103">
            <a:extLst>
              <a:ext uri="{FF2B5EF4-FFF2-40B4-BE49-F238E27FC236}">
                <a16:creationId xmlns:a16="http://schemas.microsoft.com/office/drawing/2014/main" id="{2859EEAA-5617-5BA8-263E-0EAE00BC9C0C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8477" name="Rectangle: Rounded Corners 104">
            <a:extLst>
              <a:ext uri="{FF2B5EF4-FFF2-40B4-BE49-F238E27FC236}">
                <a16:creationId xmlns:a16="http://schemas.microsoft.com/office/drawing/2014/main" id="{E5A2C7E2-CE44-9488-B214-DEC2193A061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8478" name="Rectangle: Rounded Corners 105">
            <a:extLst>
              <a:ext uri="{FF2B5EF4-FFF2-40B4-BE49-F238E27FC236}">
                <a16:creationId xmlns:a16="http://schemas.microsoft.com/office/drawing/2014/main" id="{ECF3F299-87D3-0680-97B1-0EAA9F5FD4A8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8479" name="Rectangle: Rounded Corners 106">
            <a:extLst>
              <a:ext uri="{FF2B5EF4-FFF2-40B4-BE49-F238E27FC236}">
                <a16:creationId xmlns:a16="http://schemas.microsoft.com/office/drawing/2014/main" id="{06F94003-F850-BD14-3BFC-82F319A45BF5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8480" name="Rectangle: Rounded Corners 107">
            <a:extLst>
              <a:ext uri="{FF2B5EF4-FFF2-40B4-BE49-F238E27FC236}">
                <a16:creationId xmlns:a16="http://schemas.microsoft.com/office/drawing/2014/main" id="{9BFEA35A-37EB-03C8-FAF2-59842CF75E17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8481" name="Rectangle: Rounded Corners 108">
            <a:extLst>
              <a:ext uri="{FF2B5EF4-FFF2-40B4-BE49-F238E27FC236}">
                <a16:creationId xmlns:a16="http://schemas.microsoft.com/office/drawing/2014/main" id="{3D5FB309-FCAF-9186-ECFE-CD959682C77E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8482" name="Rectangle: Rounded Corners 109">
            <a:extLst>
              <a:ext uri="{FF2B5EF4-FFF2-40B4-BE49-F238E27FC236}">
                <a16:creationId xmlns:a16="http://schemas.microsoft.com/office/drawing/2014/main" id="{3278D232-98D3-A32B-F11F-E4E339105550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8483" name="Rectangle: Rounded Corners 110">
            <a:extLst>
              <a:ext uri="{FF2B5EF4-FFF2-40B4-BE49-F238E27FC236}">
                <a16:creationId xmlns:a16="http://schemas.microsoft.com/office/drawing/2014/main" id="{6EB7D613-C121-28EA-83D0-4DE22EA295C5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8484" name="Rectangle: Rounded Corners 111">
            <a:extLst>
              <a:ext uri="{FF2B5EF4-FFF2-40B4-BE49-F238E27FC236}">
                <a16:creationId xmlns:a16="http://schemas.microsoft.com/office/drawing/2014/main" id="{9BDC6B5F-B775-BC0F-F249-57E3C58C902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8485" name="Rectangle: Rounded Corners 112">
            <a:extLst>
              <a:ext uri="{FF2B5EF4-FFF2-40B4-BE49-F238E27FC236}">
                <a16:creationId xmlns:a16="http://schemas.microsoft.com/office/drawing/2014/main" id="{5AEC7B11-6047-80F7-2890-BD464B150B2E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8486" name="Rectangle: Rounded Corners 113">
            <a:extLst>
              <a:ext uri="{FF2B5EF4-FFF2-40B4-BE49-F238E27FC236}">
                <a16:creationId xmlns:a16="http://schemas.microsoft.com/office/drawing/2014/main" id="{CC4C43B9-0B1B-732D-9E79-D95ADB4FF332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8487" name="Rectangle: Rounded Corners 114">
            <a:extLst>
              <a:ext uri="{FF2B5EF4-FFF2-40B4-BE49-F238E27FC236}">
                <a16:creationId xmlns:a16="http://schemas.microsoft.com/office/drawing/2014/main" id="{108DA2ED-8376-9FB7-D737-9F3EA9BF14D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8488" name="Rectangle: Rounded Corners 115">
            <a:extLst>
              <a:ext uri="{FF2B5EF4-FFF2-40B4-BE49-F238E27FC236}">
                <a16:creationId xmlns:a16="http://schemas.microsoft.com/office/drawing/2014/main" id="{9D87AD3E-A6E6-D173-F205-FB7E62FD704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8489" name="Rectangle: Rounded Corners 116">
            <a:extLst>
              <a:ext uri="{FF2B5EF4-FFF2-40B4-BE49-F238E27FC236}">
                <a16:creationId xmlns:a16="http://schemas.microsoft.com/office/drawing/2014/main" id="{82C5CD7E-C961-59AD-EC09-51F1D7862757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8490" name="Rectangle: Rounded Corners 117">
            <a:extLst>
              <a:ext uri="{FF2B5EF4-FFF2-40B4-BE49-F238E27FC236}">
                <a16:creationId xmlns:a16="http://schemas.microsoft.com/office/drawing/2014/main" id="{EC8B8C0B-E4FE-51F7-ADAA-8B0D4E2682A3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8491" name="Rectangle: Rounded Corners 118">
            <a:extLst>
              <a:ext uri="{FF2B5EF4-FFF2-40B4-BE49-F238E27FC236}">
                <a16:creationId xmlns:a16="http://schemas.microsoft.com/office/drawing/2014/main" id="{9544C894-6B60-19F0-8BD5-E65F7BCE44C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8492" name="Rectangle: Rounded Corners 119">
            <a:extLst>
              <a:ext uri="{FF2B5EF4-FFF2-40B4-BE49-F238E27FC236}">
                <a16:creationId xmlns:a16="http://schemas.microsoft.com/office/drawing/2014/main" id="{0497990F-5838-EEA3-47FD-7C269E1EEC6D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8493" name="Rectangle: Rounded Corners 120">
            <a:extLst>
              <a:ext uri="{FF2B5EF4-FFF2-40B4-BE49-F238E27FC236}">
                <a16:creationId xmlns:a16="http://schemas.microsoft.com/office/drawing/2014/main" id="{F8957981-9E23-F07C-5661-A3D461F9486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8494" name="Rectangle: Rounded Corners 121">
            <a:extLst>
              <a:ext uri="{FF2B5EF4-FFF2-40B4-BE49-F238E27FC236}">
                <a16:creationId xmlns:a16="http://schemas.microsoft.com/office/drawing/2014/main" id="{38CD082A-892E-CF71-8DA4-A667215C9026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8495" name="Rectangle: Rounded Corners 122">
            <a:extLst>
              <a:ext uri="{FF2B5EF4-FFF2-40B4-BE49-F238E27FC236}">
                <a16:creationId xmlns:a16="http://schemas.microsoft.com/office/drawing/2014/main" id="{E94805A8-4BFE-3FD4-CB4A-E2F8600E7657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8496" name="Rectangle: Rounded Corners 123">
            <a:extLst>
              <a:ext uri="{FF2B5EF4-FFF2-40B4-BE49-F238E27FC236}">
                <a16:creationId xmlns:a16="http://schemas.microsoft.com/office/drawing/2014/main" id="{274C8E42-B954-177F-D781-96698AB41FD1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8497" name="Rectangle: Rounded Corners 124">
            <a:extLst>
              <a:ext uri="{FF2B5EF4-FFF2-40B4-BE49-F238E27FC236}">
                <a16:creationId xmlns:a16="http://schemas.microsoft.com/office/drawing/2014/main" id="{2C15DB2D-95CD-5558-426C-F78EE0DFEA5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8498" name="Rectangle: Rounded Corners 125">
            <a:extLst>
              <a:ext uri="{FF2B5EF4-FFF2-40B4-BE49-F238E27FC236}">
                <a16:creationId xmlns:a16="http://schemas.microsoft.com/office/drawing/2014/main" id="{A7BD4AEF-19F8-79FB-114F-AD9BADA13F9D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8499" name="Rectangle: Rounded Corners 126">
            <a:extLst>
              <a:ext uri="{FF2B5EF4-FFF2-40B4-BE49-F238E27FC236}">
                <a16:creationId xmlns:a16="http://schemas.microsoft.com/office/drawing/2014/main" id="{910754F4-DECC-6B97-6029-1DD350661113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8500" name="Rectangle: Rounded Corners 127">
            <a:extLst>
              <a:ext uri="{FF2B5EF4-FFF2-40B4-BE49-F238E27FC236}">
                <a16:creationId xmlns:a16="http://schemas.microsoft.com/office/drawing/2014/main" id="{3AC6B2A6-53A5-3B3E-DD54-BF863860B0E6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8501" name="Rectangle: Rounded Corners 128">
            <a:extLst>
              <a:ext uri="{FF2B5EF4-FFF2-40B4-BE49-F238E27FC236}">
                <a16:creationId xmlns:a16="http://schemas.microsoft.com/office/drawing/2014/main" id="{D14DA7E2-9E45-29B1-CA40-5682214B845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8502" name="Rectangle: Rounded Corners 129">
            <a:extLst>
              <a:ext uri="{FF2B5EF4-FFF2-40B4-BE49-F238E27FC236}">
                <a16:creationId xmlns:a16="http://schemas.microsoft.com/office/drawing/2014/main" id="{F76A6878-5DEA-8978-A910-943F93D541FB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8503" name="Rectangle: Rounded Corners 130">
            <a:extLst>
              <a:ext uri="{FF2B5EF4-FFF2-40B4-BE49-F238E27FC236}">
                <a16:creationId xmlns:a16="http://schemas.microsoft.com/office/drawing/2014/main" id="{422B8A44-6367-032E-286D-5BDCD604559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8504" name="Rectangle: Rounded Corners 131">
            <a:extLst>
              <a:ext uri="{FF2B5EF4-FFF2-40B4-BE49-F238E27FC236}">
                <a16:creationId xmlns:a16="http://schemas.microsoft.com/office/drawing/2014/main" id="{CF56496D-4EBA-6292-C8FC-05FE79346E8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8505" name="Rectangle: Rounded Corners 132">
            <a:extLst>
              <a:ext uri="{FF2B5EF4-FFF2-40B4-BE49-F238E27FC236}">
                <a16:creationId xmlns:a16="http://schemas.microsoft.com/office/drawing/2014/main" id="{9D7B0FF5-A5FB-AF17-3766-85357C27E847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8506" name="Rectangle: Rounded Corners 133">
            <a:extLst>
              <a:ext uri="{FF2B5EF4-FFF2-40B4-BE49-F238E27FC236}">
                <a16:creationId xmlns:a16="http://schemas.microsoft.com/office/drawing/2014/main" id="{2473CF28-709D-7C70-04E3-A7F0E86D6E4D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8507" name="Rectangle: Rounded Corners 134">
            <a:extLst>
              <a:ext uri="{FF2B5EF4-FFF2-40B4-BE49-F238E27FC236}">
                <a16:creationId xmlns:a16="http://schemas.microsoft.com/office/drawing/2014/main" id="{E331E7C7-09AD-F786-9249-C7085BDA4218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8508" name="Rectangle: Rounded Corners 135">
            <a:extLst>
              <a:ext uri="{FF2B5EF4-FFF2-40B4-BE49-F238E27FC236}">
                <a16:creationId xmlns:a16="http://schemas.microsoft.com/office/drawing/2014/main" id="{2A1151A6-4917-291C-E11C-EFE2B8F37B20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8509" name="Rectangle: Rounded Corners 136">
            <a:extLst>
              <a:ext uri="{FF2B5EF4-FFF2-40B4-BE49-F238E27FC236}">
                <a16:creationId xmlns:a16="http://schemas.microsoft.com/office/drawing/2014/main" id="{32B524CB-0ABA-7715-D3EB-D03F1E4F1EF5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8510" name="Rectangle: Rounded Corners 137">
            <a:extLst>
              <a:ext uri="{FF2B5EF4-FFF2-40B4-BE49-F238E27FC236}">
                <a16:creationId xmlns:a16="http://schemas.microsoft.com/office/drawing/2014/main" id="{3A0B0838-2E99-DE10-2964-ACE8F7AE28A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8511" name="Rectangle: Rounded Corners 138">
            <a:extLst>
              <a:ext uri="{FF2B5EF4-FFF2-40B4-BE49-F238E27FC236}">
                <a16:creationId xmlns:a16="http://schemas.microsoft.com/office/drawing/2014/main" id="{BC3FC4BF-9A0C-FCE9-0F22-59A5349012BF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8512" name="Rectangle: Rounded Corners 139">
            <a:extLst>
              <a:ext uri="{FF2B5EF4-FFF2-40B4-BE49-F238E27FC236}">
                <a16:creationId xmlns:a16="http://schemas.microsoft.com/office/drawing/2014/main" id="{454451F4-D9F4-0C6E-5931-4F89DDB949C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8513" name="Rectangle: Rounded Corners 140">
            <a:extLst>
              <a:ext uri="{FF2B5EF4-FFF2-40B4-BE49-F238E27FC236}">
                <a16:creationId xmlns:a16="http://schemas.microsoft.com/office/drawing/2014/main" id="{C7AE0C32-DDF4-BF53-A599-B3218E59DF34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8514" name="Rectangle: Rounded Corners 141">
            <a:extLst>
              <a:ext uri="{FF2B5EF4-FFF2-40B4-BE49-F238E27FC236}">
                <a16:creationId xmlns:a16="http://schemas.microsoft.com/office/drawing/2014/main" id="{2B3E3756-89BD-5123-9B03-7A6EA11B5683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8515" name="Rectangle: Rounded Corners 142">
            <a:extLst>
              <a:ext uri="{FF2B5EF4-FFF2-40B4-BE49-F238E27FC236}">
                <a16:creationId xmlns:a16="http://schemas.microsoft.com/office/drawing/2014/main" id="{47D65A91-8283-EDF3-4798-6CD67D2C8DAC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8516" name="Rectangle: Rounded Corners 143">
            <a:extLst>
              <a:ext uri="{FF2B5EF4-FFF2-40B4-BE49-F238E27FC236}">
                <a16:creationId xmlns:a16="http://schemas.microsoft.com/office/drawing/2014/main" id="{49BE92E2-2F27-DC90-70F0-30E8618719BC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8517" name="Rectangle: Rounded Corners 144">
            <a:extLst>
              <a:ext uri="{FF2B5EF4-FFF2-40B4-BE49-F238E27FC236}">
                <a16:creationId xmlns:a16="http://schemas.microsoft.com/office/drawing/2014/main" id="{89BDFB15-4A55-CE22-9559-6EB24F807DB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8518" name="Rectangle: Rounded Corners 145">
            <a:extLst>
              <a:ext uri="{FF2B5EF4-FFF2-40B4-BE49-F238E27FC236}">
                <a16:creationId xmlns:a16="http://schemas.microsoft.com/office/drawing/2014/main" id="{F0702CE0-53B1-DE81-2E44-F3AE9490E1B4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8519" name="Rectangle: Rounded Corners 146">
            <a:extLst>
              <a:ext uri="{FF2B5EF4-FFF2-40B4-BE49-F238E27FC236}">
                <a16:creationId xmlns:a16="http://schemas.microsoft.com/office/drawing/2014/main" id="{B6C8BD4E-1735-7371-93E0-83B2D05BFA3F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8520" name="Rectangle: Rounded Corners 147">
            <a:extLst>
              <a:ext uri="{FF2B5EF4-FFF2-40B4-BE49-F238E27FC236}">
                <a16:creationId xmlns:a16="http://schemas.microsoft.com/office/drawing/2014/main" id="{35FA94F8-318E-4FBB-4F93-A38B15817D63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8521" name="Rectangle: Rounded Corners 148">
            <a:extLst>
              <a:ext uri="{FF2B5EF4-FFF2-40B4-BE49-F238E27FC236}">
                <a16:creationId xmlns:a16="http://schemas.microsoft.com/office/drawing/2014/main" id="{4420B06B-525D-989F-28E5-812C07ADF3AD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8522" name="Rectangle: Rounded Corners 149">
            <a:extLst>
              <a:ext uri="{FF2B5EF4-FFF2-40B4-BE49-F238E27FC236}">
                <a16:creationId xmlns:a16="http://schemas.microsoft.com/office/drawing/2014/main" id="{2B34D0BF-482B-13F0-492B-D8E86B4B6D67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8523" name="Rectangle: Rounded Corners 150">
            <a:extLst>
              <a:ext uri="{FF2B5EF4-FFF2-40B4-BE49-F238E27FC236}">
                <a16:creationId xmlns:a16="http://schemas.microsoft.com/office/drawing/2014/main" id="{7CF26F64-B39A-6E20-ADC0-812A2C4D6303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8524" name="Rectangle: Rounded Corners 151">
            <a:extLst>
              <a:ext uri="{FF2B5EF4-FFF2-40B4-BE49-F238E27FC236}">
                <a16:creationId xmlns:a16="http://schemas.microsoft.com/office/drawing/2014/main" id="{4282F7C2-3AE5-D949-3B02-F616DB602A43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8525" name="Rectangle: Rounded Corners 152">
            <a:extLst>
              <a:ext uri="{FF2B5EF4-FFF2-40B4-BE49-F238E27FC236}">
                <a16:creationId xmlns:a16="http://schemas.microsoft.com/office/drawing/2014/main" id="{B73039E5-9D35-AE7E-8196-636A3731D0D5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8526" name="Rectangle: Rounded Corners 153">
            <a:extLst>
              <a:ext uri="{FF2B5EF4-FFF2-40B4-BE49-F238E27FC236}">
                <a16:creationId xmlns:a16="http://schemas.microsoft.com/office/drawing/2014/main" id="{5F9067A2-AA1F-F341-CCF3-368900062897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8527" name="Rectangle: Rounded Corners 154">
            <a:extLst>
              <a:ext uri="{FF2B5EF4-FFF2-40B4-BE49-F238E27FC236}">
                <a16:creationId xmlns:a16="http://schemas.microsoft.com/office/drawing/2014/main" id="{905D5C86-32A3-B9E9-F557-2272AA9FF07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8528" name="Rectangle: Rounded Corners 155">
            <a:extLst>
              <a:ext uri="{FF2B5EF4-FFF2-40B4-BE49-F238E27FC236}">
                <a16:creationId xmlns:a16="http://schemas.microsoft.com/office/drawing/2014/main" id="{6C0A9472-7F4C-7625-B7CA-B71633D4AB03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8529" name="Rectangle: Rounded Corners 156">
            <a:extLst>
              <a:ext uri="{FF2B5EF4-FFF2-40B4-BE49-F238E27FC236}">
                <a16:creationId xmlns:a16="http://schemas.microsoft.com/office/drawing/2014/main" id="{7B935354-4AB2-21CC-1E9C-6C7059A7C07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8530" name="Rectangle: Rounded Corners 157">
            <a:extLst>
              <a:ext uri="{FF2B5EF4-FFF2-40B4-BE49-F238E27FC236}">
                <a16:creationId xmlns:a16="http://schemas.microsoft.com/office/drawing/2014/main" id="{ABE28AAF-B76D-2303-4AF5-51A3B5FCAA5B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8531" name="Rectangle: Rounded Corners 158">
            <a:extLst>
              <a:ext uri="{FF2B5EF4-FFF2-40B4-BE49-F238E27FC236}">
                <a16:creationId xmlns:a16="http://schemas.microsoft.com/office/drawing/2014/main" id="{4E99E502-74A7-94C6-2930-5F15253FB835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8532" name="Rectangle: Rounded Corners 159">
            <a:extLst>
              <a:ext uri="{FF2B5EF4-FFF2-40B4-BE49-F238E27FC236}">
                <a16:creationId xmlns:a16="http://schemas.microsoft.com/office/drawing/2014/main" id="{D6EF40D4-75FC-BEAA-E8A5-BB4788771744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8533" name="Rectangle: Rounded Corners 160">
            <a:extLst>
              <a:ext uri="{FF2B5EF4-FFF2-40B4-BE49-F238E27FC236}">
                <a16:creationId xmlns:a16="http://schemas.microsoft.com/office/drawing/2014/main" id="{187599F9-C983-5E34-A4ED-D93E09850697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8534" name="Rectangle: Rounded Corners 161">
            <a:extLst>
              <a:ext uri="{FF2B5EF4-FFF2-40B4-BE49-F238E27FC236}">
                <a16:creationId xmlns:a16="http://schemas.microsoft.com/office/drawing/2014/main" id="{D33C5D63-4059-8EA0-0B25-AF00600E32B8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8535" name="Rectangle: Rounded Corners 162">
            <a:extLst>
              <a:ext uri="{FF2B5EF4-FFF2-40B4-BE49-F238E27FC236}">
                <a16:creationId xmlns:a16="http://schemas.microsoft.com/office/drawing/2014/main" id="{668B4088-1BCE-FCB7-F06E-F07DA45CCB7B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8536" name="Rectangle: Rounded Corners 163">
            <a:extLst>
              <a:ext uri="{FF2B5EF4-FFF2-40B4-BE49-F238E27FC236}">
                <a16:creationId xmlns:a16="http://schemas.microsoft.com/office/drawing/2014/main" id="{43372E5A-80E5-AD42-041E-F2EC8E439BF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8537" name="Rectangle: Rounded Corners 164">
            <a:extLst>
              <a:ext uri="{FF2B5EF4-FFF2-40B4-BE49-F238E27FC236}">
                <a16:creationId xmlns:a16="http://schemas.microsoft.com/office/drawing/2014/main" id="{32DF14BA-7AEA-8E0F-E977-6AC87821CC6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8538" name="Rectangle: Rounded Corners 165">
            <a:extLst>
              <a:ext uri="{FF2B5EF4-FFF2-40B4-BE49-F238E27FC236}">
                <a16:creationId xmlns:a16="http://schemas.microsoft.com/office/drawing/2014/main" id="{CF2D9DCF-E2D3-5882-8C65-3F651AAB815D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8539" name="Rectangle: Rounded Corners 166">
            <a:extLst>
              <a:ext uri="{FF2B5EF4-FFF2-40B4-BE49-F238E27FC236}">
                <a16:creationId xmlns:a16="http://schemas.microsoft.com/office/drawing/2014/main" id="{DBD8D5AC-9620-ADFA-EC34-90BE5992B6C4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8540" name="Rectangle: Rounded Corners 167">
            <a:extLst>
              <a:ext uri="{FF2B5EF4-FFF2-40B4-BE49-F238E27FC236}">
                <a16:creationId xmlns:a16="http://schemas.microsoft.com/office/drawing/2014/main" id="{830355A5-8C42-6B43-084A-27D19D8765F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8541" name="Rectangle: Rounded Corners 168">
            <a:extLst>
              <a:ext uri="{FF2B5EF4-FFF2-40B4-BE49-F238E27FC236}">
                <a16:creationId xmlns:a16="http://schemas.microsoft.com/office/drawing/2014/main" id="{34BCA1FC-F3D9-6E87-FBEB-850CB3F2CB7D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8542" name="Rectangle: Rounded Corners 169">
            <a:extLst>
              <a:ext uri="{FF2B5EF4-FFF2-40B4-BE49-F238E27FC236}">
                <a16:creationId xmlns:a16="http://schemas.microsoft.com/office/drawing/2014/main" id="{DA34203E-1D84-FFD4-D636-F236004D9F0E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8543" name="Rectangle: Rounded Corners 170">
            <a:extLst>
              <a:ext uri="{FF2B5EF4-FFF2-40B4-BE49-F238E27FC236}">
                <a16:creationId xmlns:a16="http://schemas.microsoft.com/office/drawing/2014/main" id="{8DC3B86C-5AC3-5996-929C-FDF8512F1624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8544" name="Rectangle: Rounded Corners 171">
            <a:extLst>
              <a:ext uri="{FF2B5EF4-FFF2-40B4-BE49-F238E27FC236}">
                <a16:creationId xmlns:a16="http://schemas.microsoft.com/office/drawing/2014/main" id="{53652B51-7244-DBFB-0EB2-86C69A5070FB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8545" name="Rectangle: Rounded Corners 172">
            <a:extLst>
              <a:ext uri="{FF2B5EF4-FFF2-40B4-BE49-F238E27FC236}">
                <a16:creationId xmlns:a16="http://schemas.microsoft.com/office/drawing/2014/main" id="{E63B5FDF-84FC-A66E-DF75-FD3248C00DDC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8546" name="Rectangle: Rounded Corners 173">
            <a:extLst>
              <a:ext uri="{FF2B5EF4-FFF2-40B4-BE49-F238E27FC236}">
                <a16:creationId xmlns:a16="http://schemas.microsoft.com/office/drawing/2014/main" id="{35D5DBD0-528B-8A0D-6A82-C23F76195C3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8547" name="Rectangle: Rounded Corners 174">
            <a:extLst>
              <a:ext uri="{FF2B5EF4-FFF2-40B4-BE49-F238E27FC236}">
                <a16:creationId xmlns:a16="http://schemas.microsoft.com/office/drawing/2014/main" id="{3CB0D6A3-E42A-16D9-6C96-F215EB9A2476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8548" name="Rectangle: Rounded Corners 175">
            <a:extLst>
              <a:ext uri="{FF2B5EF4-FFF2-40B4-BE49-F238E27FC236}">
                <a16:creationId xmlns:a16="http://schemas.microsoft.com/office/drawing/2014/main" id="{4E550D60-F02C-CC62-057B-71A0C1661E26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8549" name="Rectangle: Rounded Corners 176">
            <a:extLst>
              <a:ext uri="{FF2B5EF4-FFF2-40B4-BE49-F238E27FC236}">
                <a16:creationId xmlns:a16="http://schemas.microsoft.com/office/drawing/2014/main" id="{6DC97570-66AE-AE8B-983E-56155131B382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8550" name="Rectangle: Rounded Corners 177">
            <a:extLst>
              <a:ext uri="{FF2B5EF4-FFF2-40B4-BE49-F238E27FC236}">
                <a16:creationId xmlns:a16="http://schemas.microsoft.com/office/drawing/2014/main" id="{D58559A6-D144-468C-8917-70C1ADC025A9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8551" name="Rectangle: Rounded Corners 178">
            <a:extLst>
              <a:ext uri="{FF2B5EF4-FFF2-40B4-BE49-F238E27FC236}">
                <a16:creationId xmlns:a16="http://schemas.microsoft.com/office/drawing/2014/main" id="{F2C53071-66CE-7DE2-A320-8D35FCBD7057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552" name="Rectangle: Rounded Corners 179">
            <a:extLst>
              <a:ext uri="{FF2B5EF4-FFF2-40B4-BE49-F238E27FC236}">
                <a16:creationId xmlns:a16="http://schemas.microsoft.com/office/drawing/2014/main" id="{C3E96C24-70DF-8460-6005-4D612673CEFA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553" name="Rectangle: Rounded Corners 180">
            <a:extLst>
              <a:ext uri="{FF2B5EF4-FFF2-40B4-BE49-F238E27FC236}">
                <a16:creationId xmlns:a16="http://schemas.microsoft.com/office/drawing/2014/main" id="{FA4066E0-609C-E8E4-18EC-306FD15E64F6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554" name="Rectangle: Rounded Corners 181">
            <a:extLst>
              <a:ext uri="{FF2B5EF4-FFF2-40B4-BE49-F238E27FC236}">
                <a16:creationId xmlns:a16="http://schemas.microsoft.com/office/drawing/2014/main" id="{4F7E8A5B-3EC0-47ED-219F-F4CD75193852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555" name="Rectangle: Rounded Corners 182">
            <a:extLst>
              <a:ext uri="{FF2B5EF4-FFF2-40B4-BE49-F238E27FC236}">
                <a16:creationId xmlns:a16="http://schemas.microsoft.com/office/drawing/2014/main" id="{8BEFCB0A-DAD6-D7A0-B283-CC795C989074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556" name="Rectangle: Rounded Corners 183">
            <a:extLst>
              <a:ext uri="{FF2B5EF4-FFF2-40B4-BE49-F238E27FC236}">
                <a16:creationId xmlns:a16="http://schemas.microsoft.com/office/drawing/2014/main" id="{A356FA10-F4AD-07E6-57ED-03B2AB2850B4}"/>
              </a:ext>
            </a:extLst>
          </p:cNvPr>
          <p:cNvSpPr/>
          <p:nvPr/>
        </p:nvSpPr>
        <p:spPr>
          <a:xfrm>
            <a:off x="9884133" y="4875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57" name="Rectangle: Rounded Corners 184">
            <a:extLst>
              <a:ext uri="{FF2B5EF4-FFF2-40B4-BE49-F238E27FC236}">
                <a16:creationId xmlns:a16="http://schemas.microsoft.com/office/drawing/2014/main" id="{92FAE616-AE43-797F-893B-C048955FB5FF}"/>
              </a:ext>
            </a:extLst>
          </p:cNvPr>
          <p:cNvSpPr/>
          <p:nvPr/>
        </p:nvSpPr>
        <p:spPr>
          <a:xfrm>
            <a:off x="9884132" y="4875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5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558" name="Rectangle: Rounded Corners 186">
            <a:extLst>
              <a:ext uri="{FF2B5EF4-FFF2-40B4-BE49-F238E27FC236}">
                <a16:creationId xmlns:a16="http://schemas.microsoft.com/office/drawing/2014/main" id="{EC03D679-5F12-BB1D-422E-6FFBA2E4D85B}"/>
              </a:ext>
            </a:extLst>
          </p:cNvPr>
          <p:cNvSpPr/>
          <p:nvPr/>
        </p:nvSpPr>
        <p:spPr>
          <a:xfrm>
            <a:off x="9884132" y="4875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287727865"/>
      </p:ext>
    </p:extLst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7" grpId="0" animBg="1"/>
      <p:bldP spid="28" grpId="0" animBg="1"/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8432" grpId="0" animBg="1"/>
      <p:bldP spid="18433" grpId="0" animBg="1"/>
      <p:bldP spid="18434" grpId="0" animBg="1"/>
      <p:bldP spid="18435" grpId="0" animBg="1"/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6" grpId="0" animBg="1"/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18465" grpId="0" animBg="1"/>
      <p:bldP spid="18466" grpId="0" animBg="1"/>
      <p:bldP spid="18467" grpId="0" animBg="1"/>
      <p:bldP spid="18468" grpId="0" animBg="1"/>
      <p:bldP spid="18469" grpId="0" animBg="1"/>
      <p:bldP spid="18470" grpId="0" animBg="1"/>
      <p:bldP spid="18471" grpId="0" animBg="1"/>
      <p:bldP spid="18472" grpId="0" animBg="1"/>
      <p:bldP spid="18473" grpId="0" animBg="1"/>
      <p:bldP spid="18474" grpId="0" animBg="1"/>
      <p:bldP spid="18475" grpId="0" animBg="1"/>
      <p:bldP spid="18476" grpId="0" animBg="1"/>
      <p:bldP spid="18477" grpId="0" animBg="1"/>
      <p:bldP spid="18478" grpId="0" animBg="1"/>
      <p:bldP spid="18479" grpId="0" animBg="1"/>
      <p:bldP spid="18480" grpId="0" animBg="1"/>
      <p:bldP spid="18481" grpId="0" animBg="1"/>
      <p:bldP spid="18482" grpId="0" animBg="1"/>
      <p:bldP spid="18483" grpId="0" animBg="1"/>
      <p:bldP spid="18484" grpId="0" animBg="1"/>
      <p:bldP spid="18485" grpId="0" animBg="1"/>
      <p:bldP spid="18486" grpId="0" animBg="1"/>
      <p:bldP spid="18487" grpId="0" animBg="1"/>
      <p:bldP spid="18488" grpId="0" animBg="1"/>
      <p:bldP spid="18489" grpId="0" animBg="1"/>
      <p:bldP spid="18490" grpId="0" animBg="1"/>
      <p:bldP spid="18491" grpId="0" animBg="1"/>
      <p:bldP spid="18492" grpId="0" animBg="1"/>
      <p:bldP spid="18493" grpId="0" animBg="1"/>
      <p:bldP spid="18494" grpId="0" animBg="1"/>
      <p:bldP spid="18495" grpId="0" animBg="1"/>
      <p:bldP spid="18496" grpId="0" animBg="1"/>
      <p:bldP spid="18497" grpId="0" animBg="1"/>
      <p:bldP spid="18498" grpId="0" animBg="1"/>
      <p:bldP spid="18499" grpId="0" animBg="1"/>
      <p:bldP spid="18500" grpId="0" animBg="1"/>
      <p:bldP spid="18501" grpId="0" animBg="1"/>
      <p:bldP spid="18502" grpId="0" animBg="1"/>
      <p:bldP spid="18503" grpId="0" animBg="1"/>
      <p:bldP spid="18504" grpId="0" animBg="1"/>
      <p:bldP spid="18505" grpId="0" animBg="1"/>
      <p:bldP spid="18506" grpId="0" animBg="1"/>
      <p:bldP spid="18507" grpId="0" animBg="1"/>
      <p:bldP spid="18508" grpId="0" animBg="1"/>
      <p:bldP spid="18509" grpId="0" animBg="1"/>
      <p:bldP spid="18510" grpId="0" animBg="1"/>
      <p:bldP spid="18511" grpId="0" animBg="1"/>
      <p:bldP spid="18512" grpId="0" animBg="1"/>
      <p:bldP spid="18513" grpId="0" animBg="1"/>
      <p:bldP spid="18514" grpId="0" animBg="1"/>
      <p:bldP spid="18515" grpId="0" animBg="1"/>
      <p:bldP spid="18516" grpId="0" animBg="1"/>
      <p:bldP spid="18517" grpId="0" animBg="1"/>
      <p:bldP spid="18518" grpId="0" animBg="1"/>
      <p:bldP spid="18519" grpId="0" animBg="1"/>
      <p:bldP spid="18520" grpId="0" animBg="1"/>
      <p:bldP spid="18521" grpId="0" animBg="1"/>
      <p:bldP spid="18522" grpId="0" animBg="1"/>
      <p:bldP spid="18523" grpId="0" animBg="1"/>
      <p:bldP spid="18524" grpId="0" animBg="1"/>
      <p:bldP spid="18525" grpId="0" animBg="1"/>
      <p:bldP spid="18526" grpId="0" animBg="1"/>
      <p:bldP spid="18527" grpId="0" animBg="1"/>
      <p:bldP spid="18528" grpId="0" animBg="1"/>
      <p:bldP spid="18529" grpId="0" animBg="1"/>
      <p:bldP spid="18530" grpId="0" animBg="1"/>
      <p:bldP spid="18531" grpId="0" animBg="1"/>
      <p:bldP spid="18532" grpId="0" animBg="1"/>
      <p:bldP spid="18533" grpId="0" animBg="1"/>
      <p:bldP spid="18534" grpId="0" animBg="1"/>
      <p:bldP spid="18535" grpId="0" animBg="1"/>
      <p:bldP spid="18536" grpId="0" animBg="1"/>
      <p:bldP spid="18537" grpId="0" animBg="1"/>
      <p:bldP spid="18538" grpId="0" animBg="1"/>
      <p:bldP spid="18539" grpId="0" animBg="1"/>
      <p:bldP spid="18540" grpId="0" animBg="1"/>
      <p:bldP spid="18541" grpId="0" animBg="1"/>
      <p:bldP spid="18542" grpId="0" animBg="1"/>
      <p:bldP spid="18543" grpId="0" animBg="1"/>
      <p:bldP spid="18544" grpId="0" animBg="1"/>
      <p:bldP spid="18545" grpId="0" animBg="1"/>
      <p:bldP spid="18546" grpId="0" animBg="1"/>
      <p:bldP spid="18547" grpId="0" animBg="1"/>
      <p:bldP spid="18548" grpId="0" animBg="1"/>
      <p:bldP spid="18549" grpId="0" animBg="1"/>
      <p:bldP spid="18550" grpId="0" animBg="1"/>
      <p:bldP spid="18551" grpId="0" animBg="1"/>
      <p:bldP spid="18552" grpId="0" animBg="1"/>
      <p:bldP spid="18553" grpId="0" animBg="1"/>
      <p:bldP spid="18554" grpId="0" animBg="1"/>
      <p:bldP spid="18555" grpId="0" animBg="1"/>
      <p:bldP spid="18556" grpId="0" animBg="1"/>
      <p:bldP spid="18557" grpId="0" animBg="1"/>
      <p:bldP spid="185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914400" y="381000"/>
            <a:ext cx="9677400" cy="149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86" tIns="45493" rIns="90986" bIns="454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   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Hãy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xét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về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tỉ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số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khối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lượng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tích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thỏi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sắt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nhôm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đồng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?</a:t>
            </a:r>
            <a:endParaRPr lang="en-US" sz="32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914400" y="1828800"/>
            <a:ext cx="10287000" cy="148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86" tIns="45493" rIns="90986" bIns="454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Tỉ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thỏi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sắt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nhôm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nhau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7BEADF-C0CA-D2D5-B013-04DFC7927093}"/>
                  </a:ext>
                </a:extLst>
              </p:cNvPr>
              <p:cNvSpPr txBox="1"/>
              <p:nvPr/>
            </p:nvSpPr>
            <p:spPr>
              <a:xfrm>
                <a:off x="914400" y="3352800"/>
                <a:ext cx="10820400" cy="1902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  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Tỉ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 </a:t>
                </a:r>
                <a:r>
                  <a:rPr lang="en-US" sz="3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của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đồng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lớn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hơn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tỉ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của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sắt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lớn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hơn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tỉ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của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nhôm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latin typeface="Calibri"/>
                  <a:ea typeface="Calibri"/>
                  <a:cs typeface="Times New Roman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7BEADF-C0CA-D2D5-B013-04DFC7927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52800"/>
                <a:ext cx="10820400" cy="1902957"/>
              </a:xfrm>
              <a:prstGeom prst="rect">
                <a:avLst/>
              </a:prstGeom>
              <a:blipFill>
                <a:blip r:embed="rId2"/>
                <a:stretch>
                  <a:fillRect l="-1408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98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252A8-CEC4-9BC4-C403-6EE16D3F5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1"/>
            <a:ext cx="11430000" cy="2971800"/>
          </a:xfrm>
        </p:spPr>
        <p:txBody>
          <a:bodyPr/>
          <a:lstStyle/>
          <a:p>
            <a:pPr marL="0" indent="0">
              <a:buNone/>
            </a:pP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Vậy: -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3419" y="430887"/>
            <a:ext cx="9601201" cy="584317"/>
          </a:xfrm>
          <a:prstGeom prst="rect">
            <a:avLst/>
          </a:prstGeom>
        </p:spPr>
        <p:txBody>
          <a:bodyPr wrap="square" lIns="90986" tIns="45493" rIns="90986" bIns="45493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khối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riêng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4729113"/>
                  </p:ext>
                </p:extLst>
              </p:nvPr>
            </p:nvGraphicFramePr>
            <p:xfrm>
              <a:off x="609601" y="1447801"/>
              <a:ext cx="10287000" cy="33602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739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840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899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38947">
                    <a:tc>
                      <a:txBody>
                        <a:bodyPr/>
                        <a:lstStyle/>
                        <a:p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Đơn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vị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khối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lượng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endParaRPr lang="en-US" sz="32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00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kg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00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017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Đơn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vị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thể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tích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</a:p>
                        <a:p>
                          <a:endParaRPr lang="en-US" sz="32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0000FF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Times New Roman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0000FF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/>
                          <a:r>
                            <a:rPr lang="en-US" sz="3200" dirty="0">
                              <a:solidFill>
                                <a:srgbClr val="0000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(</a:t>
                          </a:r>
                          <a:r>
                            <a:rPr lang="en-US" sz="3200" dirty="0" err="1">
                              <a:solidFill>
                                <a:srgbClr val="0000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hoặc</a:t>
                          </a:r>
                          <a:r>
                            <a:rPr lang="en-US" sz="3200" baseline="0" dirty="0">
                              <a:solidFill>
                                <a:srgbClr val="0000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ml)</a:t>
                          </a:r>
                          <a:endParaRPr lang="en-US" sz="3200" dirty="0">
                            <a:solidFill>
                              <a:srgbClr val="0000FF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5969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Đơn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vị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khối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lượng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riêng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endParaRPr kumimoji="0" lang="en-US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endParaRPr lang="en-US" sz="32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0000FF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0000FF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4729113"/>
                  </p:ext>
                </p:extLst>
              </p:nvPr>
            </p:nvGraphicFramePr>
            <p:xfrm>
              <a:off x="609601" y="1447801"/>
              <a:ext cx="10287000" cy="33602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739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840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899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38947">
                    <a:tc>
                      <a:txBody>
                        <a:bodyPr/>
                        <a:lstStyle/>
                        <a:p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Đơn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vị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khối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lượng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endParaRPr lang="en-US" sz="32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00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kg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0000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Đơn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vị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thể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tích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</a:p>
                        <a:p>
                          <a:endParaRPr lang="en-US" sz="32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5900" t="-76136" r="-108238" b="-146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178" t="-76136" r="-355" b="-1460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Đơn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vị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khối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lượng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riêng</a:t>
                          </a:r>
                          <a:r>
                            <a:rPr kumimoji="0" lang="en-US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endParaRPr kumimoji="0" lang="en-US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endParaRPr lang="en-US" sz="32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0000FF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0000FF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1028699" y="5294751"/>
            <a:ext cx="5334000" cy="1076760"/>
          </a:xfrm>
          <a:prstGeom prst="rect">
            <a:avLst/>
          </a:prstGeom>
        </p:spPr>
        <p:txBody>
          <a:bodyPr wrap="square" lIns="90986" tIns="45493" rIns="90986" bIns="45493">
            <a:spAutoFit/>
          </a:bodyPr>
          <a:lstStyle/>
          <a:p>
            <a:pPr lvl="0" algn="just"/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1 kg/m</a:t>
            </a:r>
            <a:r>
              <a:rPr lang="en-US" sz="3200" b="1" baseline="30000" dirty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 =           g/cm</a:t>
            </a:r>
            <a:r>
              <a:rPr lang="en-US" sz="3200" b="1" baseline="30000" dirty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endParaRPr lang="en-US" sz="3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/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1 g/cm</a:t>
            </a:r>
            <a:r>
              <a:rPr lang="en-US" sz="3200" b="1" baseline="30000" dirty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 =     g/ml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175BF-EF55-8966-003A-FFBB27BC6F23}"/>
              </a:ext>
            </a:extLst>
          </p:cNvPr>
          <p:cNvSpPr txBox="1"/>
          <p:nvPr/>
        </p:nvSpPr>
        <p:spPr>
          <a:xfrm>
            <a:off x="5181600" y="3581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kg/m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3435563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g/cm</a:t>
            </a:r>
            <a:r>
              <a:rPr lang="en-US" sz="3200" baseline="30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lvl="0"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g/ml)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29475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82594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399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717963"/>
              </p:ext>
            </p:extLst>
          </p:nvPr>
        </p:nvGraphicFramePr>
        <p:xfrm>
          <a:off x="838200" y="533434"/>
          <a:ext cx="9906000" cy="4693351"/>
        </p:xfrm>
        <a:graphic>
          <a:graphicData uri="http://schemas.openxmlformats.org/drawingml/2006/table">
            <a:tbl>
              <a:tblPr/>
              <a:tblGrid>
                <a:gridCol w="2072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9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566"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Chất</a:t>
                      </a:r>
                      <a:r>
                        <a:rPr lang="en-US" sz="2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vi-VN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rắn </a:t>
                      </a:r>
                      <a:endParaRPr lang="vi-VN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Khối lượng riêng (kg/m</a:t>
                      </a:r>
                      <a:r>
                        <a:rPr lang="vi-VN" sz="2800" b="1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vi-VN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) </a:t>
                      </a:r>
                      <a:endParaRPr lang="vi-VN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Chất lỏng </a:t>
                      </a:r>
                      <a:endParaRPr lang="vi-VN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Khối lượng riêng (kg/m</a:t>
                      </a:r>
                      <a:r>
                        <a:rPr lang="vi-VN" sz="2800" b="1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vi-VN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vi-VN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07"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Chì </a:t>
                      </a:r>
                      <a:endParaRPr lang="vi-VN" sz="2800" b="1" i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11 300</a:t>
                      </a:r>
                      <a:endParaRPr lang="en-US" sz="2800" b="1" i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Thủy ngân </a:t>
                      </a:r>
                      <a:endParaRPr lang="vi-VN" sz="2800" b="1" i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13 600</a:t>
                      </a:r>
                      <a:endParaRPr lang="en-US" sz="2800" b="1" i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256"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Sắt </a:t>
                      </a:r>
                      <a:endParaRPr lang="vi-VN" sz="2800" b="1" i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7 800</a:t>
                      </a:r>
                      <a:endParaRPr lang="en-US" sz="2800" b="1" i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Nước </a:t>
                      </a:r>
                      <a:endParaRPr lang="vi-VN" sz="2800" b="1" i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</a:t>
                      </a:r>
                      <a:endParaRPr lang="en-US" sz="2800" b="1" i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205"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Nhôm</a:t>
                      </a:r>
                      <a:r>
                        <a:rPr lang="en-US" sz="2800" b="1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2800" b="1" i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2 700</a:t>
                      </a:r>
                      <a:endParaRPr lang="en-US" sz="2800" b="1" i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Xăng </a:t>
                      </a:r>
                      <a:endParaRPr lang="vi-VN" sz="2800" b="1" i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700 </a:t>
                      </a:r>
                      <a:endParaRPr lang="en-US" sz="2800" b="1" i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651"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Đá </a:t>
                      </a:r>
                      <a:endParaRPr lang="vi-VN" sz="2800" b="1" i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Khoảng 2 600</a:t>
                      </a:r>
                      <a:endParaRPr lang="vi-VN" sz="2800" b="1" i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Dầu hỏa </a:t>
                      </a:r>
                      <a:endParaRPr lang="vi-VN" sz="2800" b="1" i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Khoảng 800</a:t>
                      </a:r>
                      <a:endParaRPr lang="vi-VN" sz="2800" b="1" i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651"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Gạo </a:t>
                      </a:r>
                      <a:endParaRPr lang="vi-VN" sz="2800" b="1" i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Khoảng 1 200</a:t>
                      </a:r>
                      <a:endParaRPr lang="vi-VN" sz="2800" b="1" i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Dầu ăn </a:t>
                      </a:r>
                      <a:endParaRPr lang="vi-VN" sz="2800" b="1" i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Khoảng 800 </a:t>
                      </a:r>
                      <a:endParaRPr lang="vi-VN" sz="2800" b="1" i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052"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Gỗ tốt </a:t>
                      </a:r>
                      <a:endParaRPr lang="vi-VN" sz="2800" b="1" i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Khoảng 800</a:t>
                      </a:r>
                      <a:endParaRPr lang="vi-VN" sz="2800" b="1" i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Rượu, cồn </a:t>
                      </a:r>
                      <a:endParaRPr lang="vi-VN" sz="2800" b="1" i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Khoảng 790</a:t>
                      </a:r>
                      <a:endParaRPr lang="vi-VN" sz="2800" b="1" i="1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81515" y="1963078"/>
            <a:ext cx="183814" cy="64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986" tIns="45493" rIns="90986" bIns="4549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latin typeface="Arial" pitchFamily="34" charset="0"/>
                <a:cs typeface="Arial" pitchFamily="34" charset="0"/>
              </a:rPr>
            </a:b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EEA0D1-3470-B51A-E452-86A16EB33FCD}"/>
              </a:ext>
            </a:extLst>
          </p:cNvPr>
          <p:cNvSpPr/>
          <p:nvPr/>
        </p:nvSpPr>
        <p:spPr>
          <a:xfrm>
            <a:off x="768890" y="5400240"/>
            <a:ext cx="10813510" cy="1076760"/>
          </a:xfrm>
          <a:prstGeom prst="rect">
            <a:avLst/>
          </a:prstGeom>
        </p:spPr>
        <p:txBody>
          <a:bodyPr wrap="square" lIns="90986" tIns="45493" rIns="90986" bIns="45493">
            <a:spAutoFit/>
          </a:bodyPr>
          <a:lstStyle/>
          <a:p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?1:Trong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ta hay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sắt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nặng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nhôm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dựa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đại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03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4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2826588" y="365125"/>
            <a:ext cx="6622212" cy="1325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02"/>
              </a:avLst>
            </a:prstTxWarp>
          </a:bodyPr>
          <a:lstStyle/>
          <a:p>
            <a:pPr algn="ctr" defTabSz="1219170"/>
            <a:r>
              <a:rPr lang="en-US" altLang="zh-CN" sz="2800" b="1" dirty="0" err="1"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TRÒ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CHƠI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altLang="zh-CN" sz="36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“HÌNH BÍ ẨN”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0023" y="1828800"/>
            <a:ext cx="5182025" cy="5029200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921" y="1705928"/>
            <a:ext cx="2759479" cy="3225064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992C97CA-2B8F-4EF3-9EA6-C1DC32ABD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1705928"/>
            <a:ext cx="3200399" cy="2820779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FCF60ED3-C253-4B4C-A74E-F32B24ED46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0" y="4329373"/>
            <a:ext cx="2971800" cy="2571299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sldjump"/>
            <a:extLst>
              <a:ext uri="{FF2B5EF4-FFF2-40B4-BE49-F238E27FC236}">
                <a16:creationId xmlns:a16="http://schemas.microsoft.com/office/drawing/2014/main" id="{DA4AD5EB-0A77-4304-89BD-44882EA1FF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0552" y="3858970"/>
            <a:ext cx="2691496" cy="3017318"/>
          </a:xfrm>
          <a:prstGeom prst="rect">
            <a:avLst/>
          </a:prstGeom>
        </p:spPr>
      </p:pic>
      <p:sp>
        <p:nvSpPr>
          <p:cNvPr id="15" name="Right Arrow 14">
            <a:hlinkClick r:id="rId12" action="ppaction://hlinksldjump"/>
          </p:cNvPr>
          <p:cNvSpPr/>
          <p:nvPr/>
        </p:nvSpPr>
        <p:spPr>
          <a:xfrm>
            <a:off x="11277600" y="60960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066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7F9503-6F36-31F1-90F9-236E7D249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74643"/>
            <a:ext cx="10287000" cy="620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1082" y="869198"/>
            <a:ext cx="11042112" cy="2061645"/>
          </a:xfrm>
          <a:prstGeom prst="rect">
            <a:avLst/>
          </a:prstGeom>
        </p:spPr>
        <p:txBody>
          <a:bodyPr wrap="square" lIns="90986" tIns="45493" rIns="90986" bIns="45493">
            <a:spAutoFit/>
          </a:bodyPr>
          <a:lstStyle/>
          <a:p>
            <a:r>
              <a:rPr lang="en-US" sz="3200" b="1" dirty="0">
                <a:latin typeface="Times New Roman"/>
                <a:ea typeface="Calibri"/>
                <a:cs typeface="Times New Roman"/>
              </a:rPr>
              <a:t>?2: 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Một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khối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gang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hình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hộp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chữ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nhật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chiều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dài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cạnh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tương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ứng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là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2 cm, 3 cm, 5 cm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khối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lượng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210 g.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Hãy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tính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khối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lượng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riêng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gang.</a:t>
            </a:r>
          </a:p>
          <a:p>
            <a:endParaRPr lang="en-US" sz="3200" b="1" dirty="0">
              <a:ea typeface="Calibri"/>
              <a:cs typeface="Times New Roman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38200" y="2697998"/>
            <a:ext cx="9124156" cy="156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86" tIns="45493" rIns="90986" bIns="4549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GIẢI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gang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V = 2 . 3 . 5 = 30 (cm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8887" y="4378377"/>
                <a:ext cx="10181871" cy="803223"/>
              </a:xfrm>
              <a:prstGeom prst="rect">
                <a:avLst/>
              </a:prstGeom>
            </p:spPr>
            <p:txBody>
              <a:bodyPr wrap="none" lIns="90986" tIns="45493" rIns="90986" bIns="45493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Khối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lượng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riêng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gang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𝑽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𝟐𝟏𝟎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𝟑𝟎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𝟕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𝐠</m:t>
                    </m:r>
                    <m:r>
                      <a:rPr lang="en-US" sz="3200" b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 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87" y="4378377"/>
                <a:ext cx="10181871" cy="803223"/>
              </a:xfrm>
              <a:prstGeom prst="rect">
                <a:avLst/>
              </a:prstGeom>
              <a:blipFill>
                <a:blip r:embed="rId3"/>
                <a:stretch>
                  <a:fillRect l="-1497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23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0"/>
            <a:ext cx="49823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CÁC KIẾN THỨC CẦN NHỚ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Times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7313" y="3244334"/>
            <a:ext cx="8677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vật liệu làm từ một chất có khối lượng riêng xác định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0150" y="1159236"/>
            <a:ext cx="10693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vật liệu làm từ ................    có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riêng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1887585"/>
            <a:ext cx="1066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vật liệu làm từ     ....................          có khối lượng riêng ...........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8508" y="2698687"/>
            <a:ext cx="1066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………… 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…………………….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27691" y="4059941"/>
                <a:ext cx="1403718" cy="834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𝐃</m:t>
                      </m:r>
                      <m:r>
                        <a:rPr lang="en-US" sz="2800" b="1" i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𝐦</m:t>
                          </m:r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𝐕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691" y="4059941"/>
                <a:ext cx="1403718" cy="8348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87522" y="5236828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Đơn vị khối lượng riêng: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0150" y="418320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142471"/>
            <a:ext cx="149234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chất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38983" y="1099162"/>
            <a:ext cx="164701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1" y="1883080"/>
            <a:ext cx="289559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chất khác nhau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00931" y="1872849"/>
            <a:ext cx="166047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2698687"/>
            <a:ext cx="180063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110" y="3175740"/>
            <a:ext cx="29135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tích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4255" y="5236828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kg/m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g/cm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g/m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92069" y="-82297"/>
            <a:ext cx="18173703" cy="813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1720983" y="381003"/>
            <a:ext cx="9029700" cy="58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5" tIns="45708" rIns="91415" bIns="45708">
            <a:spAutoFit/>
          </a:bodyPr>
          <a:lstStyle/>
          <a:p>
            <a:pPr algn="ctr" defTabSz="92739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TRÒ CHƠI AI NHANH HƠN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-152400"/>
            <a:ext cx="2192319" cy="142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1600200"/>
            <a:ext cx="10744200" cy="452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5" tIns="45708" rIns="91415" bIns="45708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6646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118872"/>
            <a:ext cx="1066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25083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 defTabSz="925083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685800"/>
            <a:ext cx="1089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1 kg/m³ = 1000 g/cm³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1 kg/m³ = 0,001 g/cm³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1 kg/m³ = 0,01 g/cm³       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1 kg/m³ = 100 g/cm³</a:t>
            </a:r>
          </a:p>
          <a:p>
            <a:pPr lvl="0"/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675909" y="685800"/>
            <a:ext cx="581891" cy="523799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13" tIns="45607" rIns="91213" bIns="45607" anchor="ctr"/>
          <a:lstStyle/>
          <a:p>
            <a:pPr algn="ctr" eaLnBrk="0" hangingPunct="0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756118"/>
            <a:ext cx="1165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319" marR="30319" lvl="0" algn="just"/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Chỉ cần dùng một cái cân.      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Chỉ cần dùng một cái bình chia độ.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319" marR="30319" lvl="0" algn="just"/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 cần dùng một cái lực kế.  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Cần dùng một cái cân và một bình chia độ.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319" marR="30319" lvl="0" algn="just"/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319" marR="30319" lvl="0" algn="just"/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4026705"/>
            <a:ext cx="115062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28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s-E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3.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khối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lượng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riêng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nhôm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sắt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chì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đá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lần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lượt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2700 kg/m</a:t>
            </a:r>
            <a:r>
              <a:rPr lang="es-ES" sz="2800" baseline="30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7800 kg/m</a:t>
            </a:r>
            <a:r>
              <a:rPr lang="es-ES" sz="2800" baseline="30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11300 kg/m</a:t>
            </a:r>
            <a:r>
              <a:rPr lang="es-ES" sz="2800" baseline="30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2600 kg/m</a:t>
            </a:r>
            <a:r>
              <a:rPr lang="es-ES" sz="2800" baseline="30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khối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đồng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chất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tích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0,3 m</a:t>
            </a:r>
            <a:r>
              <a:rPr lang="es-ES" sz="2800" baseline="30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nặng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810 kg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đó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khối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s-E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3328" y="5564554"/>
            <a:ext cx="9809871" cy="1083069"/>
          </a:xfrm>
          <a:prstGeom prst="rect">
            <a:avLst/>
          </a:prstGeom>
        </p:spPr>
        <p:txBody>
          <a:bodyPr wrap="square" lIns="91137" tIns="45569" rIns="91137" bIns="45569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2800" dirty="0">
                <a:latin typeface="Times New Roman"/>
                <a:ea typeface="Calibri"/>
                <a:cs typeface="Times New Roman"/>
              </a:rPr>
              <a:t> </a:t>
            </a:r>
            <a:r>
              <a:rPr lang="es-ES" sz="2800" b="1" dirty="0">
                <a:latin typeface="Times New Roman"/>
                <a:ea typeface="Calibri"/>
                <a:cs typeface="Times New Roman"/>
              </a:rPr>
              <a:t>A</a:t>
            </a:r>
            <a:r>
              <a:rPr lang="es-ES" sz="2800" dirty="0">
                <a:latin typeface="Times New Roman"/>
                <a:ea typeface="Calibri"/>
                <a:cs typeface="Times New Roman"/>
              </a:rPr>
              <a:t>. </a:t>
            </a:r>
            <a:r>
              <a:rPr lang="es-ES" sz="2800" dirty="0" err="1">
                <a:latin typeface="Times New Roman"/>
                <a:ea typeface="Calibri"/>
                <a:cs typeface="Times New Roman"/>
              </a:rPr>
              <a:t>Nhôm</a:t>
            </a:r>
            <a:r>
              <a:rPr lang="es-ES" sz="2800" dirty="0">
                <a:latin typeface="Times New Roman"/>
                <a:ea typeface="Calibri"/>
                <a:cs typeface="Times New Roman"/>
              </a:rPr>
              <a:t>.  </a:t>
            </a:r>
            <a:r>
              <a:rPr lang="en-US" sz="2800" dirty="0">
                <a:ea typeface="Calibri"/>
                <a:cs typeface="Times New Roman"/>
              </a:rPr>
              <a:t>                                      </a:t>
            </a:r>
            <a:r>
              <a:rPr lang="es-ES" sz="2800" b="1" dirty="0">
                <a:latin typeface="Times New Roman"/>
                <a:ea typeface="Calibri"/>
                <a:cs typeface="Times New Roman"/>
              </a:rPr>
              <a:t>B.</a:t>
            </a:r>
            <a:r>
              <a:rPr lang="es-E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latin typeface="Times New Roman"/>
                <a:ea typeface="Calibri"/>
                <a:cs typeface="Times New Roman"/>
              </a:rPr>
              <a:t>Sắt</a:t>
            </a:r>
            <a:r>
              <a:rPr lang="es-ES" sz="2800" dirty="0">
                <a:latin typeface="Times New Roman"/>
                <a:ea typeface="Calibri"/>
                <a:cs typeface="Times New Roman"/>
              </a:rPr>
              <a:t>.      </a:t>
            </a:r>
            <a:endParaRPr lang="en-US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vi-VN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b="1" dirty="0">
                <a:latin typeface="Times New Roman"/>
                <a:ea typeface="Calibri"/>
                <a:cs typeface="Times New Roman"/>
              </a:rPr>
              <a:t>C.</a:t>
            </a:r>
            <a:r>
              <a:rPr lang="es-E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latin typeface="Times New Roman"/>
                <a:ea typeface="Calibri"/>
                <a:cs typeface="Times New Roman"/>
              </a:rPr>
              <a:t>Chì</a:t>
            </a:r>
            <a:r>
              <a:rPr lang="es-ES" sz="2800" dirty="0">
                <a:latin typeface="Times New Roman"/>
                <a:ea typeface="Calibri"/>
                <a:cs typeface="Times New Roman"/>
              </a:rPr>
              <a:t>.   </a:t>
            </a:r>
            <a:r>
              <a:rPr lang="en-US" sz="2800" dirty="0">
                <a:ea typeface="Calibri"/>
                <a:cs typeface="Times New Roman"/>
              </a:rPr>
              <a:t>                                          </a:t>
            </a:r>
            <a:r>
              <a:rPr lang="es-ES" sz="2800" b="1" dirty="0">
                <a:latin typeface="Times New Roman"/>
                <a:ea typeface="Calibri"/>
                <a:cs typeface="Times New Roman"/>
              </a:rPr>
              <a:t>D.</a:t>
            </a:r>
            <a:r>
              <a:rPr lang="es-E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s-ES" sz="2800" dirty="0" err="1">
                <a:latin typeface="Times New Roman"/>
                <a:ea typeface="Calibri"/>
                <a:cs typeface="Times New Roman"/>
              </a:rPr>
              <a:t>Đá</a:t>
            </a:r>
            <a:r>
              <a:rPr lang="es-E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123731" y="3200400"/>
            <a:ext cx="591269" cy="50269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13" tIns="45607" rIns="91213" bIns="45607" anchor="ctr"/>
          <a:lstStyle/>
          <a:p>
            <a:pPr algn="ctr" eaLnBrk="0" hangingPunct="0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33400" y="5601239"/>
            <a:ext cx="634714" cy="50269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13" tIns="45607" rIns="91213" bIns="45607" anchor="ctr"/>
          <a:lstStyle/>
          <a:p>
            <a:pPr algn="ctr" eaLnBrk="0" hangingPunct="0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40E3E-2C3D-0B0F-74F2-F2506EE97248}"/>
              </a:ext>
            </a:extLst>
          </p:cNvPr>
          <p:cNvSpPr txBox="1"/>
          <p:nvPr/>
        </p:nvSpPr>
        <p:spPr>
          <a:xfrm>
            <a:off x="400928" y="1905000"/>
            <a:ext cx="111052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319" marR="30319" lvl="0" algn="just"/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Muốn đo khối lượng riêng của các hòn bi thủy tinh, ta cần dùng những dụng cụ gì? Hãy chọn câu trả lời đúng.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4326193" y="1889052"/>
            <a:ext cx="3505200" cy="252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4" tIns="45657" rIns="91314" bIns="45657">
            <a:spAutoFit/>
          </a:bodyPr>
          <a:lstStyle/>
          <a:p>
            <a:pPr algn="ctr" defTabSz="926363"/>
            <a:r>
              <a:rPr lang="en-US" sz="7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7707485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97220" y="0"/>
            <a:ext cx="17640828" cy="809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1600984" y="381006"/>
            <a:ext cx="9308971" cy="58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63" tIns="45632" rIns="91263" bIns="45632">
            <a:spAutoFit/>
          </a:bodyPr>
          <a:lstStyle/>
          <a:p>
            <a:pPr algn="ctr" defTabSz="92585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VẬN DỤNG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4006" y="1442313"/>
            <a:ext cx="1330014" cy="82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199" y="1828800"/>
            <a:ext cx="11430001" cy="446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63" tIns="45632" rIns="91263" bIns="45632">
            <a:spAutoFit/>
          </a:bodyPr>
          <a:lstStyle/>
          <a:p>
            <a:pPr defTabSz="925851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 defTabSz="92585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defTabSz="92585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925851"/>
            <a:r>
              <a:rPr lang="en-US" sz="3600" dirty="0">
                <a:latin typeface="Times New Roman" pitchFamily="18" charset="0"/>
                <a:ea typeface="Arial"/>
                <a:cs typeface="Times New Roman" pitchFamily="18" charset="0"/>
              </a:rPr>
              <a:t>      + </a:t>
            </a:r>
            <a:r>
              <a:rPr lang="en-US" sz="3600" dirty="0" err="1">
                <a:latin typeface="Times New Roman" pitchFamily="18" charset="0"/>
                <a:ea typeface="Arial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ea typeface="Arial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ea typeface="Arial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/>
                <a:cs typeface="Times New Roman" pitchFamily="18" charset="0"/>
              </a:rPr>
              <a:t>cân</a:t>
            </a:r>
            <a:r>
              <a:rPr lang="en-US" sz="36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/>
                <a:cs typeface="Times New Roman" pitchFamily="18" charset="0"/>
              </a:rPr>
              <a:t>đo</a:t>
            </a:r>
            <a:r>
              <a:rPr lang="en-US" sz="36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/>
                <a:cs typeface="Times New Roman" pitchFamily="18" charset="0"/>
              </a:rPr>
              <a:t>khối</a:t>
            </a:r>
            <a:r>
              <a:rPr lang="en-US" sz="36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ea typeface="Arial"/>
                <a:cs typeface="Times New Roman" pitchFamily="18" charset="0"/>
              </a:rPr>
              <a:t> chai.</a:t>
            </a:r>
          </a:p>
          <a:p>
            <a:pPr algn="just" defTabSz="925851"/>
            <a:r>
              <a:rPr lang="en-US" sz="3600" dirty="0">
                <a:latin typeface="Times New Roman"/>
                <a:ea typeface="Arial"/>
              </a:rPr>
              <a:t> So </a:t>
            </a:r>
            <a:r>
              <a:rPr lang="en-US" sz="3600" dirty="0" err="1">
                <a:latin typeface="Times New Roman"/>
                <a:ea typeface="Arial"/>
              </a:rPr>
              <a:t>sánh</a:t>
            </a:r>
            <a:r>
              <a:rPr lang="en-US" sz="3600" dirty="0">
                <a:latin typeface="Times New Roman"/>
                <a:ea typeface="Arial"/>
              </a:rPr>
              <a:t> </a:t>
            </a:r>
            <a:r>
              <a:rPr lang="en-US" sz="3600" dirty="0" err="1">
                <a:latin typeface="Times New Roman"/>
                <a:ea typeface="Arial"/>
              </a:rPr>
              <a:t>với</a:t>
            </a:r>
            <a:r>
              <a:rPr lang="en-US" sz="3600" dirty="0">
                <a:latin typeface="Times New Roman"/>
                <a:ea typeface="Arial"/>
              </a:rPr>
              <a:t> </a:t>
            </a:r>
            <a:r>
              <a:rPr lang="en-US" sz="3600" dirty="0" err="1">
                <a:latin typeface="Times New Roman"/>
                <a:ea typeface="Arial"/>
              </a:rPr>
              <a:t>khối</a:t>
            </a:r>
            <a:r>
              <a:rPr lang="en-US" sz="3600" dirty="0">
                <a:latin typeface="Times New Roman"/>
                <a:ea typeface="Arial"/>
              </a:rPr>
              <a:t> </a:t>
            </a:r>
            <a:r>
              <a:rPr lang="en-US" sz="3600" dirty="0" err="1">
                <a:latin typeface="Times New Roman"/>
                <a:ea typeface="Arial"/>
              </a:rPr>
              <a:t>lượng</a:t>
            </a:r>
            <a:r>
              <a:rPr lang="en-US" sz="3600" dirty="0">
                <a:latin typeface="Times New Roman"/>
                <a:ea typeface="Arial"/>
              </a:rPr>
              <a:t> </a:t>
            </a:r>
            <a:r>
              <a:rPr lang="en-US" sz="3600" dirty="0" err="1">
                <a:latin typeface="Times New Roman"/>
                <a:ea typeface="Arial"/>
              </a:rPr>
              <a:t>nước</a:t>
            </a:r>
            <a:r>
              <a:rPr lang="en-US" sz="3600" dirty="0">
                <a:latin typeface="Times New Roman"/>
                <a:ea typeface="Arial"/>
              </a:rPr>
              <a:t> </a:t>
            </a:r>
            <a:r>
              <a:rPr lang="en-US" sz="3600" dirty="0" err="1">
                <a:latin typeface="Times New Roman"/>
                <a:ea typeface="Arial"/>
              </a:rPr>
              <a:t>cân</a:t>
            </a:r>
            <a:r>
              <a:rPr lang="en-US" sz="3600" dirty="0">
                <a:latin typeface="Times New Roman"/>
                <a:ea typeface="Arial"/>
              </a:rPr>
              <a:t> </a:t>
            </a:r>
            <a:r>
              <a:rPr lang="en-US" sz="3600" dirty="0" err="1">
                <a:latin typeface="Times New Roman"/>
                <a:ea typeface="Arial"/>
              </a:rPr>
              <a:t>được</a:t>
            </a:r>
            <a:r>
              <a:rPr lang="en-US" sz="3600" dirty="0">
                <a:latin typeface="Times New Roman"/>
                <a:ea typeface="Arial"/>
              </a:rPr>
              <a:t>.</a:t>
            </a:r>
          </a:p>
          <a:p>
            <a:pPr algn="just" defTabSz="92585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/>
                <a:ea typeface="Arial"/>
              </a:rPr>
              <a:t>báo cáo kết quả vào tiết 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1085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5800" y="-152400"/>
            <a:ext cx="13791391" cy="780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2848178" y="381003"/>
            <a:ext cx="6852326" cy="58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5" tIns="45708" rIns="91415" bIns="45708">
            <a:spAutoFit/>
          </a:bodyPr>
          <a:lstStyle/>
          <a:p>
            <a:pPr algn="ctr" defTabSz="92739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NHIỆM VỤ VỀ NHÀ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6400" y="1371600"/>
            <a:ext cx="8991600" cy="49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5" tIns="45708" rIns="91415" bIns="45708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/>
                <a:ea typeface="Times New Roman"/>
                <a:cs typeface="Times New Roman"/>
              </a:rPr>
              <a:t>- Xem lại nội dung bài học </a:t>
            </a:r>
            <a:endParaRPr lang="en-US" sz="3600" dirty="0">
              <a:ea typeface="Calibri"/>
              <a:cs typeface="Times New Roman"/>
            </a:endParaRPr>
          </a:p>
          <a:p>
            <a:pPr algn="just">
              <a:lnSpc>
                <a:spcPct val="125000"/>
              </a:lnSpc>
            </a:pPr>
            <a:r>
              <a:rPr lang="vi-VN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>
                <a:latin typeface="Times New Roman"/>
                <a:ea typeface="Arial"/>
                <a:cs typeface="Times New Roman"/>
              </a:rPr>
              <a:t>- T</a:t>
            </a:r>
            <a:r>
              <a:rPr lang="vi-VN" sz="3600" dirty="0">
                <a:latin typeface="Times New Roman"/>
                <a:ea typeface="Arial"/>
                <a:cs typeface="Times New Roman"/>
              </a:rPr>
              <a:t>hực hiện </a:t>
            </a:r>
            <a:r>
              <a:rPr lang="en-US" sz="3600" dirty="0" err="1">
                <a:latin typeface="Times New Roman"/>
                <a:ea typeface="Arial"/>
                <a:cs typeface="Times New Roman"/>
              </a:rPr>
              <a:t>xác</a:t>
            </a:r>
            <a:r>
              <a:rPr lang="en-US" sz="36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Arial"/>
                <a:cs typeface="Times New Roman"/>
              </a:rPr>
              <a:t>định</a:t>
            </a:r>
            <a:r>
              <a:rPr lang="en-US" sz="36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Arial"/>
                <a:cs typeface="Times New Roman"/>
              </a:rPr>
              <a:t>khối</a:t>
            </a:r>
            <a:r>
              <a:rPr lang="en-US" sz="36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Arial"/>
                <a:cs typeface="Times New Roman"/>
              </a:rPr>
              <a:t>lượng</a:t>
            </a:r>
            <a:r>
              <a:rPr lang="en-US" sz="36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Arial"/>
                <a:cs typeface="Times New Roman"/>
              </a:rPr>
              <a:t>riêng</a:t>
            </a:r>
            <a:r>
              <a:rPr lang="en-US" sz="36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Arial"/>
                <a:cs typeface="Times New Roman"/>
              </a:rPr>
              <a:t>của</a:t>
            </a:r>
            <a:r>
              <a:rPr lang="en-US" sz="36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Arial"/>
                <a:cs typeface="Times New Roman"/>
              </a:rPr>
              <a:t>nước</a:t>
            </a:r>
            <a:r>
              <a:rPr lang="en-US" sz="36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Arial"/>
                <a:cs typeface="Times New Roman"/>
              </a:rPr>
              <a:t>và</a:t>
            </a:r>
            <a:r>
              <a:rPr lang="en-US" sz="36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Arial"/>
                <a:cs typeface="Times New Roman"/>
              </a:rPr>
              <a:t>khối</a:t>
            </a:r>
            <a:r>
              <a:rPr lang="en-US" sz="36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Arial"/>
                <a:cs typeface="Times New Roman"/>
              </a:rPr>
              <a:t>lượng</a:t>
            </a:r>
            <a:r>
              <a:rPr lang="en-US" sz="36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Arial"/>
                <a:cs typeface="Times New Roman"/>
              </a:rPr>
              <a:t>nước</a:t>
            </a:r>
            <a:r>
              <a:rPr lang="en-US" sz="3600" dirty="0">
                <a:latin typeface="Times New Roman"/>
                <a:ea typeface="Arial"/>
                <a:cs typeface="Times New Roman"/>
              </a:rPr>
              <a:t>.</a:t>
            </a:r>
            <a:endParaRPr lang="en-US" sz="3600" dirty="0">
              <a:ea typeface="Calibri"/>
              <a:cs typeface="Times New Roman"/>
            </a:endParaRPr>
          </a:p>
          <a:p>
            <a:pPr algn="just">
              <a:lnSpc>
                <a:spcPct val="125000"/>
              </a:lnSpc>
            </a:pPr>
            <a:r>
              <a:rPr lang="vi-VN" sz="3600" dirty="0">
                <a:latin typeface="Times New Roman"/>
                <a:ea typeface="Times New Roman"/>
                <a:cs typeface="Times New Roman"/>
              </a:rPr>
              <a:t> - Xem trước nội </a:t>
            </a:r>
            <a:r>
              <a:rPr lang="vi-VN" sz="3600">
                <a:latin typeface="Times New Roman"/>
                <a:ea typeface="Times New Roman"/>
                <a:cs typeface="Times New Roman"/>
              </a:rPr>
              <a:t>dung </a:t>
            </a:r>
            <a:r>
              <a:rPr lang="vi-VN" sz="3600" smtClean="0">
                <a:latin typeface="Times New Roman"/>
                <a:ea typeface="Times New Roman"/>
                <a:cs typeface="Times New Roman"/>
              </a:rPr>
              <a:t>phần: “ trọng lượng riêng’</a:t>
            </a:r>
          </a:p>
          <a:p>
            <a:pPr algn="just">
              <a:lnSpc>
                <a:spcPct val="125000"/>
              </a:lnSpc>
            </a:pPr>
            <a:r>
              <a:rPr lang="vi-VN" sz="3600" smtClean="0">
                <a:latin typeface="Times New Roman"/>
                <a:ea typeface="Calibri"/>
                <a:cs typeface="Times New Roman"/>
              </a:rPr>
              <a:t>- Tìm hiểu mối liên hệ giữa khối lượng riêng và trọng lượng riêng.</a:t>
            </a:r>
            <a:endParaRPr lang="en-US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7477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5F9270-1894-4126-A5B7-21C8552E93CA}"/>
              </a:ext>
            </a:extLst>
          </p:cNvPr>
          <p:cNvSpPr txBox="1"/>
          <p:nvPr/>
        </p:nvSpPr>
        <p:spPr>
          <a:xfrm>
            <a:off x="609601" y="762001"/>
            <a:ext cx="11056198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277600" y="6248400"/>
            <a:ext cx="914400" cy="609600"/>
          </a:xfrm>
          <a:prstGeom prst="actionButtonBeginning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endParaRPr lang="vi-VN" altLang="en-US" sz="3600" kern="0">
              <a:solidFill>
                <a:prstClr val="black"/>
              </a:solidFill>
              <a:latin typeface="VNI-Times" pitchFamily="2" charset="0"/>
            </a:endParaRPr>
          </a:p>
        </p:txBody>
      </p:sp>
      <p:pic>
        <p:nvPicPr>
          <p:cNvPr id="5" name="Picture 2" descr="The origins and significance of the ubiquitous Smiley fac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9" y="4228005"/>
            <a:ext cx="652812" cy="58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1" y="5045625"/>
            <a:ext cx="652812" cy="6383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0931" y="2458103"/>
            <a:ext cx="1582484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cm</a:t>
            </a:r>
            <a:r>
              <a:rPr lang="en-US" sz="3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1787" y="3304675"/>
            <a:ext cx="1467068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dm</a:t>
            </a:r>
            <a:r>
              <a:rPr lang="en-US" sz="3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8962" y="4816243"/>
            <a:ext cx="1685077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l (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6139" y="4062031"/>
            <a:ext cx="1184940" cy="823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kg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79" y="3384047"/>
            <a:ext cx="702616" cy="689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71" y="2592076"/>
            <a:ext cx="702616" cy="6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277600" y="6248400"/>
            <a:ext cx="914400" cy="609600"/>
          </a:xfrm>
          <a:prstGeom prst="actionButtonBeginning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endParaRPr lang="vi-VN" altLang="en-US" sz="3600" ker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53D1E-15E4-4879-9141-BC32C64A0B5A}"/>
              </a:ext>
            </a:extLst>
          </p:cNvPr>
          <p:cNvSpPr txBox="1"/>
          <p:nvPr/>
        </p:nvSpPr>
        <p:spPr>
          <a:xfrm>
            <a:off x="609600" y="1146676"/>
            <a:ext cx="11430000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Aft>
                <a:spcPts val="100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The origins and significance of the ubiquitous Smiley fac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3" y="2568506"/>
            <a:ext cx="652812" cy="58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57" y="5096655"/>
            <a:ext cx="652812" cy="638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55" y="4215843"/>
            <a:ext cx="702616" cy="689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48" y="3335031"/>
            <a:ext cx="702616" cy="6897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25776" y="4905621"/>
            <a:ext cx="47801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đáp án trên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2503" y="2209224"/>
            <a:ext cx="342933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 Bình chia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50000"/>
              </a:lnSpc>
            </a:pPr>
            <a:endParaRPr lang="vi-VN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0661" y="3982291"/>
            <a:ext cx="2627642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5760" y="3128932"/>
            <a:ext cx="2454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Bình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endParaRPr lang="vi-VN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277600" y="6248400"/>
            <a:ext cx="914400" cy="609600"/>
          </a:xfrm>
          <a:prstGeom prst="actionButtonBeginning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endParaRPr lang="vi-VN" altLang="en-US" sz="40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5220" y="3364521"/>
            <a:ext cx="260840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</a:p>
          <a:p>
            <a:pPr defTabSz="1219170">
              <a:lnSpc>
                <a:spcPct val="150000"/>
              </a:lnSpc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3875" y="2492347"/>
            <a:ext cx="3619902" cy="1828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Kilômét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(km)</a:t>
            </a:r>
          </a:p>
          <a:p>
            <a:pPr defTabSz="1219170">
              <a:lnSpc>
                <a:spcPct val="150000"/>
              </a:lnSpc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0868" y="4291099"/>
            <a:ext cx="376096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Centimét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(cm)</a:t>
            </a:r>
          </a:p>
          <a:p>
            <a:pPr defTabSz="1219170">
              <a:lnSpc>
                <a:spcPct val="150000"/>
              </a:lnSpc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5957" y="5214428"/>
            <a:ext cx="383310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Đềximét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(dm) </a:t>
            </a:r>
          </a:p>
          <a:p>
            <a:pPr defTabSz="1219170">
              <a:lnSpc>
                <a:spcPct val="150000"/>
              </a:lnSpc>
            </a:pPr>
            <a:endParaRPr lang="vi-VN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The origins and significance of the ubiquitous Smiley fac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1" y="3586083"/>
            <a:ext cx="652812" cy="58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94" y="5365595"/>
            <a:ext cx="652812" cy="6383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98" y="2711968"/>
            <a:ext cx="702616" cy="689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89" y="4425069"/>
            <a:ext cx="702616" cy="6897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D71F6D-E76A-484B-A4B3-E9CADDED3844}"/>
              </a:ext>
            </a:extLst>
          </p:cNvPr>
          <p:cNvSpPr txBox="1"/>
          <p:nvPr/>
        </p:nvSpPr>
        <p:spPr>
          <a:xfrm>
            <a:off x="507110" y="752017"/>
            <a:ext cx="10493713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Aft>
                <a:spcPts val="1000"/>
              </a:spcAft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?</a:t>
            </a:r>
          </a:p>
        </p:txBody>
      </p:sp>
    </p:spTree>
    <p:extLst>
      <p:ext uri="{BB962C8B-B14F-4D97-AF65-F5344CB8AC3E}">
        <p14:creationId xmlns:p14="http://schemas.microsoft.com/office/powerpoint/2010/main" val="33374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277600" y="6248400"/>
            <a:ext cx="914400" cy="609600"/>
          </a:xfrm>
          <a:prstGeom prst="actionButtonBeginning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endParaRPr lang="vi-VN" altLang="en-US" sz="40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The origins and significance of the ubiquitous Smiley fac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9" y="4201223"/>
            <a:ext cx="652812" cy="58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07" y="3244409"/>
            <a:ext cx="652812" cy="638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07" y="5107969"/>
            <a:ext cx="702616" cy="689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05" y="2389139"/>
            <a:ext cx="702616" cy="6897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14450" y="2153232"/>
            <a:ext cx="1638590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dm</a:t>
            </a:r>
            <a:r>
              <a:rPr lang="en-US" sz="40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1625" y="3924508"/>
            <a:ext cx="1438214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40098" y="3087260"/>
            <a:ext cx="1353256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8802" y="4875839"/>
            <a:ext cx="160973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9170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cm</a:t>
            </a:r>
            <a:r>
              <a:rPr lang="en-US" sz="40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8A3A1-65AF-4734-80B6-72A83DE31EB9}"/>
              </a:ext>
            </a:extLst>
          </p:cNvPr>
          <p:cNvSpPr txBox="1"/>
          <p:nvPr/>
        </p:nvSpPr>
        <p:spPr>
          <a:xfrm>
            <a:off x="824414" y="365879"/>
            <a:ext cx="109321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3011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7F9503-6F36-31F1-90F9-236E7D249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096956"/>
            <a:ext cx="10287000" cy="5410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094161-8520-8C23-4621-50EDC96AEA51}"/>
              </a:ext>
            </a:extLst>
          </p:cNvPr>
          <p:cNvSpPr txBox="1"/>
          <p:nvPr/>
        </p:nvSpPr>
        <p:spPr>
          <a:xfrm>
            <a:off x="3581400" y="304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CỘT SẮT DELHI (ẤN ĐỘ) </a:t>
            </a:r>
          </a:p>
        </p:txBody>
      </p:sp>
    </p:spTree>
    <p:extLst>
      <p:ext uri="{BB962C8B-B14F-4D97-AF65-F5344CB8AC3E}">
        <p14:creationId xmlns:p14="http://schemas.microsoft.com/office/powerpoint/2010/main" val="5865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562100" y="-25400"/>
            <a:ext cx="9067800" cy="3379596"/>
          </a:xfrm>
          <a:prstGeom prst="cloudCallout">
            <a:avLst>
              <a:gd name="adj1" fmla="val -93333"/>
              <a:gd name="adj2" fmla="val 7676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914" tIns="54957" rIns="109914" bIns="54957" anchor="ctr"/>
          <a:lstStyle/>
          <a:p>
            <a:pPr lvl="0"/>
            <a:endParaRPr lang="en-US" sz="24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" name="Picture 9" descr="Boy Thinking 1">
            <a:extLst>
              <a:ext uri="{FF2B5EF4-FFF2-40B4-BE49-F238E27FC236}">
                <a16:creationId xmlns:a16="http://schemas.microsoft.com/office/drawing/2014/main" id="{39F33E69-42A0-A817-D8FF-B2ABC3C09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399"/>
            <a:ext cx="2850714" cy="40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89F248-127F-488A-5971-471F63B3847D}"/>
              </a:ext>
            </a:extLst>
          </p:cNvPr>
          <p:cNvSpPr txBox="1"/>
          <p:nvPr/>
        </p:nvSpPr>
        <p:spPr>
          <a:xfrm>
            <a:off x="2362200" y="94494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Delhi (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7522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94121" y="228600"/>
            <a:ext cx="2671610" cy="645872"/>
          </a:xfrm>
          <a:prstGeom prst="rect">
            <a:avLst/>
          </a:prstGeom>
        </p:spPr>
        <p:txBody>
          <a:bodyPr wrap="none" lIns="90986" tIns="45493" rIns="90986" bIns="45493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Thí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2625E6-008D-4FCA-7023-4346E9C50B4A}"/>
                  </a:ext>
                </a:extLst>
              </p:cNvPr>
              <p:cNvSpPr txBox="1"/>
              <p:nvPr/>
            </p:nvSpPr>
            <p:spPr>
              <a:xfrm>
                <a:off x="304800" y="1086044"/>
                <a:ext cx="11582400" cy="1753868"/>
              </a:xfrm>
              <a:prstGeom prst="rect">
                <a:avLst/>
              </a:prstGeom>
              <a:noFill/>
            </p:spPr>
            <p:txBody>
              <a:bodyPr wrap="square" lIns="90986" tIns="45493" rIns="90986" bIns="45493" rtlCol="0">
                <a:spAutoFit/>
              </a:bodyPr>
              <a:lstStyle/>
              <a:p>
                <a:pPr algn="just"/>
                <a:r>
                  <a:rPr lang="en-US" sz="36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+ Ba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thỏi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sắt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V</m:t>
                        </m:r>
                      </m:e>
                      <m:sub>
                        <m:r>
                          <a:rPr lang="en-US" sz="3600" b="0" i="0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3600" b="0" i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V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sz="3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3600" b="0" i="0">
                        <a:solidFill>
                          <a:schemeClr val="tx1"/>
                        </a:solidFill>
                        <a:latin typeface="Cambria Math"/>
                      </a:rPr>
                      <m:t>V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sz="3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6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en-US" sz="3600" b="0" i="0">
                        <a:solidFill>
                          <a:schemeClr val="tx1"/>
                        </a:solidFill>
                        <a:latin typeface="Cambria Math"/>
                      </a:rPr>
                      <m:t>V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tử</a:t>
                </a:r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2625E6-008D-4FCA-7023-4346E9C50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86044"/>
                <a:ext cx="11582400" cy="1753868"/>
              </a:xfrm>
              <a:prstGeom prst="rect">
                <a:avLst/>
              </a:prstGeom>
              <a:blipFill>
                <a:blip r:embed="rId2"/>
                <a:stretch>
                  <a:fillRect l="-1632" t="-5556" b="-118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924400793" descr="Giáo án Vật lí 8 Kết nối tri thức (năm 2023 mới nhất) | Giáo án Khoa học tự nhiên 8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7" y="3541472"/>
            <a:ext cx="4820977" cy="301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ân điện tử Electronic Kitchen 5kg | Kho nguyên liệu pha chế">
            <a:extLst>
              <a:ext uri="{FF2B5EF4-FFF2-40B4-BE49-F238E27FC236}">
                <a16:creationId xmlns:a16="http://schemas.microsoft.com/office/drawing/2014/main" id="{E5A95030-976E-4AC5-A6E1-0C7AA8AEB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276600"/>
            <a:ext cx="4000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2233</Words>
  <PresentationFormat>Widescreen</PresentationFormat>
  <Paragraphs>522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微软雅黑</vt:lpstr>
      <vt:lpstr>宋体</vt:lpstr>
      <vt:lpstr>Arial</vt:lpstr>
      <vt:lpstr>Calibri</vt:lpstr>
      <vt:lpstr>Calibri Light</vt:lpstr>
      <vt:lpstr>Cambria Math</vt:lpstr>
      <vt:lpstr>Times</vt:lpstr>
      <vt:lpstr>Times New Roman</vt:lpstr>
      <vt:lpstr>VNI-Times</vt:lpstr>
      <vt:lpstr>Wingdings</vt:lpstr>
      <vt:lpstr>Default Design</vt:lpstr>
      <vt:lpstr>2_Office Theme</vt:lpstr>
      <vt:lpstr>6_Office Theme</vt:lpstr>
      <vt:lpstr>7_Office Theme</vt:lpstr>
      <vt:lpstr>Office Theme</vt:lpstr>
      <vt:lpstr>PowerPoint Presentation</vt:lpstr>
      <vt:lpstr>TRÒ CHƠI  “HÌNH BÍ ẨN”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2023-07-20T13:30:44Z</dcterms:created>
  <dcterms:modified xsi:type="dcterms:W3CDTF">2023-08-20T01:39:56Z</dcterms:modified>
</cp:coreProperties>
</file>