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sldIdLst>
    <p:sldId id="271" r:id="rId5"/>
    <p:sldId id="256" r:id="rId6"/>
    <p:sldId id="257" r:id="rId7"/>
    <p:sldId id="258" r:id="rId8"/>
    <p:sldId id="259" r:id="rId9"/>
    <p:sldId id="272" r:id="rId10"/>
    <p:sldId id="264" r:id="rId11"/>
    <p:sldId id="260" r:id="rId12"/>
    <p:sldId id="261" r:id="rId13"/>
    <p:sldId id="265" r:id="rId14"/>
    <p:sldId id="262" r:id="rId15"/>
    <p:sldId id="26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audio1.wav"/><Relationship Id="rId1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3212976"/>
            <a:ext cx="3991399" cy="28161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Segoe UI</vt:lpstr>
      <vt:lpstr>Times New Roman</vt:lpstr>
      <vt:lpstr>Tahoma</vt:lpstr>
      <vt:lpstr>.VnTime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2020-08-22T04:11:00Z</dcterms:created>
  <dcterms:modified xsi:type="dcterms:W3CDTF">2020-08-29T06:52:11Z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